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5" r:id="rId12"/>
    <p:sldId id="268" r:id="rId13"/>
    <p:sldId id="269" r:id="rId14"/>
    <p:sldId id="264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937F9-561B-44D0-9AF2-5F16B33FEB6D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41370-0751-4044-ADBA-80E53CAAC7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43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3AE3-57FE-428D-8266-94688F93CFE4}" type="datetime1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66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C2C4-7A56-462C-84BA-969744655166}" type="datetime1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14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80C-4F5E-4B49-9272-89958F810EDF}" type="datetime1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60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8BC3-6769-4E49-A755-91D90E8940AE}" type="datetime1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25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9CDB-2F59-41E7-A9FB-E2EA88CBC35B}" type="datetime1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2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BF59-0717-43CF-97D9-ED2E018F2500}" type="datetime1">
              <a:rPr lang="de-DE" smtClean="0"/>
              <a:t>14.11.2019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30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0D12-505A-45AD-8674-C9373E24576A}" type="datetime1">
              <a:rPr lang="de-DE" smtClean="0"/>
              <a:t>14.11.2019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44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17D4-C464-4C55-9537-5E0842B638DB}" type="datetime1">
              <a:rPr lang="de-DE" smtClean="0"/>
              <a:t>14.11.2019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10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E5-65CB-4E7C-B048-11C9875E5D78}" type="datetime1">
              <a:rPr lang="de-DE" smtClean="0"/>
              <a:t>14.11.2019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66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84D1-C2A3-49D9-91BD-34BF6A2E6D3A}" type="datetime1">
              <a:rPr lang="de-DE" smtClean="0"/>
              <a:t>14.11.2019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63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D48D-46F0-4A96-8F92-410573AE7794}" type="datetime1">
              <a:rPr lang="de-DE" smtClean="0"/>
              <a:t>14.11.2019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77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A6E6-0C08-4B3B-9BA3-DF8EF3D0D0E5}" type="datetime1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14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WWM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075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88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Controller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65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Funktioniert was nicht?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615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423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68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</a:t>
            </a:r>
            <a:r>
              <a:rPr lang="de-DE" dirty="0" smtClean="0"/>
              <a:t>Funktioniert?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197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448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01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Auftrag/Problemstellung</a:t>
            </a:r>
          </a:p>
          <a:p>
            <a:r>
              <a:rPr lang="de-DE" dirty="0" smtClean="0"/>
              <a:t>Lösungsidee</a:t>
            </a:r>
          </a:p>
          <a:p>
            <a:r>
              <a:rPr lang="de-DE" dirty="0" smtClean="0"/>
              <a:t>Zeitplan</a:t>
            </a:r>
          </a:p>
          <a:p>
            <a:r>
              <a:rPr lang="de-DE" dirty="0" smtClean="0"/>
              <a:t>MVC</a:t>
            </a:r>
          </a:p>
          <a:p>
            <a:r>
              <a:rPr lang="de-DE" dirty="0" smtClean="0"/>
              <a:t>Ist-Zustand</a:t>
            </a:r>
          </a:p>
          <a:p>
            <a:r>
              <a:rPr lang="de-DE" dirty="0" smtClean="0"/>
              <a:t>Demonstration</a:t>
            </a:r>
          </a:p>
          <a:p>
            <a:r>
              <a:rPr lang="de-DE" dirty="0" smtClean="0"/>
              <a:t>Model</a:t>
            </a:r>
          </a:p>
          <a:p>
            <a:r>
              <a:rPr lang="de-DE" dirty="0" smtClean="0"/>
              <a:t>Controller</a:t>
            </a:r>
          </a:p>
          <a:p>
            <a:r>
              <a:rPr lang="de-DE" dirty="0" smtClean="0"/>
              <a:t>View</a:t>
            </a:r>
          </a:p>
          <a:p>
            <a:r>
              <a:rPr lang="de-DE" dirty="0" smtClean="0"/>
              <a:t>Fazit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288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Auftrag/Problemstellung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Programmieren des Spiels „Wer wird Millionär“</a:t>
            </a:r>
          </a:p>
          <a:p>
            <a:r>
              <a:rPr lang="de-DE" dirty="0" err="1" smtClean="0"/>
              <a:t>Qt-Entwicklunsumgebung</a:t>
            </a:r>
            <a:endParaRPr lang="de-DE" dirty="0"/>
          </a:p>
          <a:p>
            <a:r>
              <a:rPr lang="de-DE" dirty="0" err="1" smtClean="0"/>
              <a:t>Qt-Gui</a:t>
            </a:r>
            <a:endParaRPr lang="de-DE" dirty="0" smtClean="0"/>
          </a:p>
          <a:p>
            <a:r>
              <a:rPr lang="de-DE" dirty="0" smtClean="0"/>
              <a:t>C++</a:t>
            </a:r>
          </a:p>
          <a:p>
            <a:r>
              <a:rPr lang="de-DE" dirty="0" smtClean="0"/>
              <a:t>Original Spielregeln</a:t>
            </a:r>
          </a:p>
          <a:p>
            <a:r>
              <a:rPr lang="de-DE" dirty="0" smtClean="0"/>
              <a:t>Grafiken und Bilder wie im Original</a:t>
            </a:r>
          </a:p>
          <a:p>
            <a:r>
              <a:rPr lang="de-DE" dirty="0" smtClean="0"/>
              <a:t>Fragenkatalog </a:t>
            </a:r>
            <a:r>
              <a:rPr lang="de-DE" dirty="0" smtClean="0">
                <a:sym typeface="Wingdings" panose="05000000000000000000" pitchFamily="2" charset="2"/>
              </a:rPr>
              <a:t> Datenbank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31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874013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303255463"/>
                    </a:ext>
                  </a:extLst>
                </a:gridCol>
                <a:gridCol w="5229808">
                  <a:extLst>
                    <a:ext uri="{9D8B030D-6E8A-4147-A177-3AD203B41FA5}">
                      <a16:colId xmlns:a16="http://schemas.microsoft.com/office/drawing/2014/main" val="1722603926"/>
                    </a:ext>
                  </a:extLst>
                </a:gridCol>
                <a:gridCol w="1780592">
                  <a:extLst>
                    <a:ext uri="{9D8B030D-6E8A-4147-A177-3AD203B41FA5}">
                      <a16:colId xmlns:a16="http://schemas.microsoft.com/office/drawing/2014/main" val="3952762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Task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Assigned</a:t>
                      </a:r>
                      <a:r>
                        <a:rPr lang="de-DE" dirty="0" smtClean="0"/>
                        <a:t> </a:t>
                      </a:r>
                      <a:r>
                        <a:rPr lang="en-US" noProof="0" dirty="0" smtClean="0"/>
                        <a:t>to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Time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40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Orientierung,</a:t>
                      </a:r>
                      <a:r>
                        <a:rPr lang="de-DE" baseline="0" dirty="0" smtClean="0"/>
                        <a:t> Planung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9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Details der Umsetzung</a:t>
                      </a:r>
                      <a:r>
                        <a:rPr lang="de-DE" baseline="0" dirty="0" smtClean="0"/>
                        <a:t> entscheiden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91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Besprechung MVC Prinzip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9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Klasssendiagramme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1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Implementierung</a:t>
                      </a:r>
                      <a:r>
                        <a:rPr lang="de-DE" baseline="0" dirty="0" smtClean="0"/>
                        <a:t> 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Christoph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91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Implementierung</a:t>
                      </a:r>
                      <a:r>
                        <a:rPr lang="de-DE" baseline="0" dirty="0" smtClean="0"/>
                        <a:t> Controller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Mark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8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Implementierung</a:t>
                      </a:r>
                      <a:r>
                        <a:rPr lang="de-DE" baseline="0" dirty="0" smtClean="0"/>
                        <a:t> View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Zusammenfügen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38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Refactoring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6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1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382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31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MVC (Techn. Plan)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75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Lösungsansatz</a:t>
            </a:r>
            <a:br>
              <a:rPr lang="de-DE" dirty="0" smtClean="0"/>
            </a:br>
            <a:r>
              <a:rPr lang="de-DE" dirty="0" smtClean="0"/>
              <a:t>Ist Zustand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MVC Pattern entschieden.</a:t>
            </a:r>
          </a:p>
          <a:p>
            <a:r>
              <a:rPr lang="de-DE" dirty="0" smtClean="0"/>
              <a:t>Model hält Spielstand</a:t>
            </a:r>
          </a:p>
          <a:p>
            <a:r>
              <a:rPr lang="de-DE" dirty="0" smtClean="0"/>
              <a:t>Controller </a:t>
            </a:r>
            <a:r>
              <a:rPr lang="de-DE" dirty="0" err="1" smtClean="0"/>
              <a:t>kk</a:t>
            </a:r>
            <a:endParaRPr lang="de-DE" dirty="0" smtClean="0"/>
          </a:p>
          <a:p>
            <a:r>
              <a:rPr lang="de-DE" dirty="0" smtClean="0"/>
              <a:t>GUI soll skalierbar sein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53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</a:t>
            </a:r>
            <a:r>
              <a:rPr lang="de-DE" dirty="0" smtClean="0"/>
              <a:t>emonstration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63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30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</a:t>
            </a:r>
            <a:r>
              <a:rPr lang="de-DE" dirty="0" smtClean="0"/>
              <a:t>Funktioniert?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47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Breitbild</PresentationFormat>
  <Paragraphs>85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</vt:lpstr>
      <vt:lpstr>WWM</vt:lpstr>
      <vt:lpstr>Inhalt</vt:lpstr>
      <vt:lpstr>Auftrag/Problemstellung</vt:lpstr>
      <vt:lpstr>Zeitplan</vt:lpstr>
      <vt:lpstr>MVC (Techn. Plan)</vt:lpstr>
      <vt:lpstr>Lösungsansatz Ist Zustand</vt:lpstr>
      <vt:lpstr>Demonstration</vt:lpstr>
      <vt:lpstr>Model</vt:lpstr>
      <vt:lpstr>Was Funktioniert?</vt:lpstr>
      <vt:lpstr>Ausblick</vt:lpstr>
      <vt:lpstr>Controller</vt:lpstr>
      <vt:lpstr>Was Funktioniert was nicht?</vt:lpstr>
      <vt:lpstr>Ausblick</vt:lpstr>
      <vt:lpstr>View</vt:lpstr>
      <vt:lpstr>Was Funktioniert?</vt:lpstr>
      <vt:lpstr>Ausblick</vt:lpstr>
      <vt:lpstr>Fazit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WWM</dc:title>
  <dc:creator>schmitz_chr</dc:creator>
  <cp:lastModifiedBy>schmitz_chr</cp:lastModifiedBy>
  <cp:revision>7</cp:revision>
  <dcterms:created xsi:type="dcterms:W3CDTF">2019-11-13T09:54:55Z</dcterms:created>
  <dcterms:modified xsi:type="dcterms:W3CDTF">2019-11-14T12:00:32Z</dcterms:modified>
</cp:coreProperties>
</file>