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3" r:id="rId3"/>
    <p:sldId id="257" r:id="rId4"/>
    <p:sldId id="259" r:id="rId5"/>
    <p:sldId id="262" r:id="rId6"/>
    <p:sldId id="260" r:id="rId7"/>
    <p:sldId id="293" r:id="rId8"/>
    <p:sldId id="292" r:id="rId9"/>
    <p:sldId id="294" r:id="rId10"/>
    <p:sldId id="263" r:id="rId11"/>
    <p:sldId id="279" r:id="rId12"/>
    <p:sldId id="278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539"/>
    <a:srgbClr val="2F3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8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37F9-561B-44D0-9AF2-5F16B33FEB6D}" type="datetimeFigureOut">
              <a:rPr lang="de-DE" smtClean="0"/>
              <a:t>20.11.2019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41370-0751-4044-ADBA-80E53CAAC7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43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29D4-6E33-417F-B97E-19225744C1F6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D8F98F-9146-4D48-BD84-43508DAD44D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466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B209-8B69-473F-9A03-5C474E6F857C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14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8977-E71E-4840-B00C-270CCBF73818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60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5539D-451C-45B4-8FFE-D0B41E07589D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866120" y="6249670"/>
            <a:ext cx="48768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7825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F831-F1F4-4277-817A-14240CD694A5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2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3DF3-FC70-4F00-BEEB-D1C714903BB8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30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2339-A9EC-41F7-BFF7-5958E9D802A4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44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3865-BB20-4EA0-9112-5A6D9298F35B}" type="datetime1">
              <a:rPr lang="de-DE" smtClean="0"/>
              <a:t>20.11.2019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4D1C-62DD-45C2-8F55-0296EA3FD7AF}" type="datetime1">
              <a:rPr lang="de-DE" smtClean="0"/>
              <a:t>20.11.2019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6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1C20-DC4C-4C97-9D57-168DEAB0C3BE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C87A-203A-42FD-BD91-9B6D3F7D9290}" type="datetime1">
              <a:rPr lang="de-DE" smtClean="0"/>
              <a:t>20.11.2019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77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2EEA-6971-4B00-ABDA-C535603A7757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Mark Broderius, Christoph Schmitz, Jan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96600" y="624960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8314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307D54D6-B3AE-4AFF-B22C-5EA1A9BB3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WWM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B6E1FF-A29A-4298-968C-797FFF27D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261495"/>
            <a:ext cx="6335009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5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06299C24-479F-4F3A-9E85-604C8EF62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3008" y="579729"/>
            <a:ext cx="1867678" cy="132556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E66D3B-7396-41F3-924D-E0ACFDA47E9F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9</a:t>
            </a:fld>
            <a:endParaRPr lang="de-DE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92" y="579730"/>
            <a:ext cx="8504828" cy="5494455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44469-2F0A-4835-84EF-83103D3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62D8-BF86-4FD3-A232-328DD2C492AB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D5109B-42FA-4008-869D-EDDD2699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316930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91D94200-96FA-4EAC-9335-EF93A886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0B081E-7EDF-43D0-82D2-2412BE762E8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Attribut: 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</a:rPr>
              <a:t>activeGame</a:t>
            </a:r>
            <a:r>
              <a:rPr lang="de-DE" sz="3600" dirty="0">
                <a:solidFill>
                  <a:schemeClr val="bg1"/>
                </a:solidFill>
              </a:rPr>
              <a:t>: Game*</a:t>
            </a:r>
          </a:p>
          <a:p>
            <a:r>
              <a:rPr lang="de-DE" sz="3600" dirty="0">
                <a:solidFill>
                  <a:schemeClr val="bg1"/>
                </a:solidFill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quitGame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startNewGame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isProgrammrunning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 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terminateProgramm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  <a:endParaRPr lang="de-DE" sz="3600" dirty="0">
              <a:solidFill>
                <a:schemeClr val="bg1"/>
              </a:solidFill>
            </a:endParaRPr>
          </a:p>
          <a:p>
            <a:pPr lvl="1"/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4CB5B-41D5-4AB4-A643-1A5E1203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AA51-C25C-4BD9-AFCB-AA614A7133D9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19337B-FB8C-439B-8E95-53FBC4EE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34454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Game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11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Attribute: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</a:rPr>
              <a:t>curQuestion</a:t>
            </a:r>
            <a:r>
              <a:rPr lang="de-DE" sz="3600" dirty="0">
                <a:solidFill>
                  <a:schemeClr val="bg1"/>
                </a:solidFill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roundCounter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int</a:t>
            </a:r>
            <a:endParaRPr lang="de-DE" sz="36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getCurquestion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evaluateAnswer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startNewGame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Game*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BC8BC8-1534-4CE0-B402-5BCAF208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F7B4E-65F5-4B05-9864-4CE395DA4A01}" type="datetime1">
              <a:rPr lang="de-DE" smtClean="0"/>
              <a:t>20.11.2019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5AF5E-7E58-4827-9F16-63E63AD7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357737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12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Attribute: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string</a:t>
            </a:r>
            <a:endParaRPr lang="de-DE" sz="3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answereA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: 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Answer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*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Methoden: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getAnswereA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 err="1">
                <a:solidFill>
                  <a:schemeClr val="bg1"/>
                </a:solidFill>
                <a:sym typeface="Wingdings" panose="05000000000000000000" pitchFamily="2" charset="2"/>
              </a:rPr>
              <a:t>pullNewQuestion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(): Question*</a:t>
            </a:r>
          </a:p>
          <a:p>
            <a:pPr marL="457200" lvl="1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CSV-Reader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9BF667-0C70-4BE1-A7E5-C6DD6B1E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48D-C773-4701-8F1B-2F59CDC7C327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F49B9C-837C-4912-9C7A-8E2AF94A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63212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CSV-Reader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13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Öffnet .</a:t>
            </a:r>
            <a:r>
              <a:rPr lang="de-DE" sz="3600" dirty="0" err="1">
                <a:solidFill>
                  <a:schemeClr val="bg1"/>
                </a:solidFill>
              </a:rPr>
              <a:t>csv</a:t>
            </a:r>
            <a:r>
              <a:rPr lang="de-DE" sz="3600" dirty="0">
                <a:solidFill>
                  <a:schemeClr val="bg1"/>
                </a:solidFill>
              </a:rPr>
              <a:t>-Datei</a:t>
            </a:r>
          </a:p>
          <a:p>
            <a:r>
              <a:rPr lang="de-DE" sz="3600" dirty="0">
                <a:solidFill>
                  <a:schemeClr val="bg1"/>
                </a:solidFill>
              </a:rPr>
              <a:t>Liest mit </a:t>
            </a:r>
            <a:r>
              <a:rPr lang="de-DE" sz="3600" dirty="0" err="1">
                <a:solidFill>
                  <a:schemeClr val="bg1"/>
                </a:solidFill>
              </a:rPr>
              <a:t>getline</a:t>
            </a:r>
            <a:r>
              <a:rPr lang="de-DE" sz="3600" dirty="0">
                <a:solidFill>
                  <a:schemeClr val="bg1"/>
                </a:solidFill>
              </a:rPr>
              <a:t>() die .</a:t>
            </a:r>
            <a:r>
              <a:rPr lang="de-DE" sz="3600" dirty="0" err="1">
                <a:solidFill>
                  <a:schemeClr val="bg1"/>
                </a:solidFill>
              </a:rPr>
              <a:t>csv</a:t>
            </a:r>
            <a:r>
              <a:rPr lang="de-DE" sz="3600" dirty="0">
                <a:solidFill>
                  <a:schemeClr val="bg1"/>
                </a:solidFill>
              </a:rPr>
              <a:t>-Datei und trennt am Semikolon</a:t>
            </a:r>
          </a:p>
          <a:p>
            <a:r>
              <a:rPr lang="de-DE" sz="3600" dirty="0">
                <a:solidFill>
                  <a:schemeClr val="bg1"/>
                </a:solidFill>
              </a:rPr>
              <a:t>Frage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Attribut </a:t>
            </a:r>
            <a:r>
              <a:rPr lang="de-DE" sz="3600" dirty="0" err="1">
                <a:solidFill>
                  <a:schemeClr val="bg1"/>
                </a:solidFill>
              </a:rPr>
              <a:t>question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Antworten A-D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instanz</a:t>
            </a:r>
            <a:r>
              <a:rPr lang="de-DE" sz="3600" dirty="0">
                <a:solidFill>
                  <a:schemeClr val="bg1"/>
                </a:solidFill>
              </a:rPr>
              <a:t> der Klasse Antwort</a:t>
            </a:r>
          </a:p>
          <a:p>
            <a:r>
              <a:rPr lang="de-DE" sz="3600" dirty="0">
                <a:solidFill>
                  <a:schemeClr val="bg1"/>
                </a:solidFill>
              </a:rPr>
              <a:t>Richtige </a:t>
            </a:r>
            <a:r>
              <a:rPr lang="de-DE" sz="3600" dirty="0" err="1">
                <a:solidFill>
                  <a:schemeClr val="bg1"/>
                </a:solidFill>
              </a:rPr>
              <a:t>Antowrt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 Pointer auf Instanz von A,B,C oder D</a:t>
            </a:r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722B68-789E-468B-97AA-474ADA6E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F28A-C7E4-4B7C-BB78-4EF00B8C9D8E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5D78F-8FD8-4726-BDB7-8CAFB272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46451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14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Richtige Antwort ist kein String sondern Pointer</a:t>
            </a:r>
          </a:p>
          <a:p>
            <a:pPr marL="914400" lvl="2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 Keine Fehler durch Doppelung</a:t>
            </a:r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Einfache Erweiterbarkeit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</a:rPr>
              <a:t>	</a:t>
            </a: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de-DE" sz="3600" dirty="0">
                <a:solidFill>
                  <a:schemeClr val="bg1"/>
                </a:solidFill>
              </a:rPr>
              <a:t>Datenbank statt CSV-Reader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0EB30A-3F4C-40DF-BF18-878C87DB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8DF4-CD7A-4F24-A77E-23A85F3E15AC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1C7A3-96C5-4289-A79F-CC7A4CC0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40057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15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C18A15EB-59F9-4166-993F-E86986A92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57" y="-501650"/>
            <a:ext cx="9166086" cy="685800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15E77F-055F-4A34-A6A9-2069CBAF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9E81-DBB7-462C-89B3-5086E28AA347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9AEBD-6D91-4176-9A4A-C2CE4CAF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180268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16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Inhaltsplatzhalter 9">
            <a:extLst>
              <a:ext uri="{FF2B5EF4-FFF2-40B4-BE49-F238E27FC236}">
                <a16:creationId xmlns:a16="http://schemas.microsoft.com/office/drawing/2014/main" id="{71F7245E-DFB1-4545-8C8C-9B385713A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4" y="-505880"/>
            <a:ext cx="9157251" cy="686223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3FA61A-8D78-4A39-AA92-17B56986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63A9-1A6B-49B3-994B-3DA735F11338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BCA1C-A17F-4F27-B66F-3A425EBB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228202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17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19">
            <a:extLst>
              <a:ext uri="{FF2B5EF4-FFF2-40B4-BE49-F238E27FC236}">
                <a16:creationId xmlns:a16="http://schemas.microsoft.com/office/drawing/2014/main" id="{9D9E14FC-DA19-4BC7-B850-0922CEC83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91" y="-542290"/>
            <a:ext cx="9148417" cy="689864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79DA6E-0BDD-4510-BC10-2E98C3EA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EB7F-89EA-4D61-8B93-98EF2141B7D8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06862-C136-4BD5-946A-E2996B3A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252403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Button Darstellung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18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B57FCB14-8D5C-4F2B-BE03-9F8796EE3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4037"/>
            <a:ext cx="9805416" cy="4249902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1C7652-28D8-426A-AC54-FB083FCE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C617-D591-478C-965A-BC5AC732F788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6F25EB-410D-4A62-8EA2-AF0CF84B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388087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04FE3985-2094-45C1-8462-E2112B428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36240"/>
            <a:ext cx="12924382" cy="12192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AF894DB-3A55-497C-A622-93497AFED6CA}"/>
              </a:ext>
            </a:extLst>
          </p:cNvPr>
          <p:cNvSpPr/>
          <p:nvPr/>
        </p:nvSpPr>
        <p:spPr>
          <a:xfrm>
            <a:off x="1077976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Auftrag/Problemstellung</a:t>
            </a:r>
          </a:p>
          <a:p>
            <a:r>
              <a:rPr lang="de-DE" dirty="0">
                <a:solidFill>
                  <a:schemeClr val="bg1"/>
                </a:solidFill>
              </a:rPr>
              <a:t>Zeitplan</a:t>
            </a:r>
          </a:p>
          <a:p>
            <a:r>
              <a:rPr lang="de-DE" dirty="0">
                <a:solidFill>
                  <a:schemeClr val="bg1"/>
                </a:solidFill>
              </a:rPr>
              <a:t>MVC</a:t>
            </a:r>
          </a:p>
          <a:p>
            <a:r>
              <a:rPr lang="de-DE" dirty="0">
                <a:solidFill>
                  <a:schemeClr val="bg1"/>
                </a:solidFill>
              </a:rPr>
              <a:t>Lösungsansatz</a:t>
            </a:r>
          </a:p>
          <a:p>
            <a:r>
              <a:rPr lang="de-DE" dirty="0">
                <a:solidFill>
                  <a:schemeClr val="bg1"/>
                </a:solidFill>
              </a:rPr>
              <a:t>Demonstration</a:t>
            </a:r>
          </a:p>
          <a:p>
            <a:r>
              <a:rPr lang="de-DE" dirty="0">
                <a:solidFill>
                  <a:schemeClr val="bg1"/>
                </a:solidFill>
              </a:rPr>
              <a:t>Model</a:t>
            </a:r>
          </a:p>
          <a:p>
            <a:r>
              <a:rPr lang="de-DE" dirty="0">
                <a:solidFill>
                  <a:schemeClr val="bg1"/>
                </a:solidFill>
              </a:rPr>
              <a:t>Controller</a:t>
            </a:r>
          </a:p>
          <a:p>
            <a:r>
              <a:rPr lang="de-DE" dirty="0">
                <a:solidFill>
                  <a:schemeClr val="bg1"/>
                </a:solidFill>
              </a:rPr>
              <a:t>View</a:t>
            </a:r>
          </a:p>
          <a:p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</a:t>
            </a:fld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1172B4-FA61-474D-8F75-056F3FF4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3E3B-1737-485A-86DF-0B869A61C16A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791503-CA14-49F5-8E41-474C1270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267288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Button Darstellung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19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47F8187D-6A40-43BA-91A5-0FF6E9495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43" y="1825625"/>
            <a:ext cx="4821314" cy="435133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45C9A5-492F-4991-8311-8C15FCAE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AD28-65B2-49BA-BC82-07FA41080DFC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0AC3D-0129-4323-9F8E-9D850519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3478410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Ausblick View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20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Natives Erlebnis: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>
                <a:solidFill>
                  <a:schemeClr val="bg1"/>
                </a:solidFill>
              </a:rPr>
              <a:t>Volle Skalierbarkeit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>
                <a:solidFill>
                  <a:schemeClr val="bg1"/>
                </a:solidFill>
              </a:rPr>
              <a:t>Button Skaliert mit Fenstergröße</a:t>
            </a:r>
          </a:p>
          <a:p>
            <a:pPr marL="0" indent="0">
              <a:buNone/>
            </a:pPr>
            <a:r>
              <a:rPr lang="de-DE" sz="3600" dirty="0">
                <a:solidFill>
                  <a:schemeClr val="bg1"/>
                </a:solidFill>
                <a:sym typeface="Wingdings" panose="05000000000000000000" pitchFamily="2" charset="2"/>
              </a:rPr>
              <a:t>	</a:t>
            </a:r>
            <a:r>
              <a:rPr lang="de-DE" sz="3600" dirty="0" err="1">
                <a:solidFill>
                  <a:schemeClr val="bg1"/>
                </a:solidFill>
              </a:rPr>
              <a:t>Hover</a:t>
            </a:r>
            <a:r>
              <a:rPr lang="de-DE" sz="3600" dirty="0">
                <a:solidFill>
                  <a:schemeClr val="bg1"/>
                </a:solidFill>
              </a:rPr>
              <a:t> Events </a:t>
            </a:r>
          </a:p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49E495D-F461-44CB-901F-9473DCC8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14EF-EBD4-418A-929A-6858217C79BF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96541-92C9-44B7-81F5-2A0EADBA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3822694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7D5A1BE-BE67-40D5-B101-68BFC3D5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9782BD2-6844-406D-B26A-BB2AEDE27F01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21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E1F516-DAF8-4943-B263-D1A733BE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4280" cy="4351338"/>
          </a:xfrm>
        </p:spPr>
        <p:txBody>
          <a:bodyPr>
            <a:normAutofit/>
          </a:bodyPr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6B092F-2912-4F7C-B645-E67DF5CD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6B03-7CF5-41F3-96EF-CF2079F75F9E}" type="datetime1">
              <a:rPr lang="de-DE" smtClean="0"/>
              <a:t>20.11.2019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938EE-7485-4B79-8994-4F19E71A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274502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CE50F263-3126-4BB7-AD6A-C17CC4AFD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Auftrag/Problemstellung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Programmieren des Spiels „Wer wird Millionär“</a:t>
            </a:r>
          </a:p>
          <a:p>
            <a:r>
              <a:rPr lang="de-DE" dirty="0" err="1">
                <a:solidFill>
                  <a:schemeClr val="bg1"/>
                </a:solidFill>
              </a:rPr>
              <a:t>Qt-Entwicklunsumgebung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err="1">
                <a:solidFill>
                  <a:schemeClr val="bg1"/>
                </a:solidFill>
              </a:rPr>
              <a:t>Qt-Gui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C++</a:t>
            </a:r>
          </a:p>
          <a:p>
            <a:r>
              <a:rPr lang="de-DE" dirty="0">
                <a:solidFill>
                  <a:schemeClr val="bg1"/>
                </a:solidFill>
              </a:rPr>
              <a:t>Original Spielregeln</a:t>
            </a:r>
          </a:p>
          <a:p>
            <a:r>
              <a:rPr lang="de-DE" dirty="0">
                <a:solidFill>
                  <a:schemeClr val="bg1"/>
                </a:solidFill>
              </a:rPr>
              <a:t>Grafiken und Bilder wie im Original</a:t>
            </a:r>
          </a:p>
          <a:p>
            <a:r>
              <a:rPr lang="de-DE" dirty="0">
                <a:solidFill>
                  <a:schemeClr val="bg1"/>
                </a:solidFill>
              </a:rPr>
              <a:t>Fragenkatalog 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 Datenbank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CB26C6-AEB8-4890-B14B-F92476BA36FC}"/>
              </a:ext>
            </a:extLst>
          </p:cNvPr>
          <p:cNvSpPr/>
          <p:nvPr/>
        </p:nvSpPr>
        <p:spPr>
          <a:xfrm>
            <a:off x="10778400" y="610200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2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E7B4B2-3BB3-4900-8043-117ABE87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D662-C92F-430A-B001-57A8C53ABDC6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6D0B66-D351-45CE-B861-98F3F990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161731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A5547D0F-A190-4B77-BBA7-BB0712A9E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Zeitplan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6DD8CAC-25BC-4936-89A3-8DE8D5AB6FA6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987333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303255463"/>
                    </a:ext>
                  </a:extLst>
                </a:gridCol>
                <a:gridCol w="5229808">
                  <a:extLst>
                    <a:ext uri="{9D8B030D-6E8A-4147-A177-3AD203B41FA5}">
                      <a16:colId xmlns:a16="http://schemas.microsoft.com/office/drawing/2014/main" val="1722603926"/>
                    </a:ext>
                  </a:extLst>
                </a:gridCol>
                <a:gridCol w="1780592">
                  <a:extLst>
                    <a:ext uri="{9D8B030D-6E8A-4147-A177-3AD203B41FA5}">
                      <a16:colId xmlns:a16="http://schemas.microsoft.com/office/drawing/2014/main" val="3952762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Assigned</a:t>
                      </a:r>
                      <a:r>
                        <a:rPr lang="de-DE" dirty="0"/>
                        <a:t> </a:t>
                      </a:r>
                      <a:r>
                        <a:rPr lang="en-US" noProof="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40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Orientierung,</a:t>
                      </a:r>
                      <a:r>
                        <a:rPr lang="de-DE" baseline="0" dirty="0"/>
                        <a:t> Planung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Details der Umsetzung</a:t>
                      </a:r>
                      <a:r>
                        <a:rPr lang="de-DE" baseline="0" dirty="0"/>
                        <a:t> entscheiden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91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Besprechung MVC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9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Klasssendiagramme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1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Model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Christoph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91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Controller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8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  <a:r>
                        <a:rPr lang="de-DE" baseline="0" dirty="0"/>
                        <a:t> View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1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Zusammenfügen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82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Refactoring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60771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6F2E7-0BEA-4071-A05F-CB959F46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61FD3-0F69-47A3-A186-D7C32F3801DA}" type="datetime1">
              <a:rPr lang="de-DE" smtClean="0"/>
              <a:t>20.11.2019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4B888B-B66A-4099-B644-1212EFAA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21143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681DCCE5-5EA0-4B5D-B67E-29F7AABD4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Demonstration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E228AF7-EA5A-493B-9FCC-D00DFBEBC71D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4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BA6AF-038C-4DFF-A861-F49A81DB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21C6-4A85-41B4-AD27-D37DE6A58C9E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7803CE-55C0-4E9D-8E65-651888F3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425663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Model View 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5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4A4483C9-8432-4257-AC99-E354C962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62" y="1825625"/>
            <a:ext cx="9520876" cy="4351338"/>
          </a:xfrm>
        </p:spPr>
      </p:pic>
    </p:spTree>
    <p:extLst>
      <p:ext uri="{BB962C8B-B14F-4D97-AF65-F5344CB8AC3E}">
        <p14:creationId xmlns:p14="http://schemas.microsoft.com/office/powerpoint/2010/main" val="216975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Model View 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6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4A4483C9-8432-4257-AC99-E354C9629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62" y="1825625"/>
            <a:ext cx="9520876" cy="4351338"/>
          </a:xfrm>
        </p:spPr>
      </p:pic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2DC12FF6-4325-4960-A550-CEDC47223E1A}"/>
              </a:ext>
            </a:extLst>
          </p:cNvPr>
          <p:cNvSpPr/>
          <p:nvPr/>
        </p:nvSpPr>
        <p:spPr>
          <a:xfrm rot="2201019">
            <a:off x="3733169" y="3261322"/>
            <a:ext cx="1337441" cy="12691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41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926080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D708D60-E91C-439A-97CD-026C20F98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365125"/>
            <a:ext cx="9254399" cy="5890335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7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</p:spTree>
    <p:extLst>
      <p:ext uri="{BB962C8B-B14F-4D97-AF65-F5344CB8AC3E}">
        <p14:creationId xmlns:p14="http://schemas.microsoft.com/office/powerpoint/2010/main" val="188594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ier, Licht, Vorhang enthält.&#10;&#10;Automatisch generierte Beschreibung">
            <a:extLst>
              <a:ext uri="{FF2B5EF4-FFF2-40B4-BE49-F238E27FC236}">
                <a16:creationId xmlns:a16="http://schemas.microsoft.com/office/drawing/2014/main" id="{4D840CEB-FFB1-4E73-AEE0-56EF99E2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6191" y="-2889504"/>
            <a:ext cx="12924382" cy="1219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2CAD32-8EDC-4FA3-B1D4-326D82DF2F13}"/>
              </a:ext>
            </a:extLst>
          </p:cNvPr>
          <p:cNvSpPr/>
          <p:nvPr/>
        </p:nvSpPr>
        <p:spPr>
          <a:xfrm>
            <a:off x="10778400" y="6101080"/>
            <a:ext cx="670560" cy="212344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98F-9146-4D48-BD84-43508DAD44DB}" type="slidenum">
              <a:rPr lang="de-DE" smtClean="0"/>
              <a:t>8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D6FD2-7F06-4F4E-9570-91625690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52D-D415-4A02-A7EB-4D928AF2783F}" type="datetime1">
              <a:rPr lang="de-DE" smtClean="0"/>
              <a:t>20.11.2019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0B9203-4ED3-49FA-844F-7170701A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Mark Broderius, Christoph Schmitz, Jan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6DB43D4-F33B-40BF-B9CA-507EBE20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Ist </a:t>
            </a:r>
            <a:r>
              <a:rPr lang="de-DE" dirty="0" err="1">
                <a:solidFill>
                  <a:schemeClr val="bg1"/>
                </a:solidFill>
              </a:rPr>
              <a:t>ViewObserver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muss Views hinzugefügt werden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bekommt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::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string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Statements über Funktionsaufruf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gültige Statements sind im Model definiert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Läuft auf eigenem Thread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Nutzt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::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mutex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, wenn notwendig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Statements werden stapelweise verarbeitet</a:t>
            </a:r>
          </a:p>
          <a:p>
            <a:pPr lvl="1"/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 Implementation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SharedQueue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(Wrapper für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std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::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queue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Ändert den Status des Model indirekt</a:t>
            </a:r>
          </a:p>
        </p:txBody>
      </p:sp>
    </p:spTree>
    <p:extLst>
      <p:ext uri="{BB962C8B-B14F-4D97-AF65-F5344CB8AC3E}">
        <p14:creationId xmlns:p14="http://schemas.microsoft.com/office/powerpoint/2010/main" val="190056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Breitbild</PresentationFormat>
  <Paragraphs>171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WWM</vt:lpstr>
      <vt:lpstr>Inhalt</vt:lpstr>
      <vt:lpstr>Auftrag/Problemstellung</vt:lpstr>
      <vt:lpstr>Zeitplan</vt:lpstr>
      <vt:lpstr>Demonstration</vt:lpstr>
      <vt:lpstr>Model View Controller</vt:lpstr>
      <vt:lpstr>Model View Controller</vt:lpstr>
      <vt:lpstr>PowerPoint-Präsentation</vt:lpstr>
      <vt:lpstr>Controller</vt:lpstr>
      <vt:lpstr>Model</vt:lpstr>
      <vt:lpstr>Model</vt:lpstr>
      <vt:lpstr>Game</vt:lpstr>
      <vt:lpstr>Question</vt:lpstr>
      <vt:lpstr>CSV-Reader</vt:lpstr>
      <vt:lpstr>Ausblick</vt:lpstr>
      <vt:lpstr>PowerPoint-Präsentation</vt:lpstr>
      <vt:lpstr>PowerPoint-Präsentation</vt:lpstr>
      <vt:lpstr>PowerPoint-Präsentation</vt:lpstr>
      <vt:lpstr>Button Darstellung</vt:lpstr>
      <vt:lpstr>Button Darstellung</vt:lpstr>
      <vt:lpstr>Ausblick View</vt:lpstr>
      <vt:lpstr>Fazit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WWM</dc:title>
  <dc:creator>schmitz_chr</dc:creator>
  <cp:lastModifiedBy>Mark Broderius</cp:lastModifiedBy>
  <cp:revision>35</cp:revision>
  <dcterms:created xsi:type="dcterms:W3CDTF">2019-11-13T09:54:55Z</dcterms:created>
  <dcterms:modified xsi:type="dcterms:W3CDTF">2019-11-20T19:05:25Z</dcterms:modified>
</cp:coreProperties>
</file>