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79" r:id="rId10"/>
    <p:sldId id="278" r:id="rId11"/>
    <p:sldId id="266" r:id="rId12"/>
    <p:sldId id="267" r:id="rId13"/>
    <p:sldId id="265" r:id="rId14"/>
    <p:sldId id="268" r:id="rId15"/>
    <p:sldId id="269" r:id="rId16"/>
    <p:sldId id="277" r:id="rId17"/>
    <p:sldId id="264" r:id="rId18"/>
    <p:sldId id="274" r:id="rId19"/>
    <p:sldId id="275" r:id="rId20"/>
    <p:sldId id="276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Game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curQuestion</a:t>
            </a:r>
            <a:r>
              <a:rPr lang="de-DE" sz="3600" dirty="0">
                <a:solidFill>
                  <a:schemeClr val="bg1"/>
                </a:solidFill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roundCounter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getCurquestion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evaluateAnswer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(): Game*</a:t>
            </a:r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Question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de-DE" sz="36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answereA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Answere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 smtClean="0">
              <a:solidFill>
                <a:schemeClr val="bg1"/>
              </a:solidFill>
            </a:endParaRPr>
          </a:p>
          <a:p>
            <a:r>
              <a:rPr lang="de-DE" sz="3600" dirty="0" smtClean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getQuestion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getAnswereA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pullNewQuestion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CSV-Reader</a:t>
            </a:r>
            <a:endParaRPr lang="de-DE" sz="3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Einfache Erweiterbarkeit</a:t>
            </a:r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	</a:t>
            </a:r>
            <a:r>
              <a:rPr lang="de-DE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mtClean="0">
                <a:solidFill>
                  <a:schemeClr val="bg1"/>
                </a:solidFill>
              </a:rPr>
              <a:t>Datenbank </a:t>
            </a:r>
            <a:r>
              <a:rPr lang="de-DE" dirty="0" smtClean="0">
                <a:solidFill>
                  <a:schemeClr val="bg1"/>
                </a:solidFill>
              </a:rPr>
              <a:t>statt CSV-Reader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 was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07DE71-8738-4F99-8A71-A6AE7F46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9" y="1826263"/>
            <a:ext cx="5818460" cy="4372925"/>
          </a:xfrm>
        </p:spPr>
      </p:pic>
    </p:spTree>
    <p:extLst>
      <p:ext uri="{BB962C8B-B14F-4D97-AF65-F5344CB8AC3E}">
        <p14:creationId xmlns:p14="http://schemas.microsoft.com/office/powerpoint/2010/main" val="371725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6018443-97D9-4AF2-A43F-61313D1D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B29F2282-5A96-4FA3-B8E2-5F6DE3EC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169918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0FBF428-F1CF-4E45-8648-4008C91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4" y="1690688"/>
            <a:ext cx="10039451" cy="4351338"/>
          </a:xfrm>
        </p:spPr>
      </p:pic>
    </p:spTree>
    <p:extLst>
      <p:ext uri="{BB962C8B-B14F-4D97-AF65-F5344CB8AC3E}">
        <p14:creationId xmlns:p14="http://schemas.microsoft.com/office/powerpoint/2010/main" val="13601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  <a:p>
            <a:r>
              <a:rPr lang="de-DE" dirty="0">
                <a:solidFill>
                  <a:schemeClr val="bg1"/>
                </a:solidFill>
              </a:rPr>
              <a:t>Lösungsidee</a:t>
            </a:r>
          </a:p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  <a:p>
            <a:r>
              <a:rPr lang="de-DE" dirty="0">
                <a:solidFill>
                  <a:schemeClr val="bg1"/>
                </a:solidFill>
              </a:rPr>
              <a:t>MVC</a:t>
            </a:r>
          </a:p>
          <a:p>
            <a:r>
              <a:rPr lang="de-DE" dirty="0">
                <a:solidFill>
                  <a:schemeClr val="bg1"/>
                </a:solidFill>
              </a:rPr>
              <a:t>Ist-Zustand</a:t>
            </a:r>
          </a:p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  <a:p>
            <a:r>
              <a:rPr lang="de-DE" dirty="0">
                <a:solidFill>
                  <a:schemeClr val="bg1"/>
                </a:solidFill>
              </a:rPr>
              <a:t>View</a:t>
            </a:r>
          </a:p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61DAFE3-3C3B-4EB6-BB45-75D45CD9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</p:spPr>
      </p:pic>
    </p:spTree>
    <p:extLst>
      <p:ext uri="{BB962C8B-B14F-4D97-AF65-F5344CB8AC3E}">
        <p14:creationId xmlns:p14="http://schemas.microsoft.com/office/powerpoint/2010/main" val="298150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41C424-7738-49F5-887D-C36C6CF9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Programmieren des Spiels „Wer wird Millionär“</a:t>
            </a:r>
          </a:p>
          <a:p>
            <a:r>
              <a:rPr lang="de-DE" dirty="0" err="1">
                <a:solidFill>
                  <a:schemeClr val="bg1"/>
                </a:solidFill>
              </a:rPr>
              <a:t>Qt-Entwicklunsumgebung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Qt-Gui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  <a:p>
            <a:r>
              <a:rPr lang="de-DE" dirty="0">
                <a:solidFill>
                  <a:schemeClr val="bg1"/>
                </a:solidFill>
              </a:rPr>
              <a:t>Original Spielregeln</a:t>
            </a:r>
          </a:p>
          <a:p>
            <a:r>
              <a:rPr lang="de-DE" dirty="0">
                <a:solidFill>
                  <a:schemeClr val="bg1"/>
                </a:solidFill>
              </a:rPr>
              <a:t>Grafiken und Bilder wie im Original</a:t>
            </a:r>
          </a:p>
          <a:p>
            <a:r>
              <a:rPr lang="de-DE" dirty="0">
                <a:solidFill>
                  <a:schemeClr val="bg1"/>
                </a:solidFill>
              </a:rPr>
              <a:t>Fragenkatalog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 Datenbank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7401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MVC (Techn. Plan)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Lösungsansatz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Ist Zustand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Für MVC Pattern entschieden.</a:t>
            </a:r>
          </a:p>
          <a:p>
            <a:r>
              <a:rPr lang="de-DE" dirty="0">
                <a:solidFill>
                  <a:schemeClr val="bg1"/>
                </a:solidFill>
              </a:rPr>
              <a:t>Model hält Spielstand</a:t>
            </a:r>
          </a:p>
          <a:p>
            <a:r>
              <a:rPr lang="de-DE" dirty="0">
                <a:solidFill>
                  <a:schemeClr val="bg1"/>
                </a:solidFill>
              </a:rPr>
              <a:t>Controller </a:t>
            </a:r>
            <a:r>
              <a:rPr lang="de-DE" dirty="0" err="1">
                <a:solidFill>
                  <a:schemeClr val="bg1"/>
                </a:solidFill>
              </a:rPr>
              <a:t>kk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GUI soll skalierbar sein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008" y="579729"/>
            <a:ext cx="1867678" cy="1325563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92" y="579730"/>
            <a:ext cx="8549004" cy="5522994"/>
          </a:xfrm>
        </p:spPr>
      </p:pic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Attribut: 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</a:rPr>
              <a:t>active</a:t>
            </a:r>
            <a:r>
              <a:rPr lang="de-DE" sz="3600" dirty="0" err="1" smtClean="0">
                <a:solidFill>
                  <a:schemeClr val="bg1"/>
                </a:solidFill>
              </a:rPr>
              <a:t>Game</a:t>
            </a:r>
            <a:r>
              <a:rPr lang="de-DE" sz="3600" dirty="0" smtClean="0">
                <a:solidFill>
                  <a:schemeClr val="bg1"/>
                </a:solidFill>
              </a:rPr>
              <a:t>: Game*</a:t>
            </a:r>
          </a:p>
          <a:p>
            <a:r>
              <a:rPr lang="de-DE" sz="3600" dirty="0" smtClean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quitGame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isProgrammrunning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</a:p>
          <a:p>
            <a:pPr marL="457200" lvl="1" indent="0">
              <a:buNone/>
            </a:pP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terminateProgramm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de-DE" sz="3600" dirty="0" smtClean="0">
              <a:solidFill>
                <a:schemeClr val="bg1"/>
              </a:solidFill>
            </a:endParaRPr>
          </a:p>
          <a:p>
            <a:pPr lvl="1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121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Model</vt:lpstr>
      <vt:lpstr>Game</vt:lpstr>
      <vt:lpstr>Question</vt:lpstr>
      <vt:lpstr>Ausblick</vt:lpstr>
      <vt:lpstr>Controller</vt:lpstr>
      <vt:lpstr>Was Funktioniert was nicht?</vt:lpstr>
      <vt:lpstr>Ausblick</vt:lpstr>
      <vt:lpstr>View</vt:lpstr>
      <vt:lpstr>View</vt:lpstr>
      <vt:lpstr>View</vt:lpstr>
      <vt:lpstr>Button Darstellung</vt:lpstr>
      <vt:lpstr>Button Darstellung</vt:lpstr>
      <vt:lpstr>Was Funktioniert?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schmitz_chr</cp:lastModifiedBy>
  <cp:revision>17</cp:revision>
  <dcterms:created xsi:type="dcterms:W3CDTF">2019-11-13T09:54:55Z</dcterms:created>
  <dcterms:modified xsi:type="dcterms:W3CDTF">2019-11-20T10:01:15Z</dcterms:modified>
</cp:coreProperties>
</file>