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59" r:id="rId5"/>
    <p:sldId id="260" r:id="rId6"/>
    <p:sldId id="293" r:id="rId7"/>
    <p:sldId id="292" r:id="rId8"/>
    <p:sldId id="294" r:id="rId9"/>
    <p:sldId id="263" r:id="rId10"/>
    <p:sldId id="279" r:id="rId11"/>
    <p:sldId id="278" r:id="rId12"/>
    <p:sldId id="282" r:id="rId13"/>
    <p:sldId id="283" r:id="rId14"/>
    <p:sldId id="284" r:id="rId15"/>
    <p:sldId id="290" r:id="rId16"/>
    <p:sldId id="285" r:id="rId17"/>
    <p:sldId id="286" r:id="rId18"/>
    <p:sldId id="287" r:id="rId19"/>
    <p:sldId id="288" r:id="rId20"/>
    <p:sldId id="289" r:id="rId21"/>
    <p:sldId id="296" r:id="rId22"/>
    <p:sldId id="297" r:id="rId23"/>
    <p:sldId id="291" r:id="rId24"/>
    <p:sldId id="29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539"/>
    <a:srgbClr val="2F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29D4-6E33-417F-B97E-19225744C1F6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D8F98F-9146-4D48-BD84-43508DAD44D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209-8B69-473F-9A03-5C474E6F857C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977-E71E-4840-B00C-270CCBF73818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F5539D-451C-45B4-8FFE-D0B41E07589D}" type="datetime1">
              <a:rPr lang="de-DE" smtClean="0"/>
              <a:pPr/>
              <a:t>28.11.2019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Mark </a:t>
            </a:r>
            <a:r>
              <a:rPr lang="de-DE" dirty="0" err="1" smtClean="0"/>
              <a:t>Broderius</a:t>
            </a:r>
            <a:r>
              <a:rPr lang="de-DE" dirty="0" smtClean="0"/>
              <a:t>, Christoph Schmitz, Jan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6120" y="6249670"/>
            <a:ext cx="48768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831-F1F4-4277-817A-14240CD694A5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Mark </a:t>
            </a:r>
            <a:r>
              <a:rPr lang="de-DE" dirty="0" err="1" smtClean="0"/>
              <a:t>Broderius</a:t>
            </a:r>
            <a:r>
              <a:rPr lang="de-DE" dirty="0" smtClean="0"/>
              <a:t>, Christoph Schmitz, Jan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3DF3-FC70-4F00-BEEB-D1C714903BB8}" type="datetime1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2339-A9EC-41F7-BFF7-5958E9D802A4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3865-BB20-4EA0-9112-5A6D9298F35B}" type="datetime1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4D1C-62DD-45C2-8F55-0296EA3FD7AF}" type="datetime1">
              <a:rPr lang="de-DE" smtClean="0"/>
              <a:t>28.11.2019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C20-DC4C-4C97-9D57-168DEAB0C3BE}" type="datetime1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87A-203A-42FD-BD91-9B6D3F7D9290}" type="datetime1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2EEA-6971-4B00-ABDA-C535603A7757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2496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307D54D6-B3AE-4AFF-B22C-5EA1A9BB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3" y="-173368"/>
            <a:ext cx="6335009" cy="633500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611013" y="355480"/>
            <a:ext cx="6969967" cy="59834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53491"/>
              </a:avLst>
            </a:prstTxWarp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Mark </a:t>
            </a:r>
            <a:r>
              <a:rPr lang="de-DE" sz="6600" dirty="0" err="1">
                <a:solidFill>
                  <a:schemeClr val="bg1"/>
                </a:solidFill>
              </a:rPr>
              <a:t>Broderius</a:t>
            </a:r>
            <a:r>
              <a:rPr lang="de-DE" sz="6600" dirty="0">
                <a:solidFill>
                  <a:schemeClr val="bg1"/>
                </a:solidFill>
              </a:rPr>
              <a:t>, Christoph Schmitz, Jan </a:t>
            </a:r>
            <a:r>
              <a:rPr lang="de-DE" sz="6600" dirty="0" err="1">
                <a:solidFill>
                  <a:schemeClr val="bg1"/>
                </a:solidFill>
              </a:rPr>
              <a:t>Kühling</a:t>
            </a:r>
            <a:endParaRPr lang="de-D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91D94200-96FA-4EAC-9335-EF93A886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0B081E-7EDF-43D0-82D2-2412BE762E8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Attribut: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activeGame</a:t>
            </a:r>
            <a:r>
              <a:rPr lang="de-DE" sz="3600" dirty="0">
                <a:solidFill>
                  <a:schemeClr val="bg1"/>
                </a:solidFill>
              </a:rPr>
              <a:t>: Game*</a:t>
            </a: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quitGame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isProgrammrunning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terminateProgramm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  <a:endParaRPr lang="de-DE" sz="3600" dirty="0">
              <a:solidFill>
                <a:schemeClr val="bg1"/>
              </a:solidFill>
            </a:endParaRPr>
          </a:p>
          <a:p>
            <a:pPr lvl="1"/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4CB5B-41D5-4AB4-A643-1A5E1203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AA51-C25C-4BD9-AFCB-AA614A7133D9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19337B-FB8C-439B-8E95-53FBC4EE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445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curQuestion</a:t>
            </a:r>
            <a:r>
              <a:rPr lang="de-DE" sz="3600" dirty="0">
                <a:solidFill>
                  <a:schemeClr val="bg1"/>
                </a:solidFill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roundCounter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endParaRPr lang="de-DE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getCurquestion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evaluateAnswer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Game*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BC8BC8-1534-4CE0-B402-5BCAF208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7B4E-65F5-4B05-9864-4CE395DA4A01}" type="datetime1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5AF5E-7E58-4827-9F16-63E63AD7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5773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endParaRPr lang="de-DE" sz="3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pullNewQuestion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Question*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CSV-Reader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9BF667-0C70-4BE1-A7E5-C6DD6B1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48D-C773-4701-8F1B-2F59CDC7C327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49B9C-837C-4912-9C7A-8E2AF94A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6321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CSV-Reader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Öffnet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</a:t>
            </a:r>
          </a:p>
          <a:p>
            <a:r>
              <a:rPr lang="de-DE" sz="3600" dirty="0">
                <a:solidFill>
                  <a:schemeClr val="bg1"/>
                </a:solidFill>
              </a:rPr>
              <a:t>Liest mit </a:t>
            </a:r>
            <a:r>
              <a:rPr lang="de-DE" sz="3600" dirty="0" err="1">
                <a:solidFill>
                  <a:schemeClr val="bg1"/>
                </a:solidFill>
              </a:rPr>
              <a:t>getline</a:t>
            </a:r>
            <a:r>
              <a:rPr lang="de-DE" sz="3600" dirty="0">
                <a:solidFill>
                  <a:schemeClr val="bg1"/>
                </a:solidFill>
              </a:rPr>
              <a:t>() die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 und trennt am Semikolon</a:t>
            </a:r>
          </a:p>
          <a:p>
            <a:r>
              <a:rPr lang="de-DE" sz="3600" dirty="0">
                <a:solidFill>
                  <a:schemeClr val="bg1"/>
                </a:solidFill>
              </a:rPr>
              <a:t>Frage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Attribut </a:t>
            </a:r>
            <a:r>
              <a:rPr lang="de-DE" sz="3600" dirty="0" err="1">
                <a:solidFill>
                  <a:schemeClr val="bg1"/>
                </a:solidFill>
              </a:rPr>
              <a:t>question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Antworten A-D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instanz</a:t>
            </a:r>
            <a:r>
              <a:rPr lang="de-DE" sz="3600" dirty="0">
                <a:solidFill>
                  <a:schemeClr val="bg1"/>
                </a:solidFill>
              </a:rPr>
              <a:t> der Klasse Antwort</a:t>
            </a:r>
          </a:p>
          <a:p>
            <a:r>
              <a:rPr lang="de-DE" sz="3600" dirty="0">
                <a:solidFill>
                  <a:schemeClr val="bg1"/>
                </a:solidFill>
              </a:rPr>
              <a:t>Richtige </a:t>
            </a:r>
            <a:r>
              <a:rPr lang="de-DE" sz="3600" dirty="0" err="1">
                <a:solidFill>
                  <a:schemeClr val="bg1"/>
                </a:solidFill>
              </a:rPr>
              <a:t>Antowrt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Pointer auf Instanz von A,B,C oder D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722B68-789E-468B-97AA-474ADA6E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F28A-C7E4-4B7C-BB78-4EF00B8C9D8E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5D78F-8FD8-4726-BDB7-8CAFB27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4645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Richtige Antwort ist kein String sondern Pointer</a:t>
            </a:r>
          </a:p>
          <a:p>
            <a:pPr marL="914400" lvl="2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 Keine Fehler durch Doppelung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Einfache Erweiterbarkeit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	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Datenbank statt CSV-Reader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0EB30A-3F4C-40DF-BF18-878C87D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8DF4-CD7A-4F24-A77E-23A85F3E15AC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1C7A3-96C5-4289-A79F-CC7A4CC0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4005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 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„Natives“ Erlebnis: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Volle Skalierbarkeit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Button Skaliert mit Fenstergröße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 err="1">
                <a:solidFill>
                  <a:schemeClr val="bg1"/>
                </a:solidFill>
              </a:rPr>
              <a:t>Hover</a:t>
            </a:r>
            <a:r>
              <a:rPr lang="de-DE" sz="3600" dirty="0">
                <a:solidFill>
                  <a:schemeClr val="bg1"/>
                </a:solidFill>
              </a:rPr>
              <a:t> Events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9E495D-F461-44CB-901F-9473DCC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14EF-EBD4-418A-929A-6858217C79BF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96541-92C9-44B7-81F5-2A0EADBA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8226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C18A15EB-59F9-4166-993F-E86986A9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7" y="-501650"/>
            <a:ext cx="9166086" cy="68580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5E77F-055F-4A34-A6A9-2069CBAF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9E81-DBB7-462C-89B3-5086E28AA347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9AEBD-6D91-4176-9A4A-C2CE4CA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1802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9">
            <a:extLst>
              <a:ext uri="{FF2B5EF4-FFF2-40B4-BE49-F238E27FC236}">
                <a16:creationId xmlns:a16="http://schemas.microsoft.com/office/drawing/2014/main" id="{71F7245E-DFB1-4545-8C8C-9B385713A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-505880"/>
            <a:ext cx="9157251" cy="686223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3FA61A-8D78-4A39-AA92-17B56986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63A9-1A6B-49B3-994B-3DA735F11338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BCA1C-A17F-4F27-B66F-3A425EBB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2820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19">
            <a:extLst>
              <a:ext uri="{FF2B5EF4-FFF2-40B4-BE49-F238E27FC236}">
                <a16:creationId xmlns:a16="http://schemas.microsoft.com/office/drawing/2014/main" id="{9D9E14FC-DA19-4BC7-B850-0922CEC8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1" y="-542290"/>
            <a:ext cx="9148417" cy="689864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9DA6E-0BDD-4510-BC10-2E98C3EA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B7F-89EA-4D61-8B93-98EF2141B7D8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06862-C136-4BD5-946A-E2996B3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524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7FCB14-8D5C-4F2B-BE03-9F8796EE3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4037"/>
            <a:ext cx="9805416" cy="424990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C7652-28D8-426A-AC54-FB083FCE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C617-D591-478C-965A-BC5AC732F788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F25EB-410D-4A62-8EA2-AF0CF84B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8808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4FE3985-2094-45C1-8462-E2112B428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36240"/>
            <a:ext cx="12924382" cy="12192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AF894DB-3A55-497C-A622-93497AFED6CA}"/>
              </a:ext>
            </a:extLst>
          </p:cNvPr>
          <p:cNvSpPr/>
          <p:nvPr/>
        </p:nvSpPr>
        <p:spPr>
          <a:xfrm>
            <a:off x="1077976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  <a:p>
            <a:r>
              <a:rPr lang="de-DE" dirty="0">
                <a:solidFill>
                  <a:schemeClr val="bg1"/>
                </a:solidFill>
              </a:rPr>
              <a:t>MVC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Lösungsansatz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View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1172B4-FA61-474D-8F75-056F3FF4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E3B-1737-485A-86DF-0B869A61C16A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791503-CA14-49F5-8E41-474C127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47F8187D-6A40-43BA-91A5-0FF6E949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45C9A5-492F-4991-8311-8C15FCAE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AD28-65B2-49BA-BC82-07FA41080DFC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0AC3D-0129-4323-9F8E-9D85051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4784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Features </a:t>
            </a:r>
            <a:r>
              <a:rPr lang="en-US" dirty="0" smtClean="0">
                <a:solidFill>
                  <a:schemeClr val="bg1"/>
                </a:solidFill>
              </a:rPr>
              <a:t>planned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/Features </a:t>
            </a:r>
            <a:r>
              <a:rPr lang="en-US" dirty="0" smtClean="0">
                <a:solidFill>
                  <a:schemeClr val="bg1"/>
                </a:solidFill>
              </a:rPr>
              <a:t>implemented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20</a:t>
            </a:fld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6B092F-2912-4F7C-B645-E67DF5C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6B03-7CF5-41F3-96EF-CF2079F75F9E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938EE-7485-4B79-8994-4F19E71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 txBox="1">
            <a:spLocks/>
          </p:cNvSpPr>
          <p:nvPr/>
        </p:nvSpPr>
        <p:spPr>
          <a:xfrm>
            <a:off x="838200" y="1825431"/>
            <a:ext cx="5114731" cy="35226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schemeClr val="bg1"/>
                </a:solidFill>
              </a:rPr>
              <a:t>Controller / Model</a:t>
            </a:r>
          </a:p>
          <a:p>
            <a:pPr marL="571500" indent="-571500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Entwickelt in QT</a:t>
            </a:r>
          </a:p>
          <a:p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Schnittstellen QT unabhängig</a:t>
            </a:r>
          </a:p>
          <a:p>
            <a:pPr lvl="1"/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 freie Erweiterbarkeit</a:t>
            </a:r>
          </a:p>
          <a:p>
            <a:r>
              <a:rPr lang="de-DE" dirty="0" smtClean="0">
                <a:solidFill>
                  <a:srgbClr val="FFC000"/>
                </a:solidFill>
                <a:sym typeface="Wingdings" panose="05000000000000000000" pitchFamily="2" charset="2"/>
              </a:rPr>
              <a:t>Verwendung des QT Message Handlers als Logger</a:t>
            </a:r>
          </a:p>
          <a:p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Laufendes Spiel</a:t>
            </a:r>
          </a:p>
          <a:p>
            <a:endParaRPr lang="de-DE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 txBox="1">
            <a:spLocks/>
          </p:cNvSpPr>
          <p:nvPr/>
        </p:nvSpPr>
        <p:spPr>
          <a:xfrm>
            <a:off x="5952932" y="1898332"/>
            <a:ext cx="64233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schemeClr val="bg1"/>
                </a:solidFill>
              </a:rPr>
              <a:t>GUI</a:t>
            </a:r>
          </a:p>
          <a:p>
            <a:endParaRPr lang="de-DE" dirty="0" smtClean="0">
              <a:solidFill>
                <a:schemeClr val="accent6"/>
              </a:solidFill>
            </a:endParaRPr>
          </a:p>
          <a:p>
            <a:pPr marL="571500" indent="-571500"/>
            <a:r>
              <a:rPr lang="de-DE" dirty="0" smtClean="0">
                <a:solidFill>
                  <a:srgbClr val="00B050"/>
                </a:solidFill>
              </a:rPr>
              <a:t>Skalierbares Fenster</a:t>
            </a:r>
          </a:p>
          <a:p>
            <a:pPr marL="571500" indent="-571500"/>
            <a:r>
              <a:rPr lang="de-DE" dirty="0">
                <a:solidFill>
                  <a:srgbClr val="00B050"/>
                </a:solidFill>
              </a:rPr>
              <a:t>Skalierbares</a:t>
            </a:r>
            <a:r>
              <a:rPr lang="de-DE" dirty="0" smtClean="0">
                <a:solidFill>
                  <a:srgbClr val="00B050"/>
                </a:solidFill>
                <a:sym typeface="Wingdings" panose="05000000000000000000" pitchFamily="2" charset="2"/>
              </a:rPr>
              <a:t> Buttons</a:t>
            </a:r>
          </a:p>
          <a:p>
            <a:pPr marL="571500" indent="-571500"/>
            <a:r>
              <a:rPr lang="de-DE" dirty="0" smtClean="0">
                <a:solidFill>
                  <a:srgbClr val="00B050"/>
                </a:solidFill>
                <a:sym typeface="Wingdings" panose="05000000000000000000" pitchFamily="2" charset="2"/>
              </a:rPr>
              <a:t>Reaktive Buttons</a:t>
            </a:r>
            <a:endParaRPr lang="de-DE" dirty="0" smtClean="0">
              <a:solidFill>
                <a:srgbClr val="00B050"/>
              </a:solidFill>
            </a:endParaRPr>
          </a:p>
          <a:p>
            <a:pPr marL="571500" indent="-571500"/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Kommende </a:t>
            </a:r>
            <a:r>
              <a:rPr lang="de-DE" dirty="0">
                <a:solidFill>
                  <a:schemeClr val="bg1"/>
                </a:solidFill>
              </a:rPr>
              <a:t>Features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431"/>
            <a:ext cx="10515600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marL="571500" indent="-571500"/>
            <a:r>
              <a:rPr lang="de-DE" dirty="0">
                <a:solidFill>
                  <a:schemeClr val="bg1"/>
                </a:solidFill>
              </a:rPr>
              <a:t>Spiel: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Modular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Entwicklerfreundlich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Benutzerfreundlichkeit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6B092F-2912-4F7C-B645-E67DF5C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6B03-7CF5-41F3-96EF-CF2079F75F9E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938EE-7485-4B79-8994-4F19E71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7390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22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534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de-DE" dirty="0">
                <a:solidFill>
                  <a:schemeClr val="bg1"/>
                </a:solidFill>
              </a:rPr>
              <a:t>Team: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Gute Kommunikation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Sehr viel gelernt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571500" indent="-571500"/>
            <a:r>
              <a:rPr lang="de-DE" dirty="0">
                <a:solidFill>
                  <a:schemeClr val="bg1"/>
                </a:solidFill>
              </a:rPr>
              <a:t>Spiel: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Modular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Entwicklerfreundlich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Benutzerfreundlichkeit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6B092F-2912-4F7C-B645-E67DF5C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6B03-7CF5-41F3-96EF-CF2079F75F9E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938EE-7485-4B79-8994-4F19E71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DCD106D6-0C3E-4912-84D8-6926D8FD6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911" y="2549794"/>
            <a:ext cx="5040912" cy="6406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0B42385-6AF3-4070-809E-1AE33B0A2AB5}"/>
              </a:ext>
            </a:extLst>
          </p:cNvPr>
          <p:cNvSpPr txBox="1"/>
          <p:nvPr/>
        </p:nvSpPr>
        <p:spPr>
          <a:xfrm>
            <a:off x="7555685" y="3667557"/>
            <a:ext cx="261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/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27450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23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EEFA0D7-0966-4B4E-BB92-CDAC1C9FD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33" y="158989"/>
            <a:ext cx="4194334" cy="6540022"/>
          </a:xfrm>
        </p:spPr>
      </p:pic>
    </p:spTree>
    <p:extLst>
      <p:ext uri="{BB962C8B-B14F-4D97-AF65-F5344CB8AC3E}">
        <p14:creationId xmlns:p14="http://schemas.microsoft.com/office/powerpoint/2010/main" val="12333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CE50F263-3126-4BB7-AD6A-C17CC4AFD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Programmieren des Spiels „Wer wird Millionär“</a:t>
            </a:r>
          </a:p>
          <a:p>
            <a:r>
              <a:rPr lang="de-DE" dirty="0" err="1">
                <a:solidFill>
                  <a:schemeClr val="bg1"/>
                </a:solidFill>
              </a:rPr>
              <a:t>Qt-Entwicklunsumgebung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Qt-Gui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C++</a:t>
            </a:r>
          </a:p>
          <a:p>
            <a:r>
              <a:rPr lang="de-DE" dirty="0">
                <a:solidFill>
                  <a:schemeClr val="bg1"/>
                </a:solidFill>
              </a:rPr>
              <a:t>Original Spielregeln</a:t>
            </a:r>
          </a:p>
          <a:p>
            <a:r>
              <a:rPr lang="de-DE" dirty="0">
                <a:solidFill>
                  <a:schemeClr val="bg1"/>
                </a:solidFill>
              </a:rPr>
              <a:t>Grafiken und Bilder wie im Original</a:t>
            </a:r>
          </a:p>
          <a:p>
            <a:r>
              <a:rPr lang="de-DE" dirty="0">
                <a:solidFill>
                  <a:schemeClr val="bg1"/>
                </a:solidFill>
              </a:rPr>
              <a:t>Fragenkatalog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 Datenbank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CB26C6-AEB8-4890-B14B-F92476BA36FC}"/>
              </a:ext>
            </a:extLst>
          </p:cNvPr>
          <p:cNvSpPr/>
          <p:nvPr/>
        </p:nvSpPr>
        <p:spPr>
          <a:xfrm>
            <a:off x="10778400" y="610200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7B4B2-3BB3-4900-8043-117ABE87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D662-C92F-430A-B001-57A8C53ABDC6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D0B66-D351-45CE-B861-98F3F990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A5547D0F-A190-4B77-BBA7-BB0712A9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DD8CAC-25BC-4936-89A3-8DE8D5AB6FA6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807621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618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4132525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862710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  <a:gridCol w="1522747">
                  <a:extLst>
                    <a:ext uri="{9D8B030D-6E8A-4147-A177-3AD203B41FA5}">
                      <a16:colId xmlns:a16="http://schemas.microsoft.com/office/drawing/2014/main" val="215606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Estimated time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Real time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6F2E7-0BEA-4071-A05F-CB959F4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1FD3-0F69-47A3-A186-D7C32F3801DA}" type="datetime1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4B888B-B66A-4099-B644-1212EFAA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 View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A4483C9-8432-4257-AC99-E354C962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2" y="1825625"/>
            <a:ext cx="9520876" cy="4351338"/>
          </a:xfrm>
        </p:spPr>
      </p:pic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 View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A4483C9-8432-4257-AC99-E354C962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2" y="1825625"/>
            <a:ext cx="9520876" cy="4351338"/>
          </a:xfrm>
        </p:spPr>
      </p:pic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2DC12FF6-4325-4960-A550-CEDC47223E1A}"/>
              </a:ext>
            </a:extLst>
          </p:cNvPr>
          <p:cNvSpPr/>
          <p:nvPr/>
        </p:nvSpPr>
        <p:spPr>
          <a:xfrm rot="2201019">
            <a:off x="3733169" y="3261322"/>
            <a:ext cx="1337441" cy="12691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D708D60-E91C-439A-97CD-026C20F9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65125"/>
            <a:ext cx="9254399" cy="5890335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18859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889504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DB43D4-F33B-40BF-B9CA-507EBE20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Ist </a:t>
            </a:r>
            <a:r>
              <a:rPr lang="de-DE" dirty="0" err="1">
                <a:solidFill>
                  <a:schemeClr val="bg1"/>
                </a:solidFill>
              </a:rPr>
              <a:t>ViewObserver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muss Views hinzugefügt werden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bekommt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Statements über Funktionsaufruf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gültige Statements sind im Model definiert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Läuft auf eigenem Thread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Nutzt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mutex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wenn notwendig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Statements werden stapelweise verarbeitet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Implementation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SharedQueue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(Wrapper für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queue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Ändert den Status des Model indirekt</a:t>
            </a:r>
          </a:p>
        </p:txBody>
      </p:sp>
    </p:spTree>
    <p:extLst>
      <p:ext uri="{BB962C8B-B14F-4D97-AF65-F5344CB8AC3E}">
        <p14:creationId xmlns:p14="http://schemas.microsoft.com/office/powerpoint/2010/main" val="1900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6299C24-479F-4F3A-9E85-604C8EF6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008" y="579729"/>
            <a:ext cx="1867678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E66D3B-7396-41F3-924D-E0ACFDA47E9F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92" y="579730"/>
            <a:ext cx="8504828" cy="549445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44469-2F0A-4835-84EF-83103D3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D8-BF86-4FD3-A232-328DD2C492AB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5109B-42FA-4008-869D-EDDD2699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Broderius</a:t>
            </a:r>
            <a:r>
              <a:rPr lang="de-DE" dirty="0"/>
              <a:t>, Christoph Schmitz, Jan Kühling</a:t>
            </a:r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Breitbild</PresentationFormat>
  <Paragraphs>214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</vt:lpstr>
      <vt:lpstr>WWM</vt:lpstr>
      <vt:lpstr>Inhalt</vt:lpstr>
      <vt:lpstr>Auftrag/Problemstellung</vt:lpstr>
      <vt:lpstr>Zeitplan</vt:lpstr>
      <vt:lpstr>Model View Controller</vt:lpstr>
      <vt:lpstr>Model View Controller</vt:lpstr>
      <vt:lpstr>PowerPoint-Präsentation</vt:lpstr>
      <vt:lpstr>Controller</vt:lpstr>
      <vt:lpstr>Model</vt:lpstr>
      <vt:lpstr>Model</vt:lpstr>
      <vt:lpstr>Game</vt:lpstr>
      <vt:lpstr>Question</vt:lpstr>
      <vt:lpstr>CSV-Reader</vt:lpstr>
      <vt:lpstr>Ausblick</vt:lpstr>
      <vt:lpstr>Ausblick View</vt:lpstr>
      <vt:lpstr>PowerPoint-Präsentation</vt:lpstr>
      <vt:lpstr>PowerPoint-Präsentation</vt:lpstr>
      <vt:lpstr>PowerPoint-Präsentation</vt:lpstr>
      <vt:lpstr>Button Darstellung</vt:lpstr>
      <vt:lpstr>Button Darstellung</vt:lpstr>
      <vt:lpstr>Features planned /Features implemented</vt:lpstr>
      <vt:lpstr>Kommende Features </vt:lpstr>
      <vt:lpstr>Fazit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schmitz_chr</cp:lastModifiedBy>
  <cp:revision>42</cp:revision>
  <dcterms:created xsi:type="dcterms:W3CDTF">2019-11-13T09:54:55Z</dcterms:created>
  <dcterms:modified xsi:type="dcterms:W3CDTF">2019-11-28T11:23:20Z</dcterms:modified>
</cp:coreProperties>
</file>