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57" r:id="rId4"/>
    <p:sldId id="259" r:id="rId5"/>
    <p:sldId id="260" r:id="rId6"/>
    <p:sldId id="261" r:id="rId7"/>
    <p:sldId id="262" r:id="rId8"/>
    <p:sldId id="263" r:id="rId9"/>
    <p:sldId id="279" r:id="rId10"/>
    <p:sldId id="278" r:id="rId11"/>
    <p:sldId id="266" r:id="rId12"/>
    <p:sldId id="267" r:id="rId13"/>
    <p:sldId id="265" r:id="rId14"/>
    <p:sldId id="268" r:id="rId15"/>
    <p:sldId id="269" r:id="rId16"/>
    <p:sldId id="277" r:id="rId17"/>
    <p:sldId id="264" r:id="rId18"/>
    <p:sldId id="274" r:id="rId19"/>
    <p:sldId id="275" r:id="rId20"/>
    <p:sldId id="276" r:id="rId21"/>
    <p:sldId id="270" r:id="rId22"/>
    <p:sldId id="271" r:id="rId23"/>
    <p:sldId id="272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937F9-561B-44D0-9AF2-5F16B33FEB6D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41370-0751-4044-ADBA-80E53CAAC7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43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AE3-57FE-428D-8266-94688F93CFE4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6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C2C4-7A56-462C-84BA-969744655166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14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80C-4F5E-4B49-9272-89958F810EDF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60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8BC3-6769-4E49-A755-91D90E8940AE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25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9CDB-2F59-41E7-A9FB-E2EA88CBC35B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2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BF59-0717-43CF-97D9-ED2E018F2500}" type="datetime1">
              <a:rPr lang="de-DE" smtClean="0"/>
              <a:t>20.11.2019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30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0D12-505A-45AD-8674-C9373E24576A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4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17D4-C464-4C55-9537-5E0842B638DB}" type="datetime1">
              <a:rPr lang="de-DE" smtClean="0"/>
              <a:t>20.11.2019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10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E5-65CB-4E7C-B048-11C9875E5D78}" type="datetime1">
              <a:rPr lang="de-DE" smtClean="0"/>
              <a:t>20.11.2019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66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84D1-C2A3-49D9-91BD-34BF6A2E6D3A}" type="datetime1">
              <a:rPr lang="de-DE" smtClean="0"/>
              <a:t>20.11.2019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63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48D-46F0-4A96-8F92-410573AE7794}" type="datetime1">
              <a:rPr lang="de-DE" smtClean="0"/>
              <a:t>20.11.2019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77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A6E6-0C08-4B3B-9BA3-DF8EF3D0D0E5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14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WWM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B6E1FF-A29A-4298-968C-797FFF27D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95" y="261495"/>
            <a:ext cx="6335009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10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11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4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8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Controller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654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Funktioniert was nicht?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61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23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16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F07DE71-8738-4F99-8A71-A6AE7F46E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09" y="1826263"/>
            <a:ext cx="5818460" cy="4372925"/>
          </a:xfrm>
        </p:spPr>
      </p:pic>
    </p:spTree>
    <p:extLst>
      <p:ext uri="{BB962C8B-B14F-4D97-AF65-F5344CB8AC3E}">
        <p14:creationId xmlns:p14="http://schemas.microsoft.com/office/powerpoint/2010/main" val="3717256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17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6018443-97D9-4AF2-A43F-61313D1D9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95" y="1825625"/>
            <a:ext cx="5806610" cy="4351338"/>
          </a:xfrm>
        </p:spPr>
      </p:pic>
    </p:spTree>
    <p:extLst>
      <p:ext uri="{BB962C8B-B14F-4D97-AF65-F5344CB8AC3E}">
        <p14:creationId xmlns:p14="http://schemas.microsoft.com/office/powerpoint/2010/main" val="306768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18</a:t>
            </a:fld>
            <a:endParaRPr lang="de-DE"/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B29F2282-5A96-4FA3-B8E2-5F6DE3EC7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95" y="1825625"/>
            <a:ext cx="5806610" cy="4351338"/>
          </a:xfrm>
        </p:spPr>
      </p:pic>
    </p:spTree>
    <p:extLst>
      <p:ext uri="{BB962C8B-B14F-4D97-AF65-F5344CB8AC3E}">
        <p14:creationId xmlns:p14="http://schemas.microsoft.com/office/powerpoint/2010/main" val="1699182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Button Darstellung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19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0FBF428-F1CF-4E45-8648-4008C91C5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74" y="1690688"/>
            <a:ext cx="10039451" cy="4351338"/>
          </a:xfrm>
        </p:spPr>
      </p:pic>
    </p:spTree>
    <p:extLst>
      <p:ext uri="{BB962C8B-B14F-4D97-AF65-F5344CB8AC3E}">
        <p14:creationId xmlns:p14="http://schemas.microsoft.com/office/powerpoint/2010/main" val="136012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Auftrag/Problemstellung</a:t>
            </a:r>
          </a:p>
          <a:p>
            <a:r>
              <a:rPr lang="de-DE" dirty="0"/>
              <a:t>Lösungsidee</a:t>
            </a:r>
          </a:p>
          <a:p>
            <a:r>
              <a:rPr lang="de-DE" dirty="0"/>
              <a:t>Zeitplan</a:t>
            </a:r>
          </a:p>
          <a:p>
            <a:r>
              <a:rPr lang="de-DE" dirty="0"/>
              <a:t>MVC</a:t>
            </a:r>
          </a:p>
          <a:p>
            <a:r>
              <a:rPr lang="de-DE" dirty="0"/>
              <a:t>Ist-Zustand</a:t>
            </a:r>
          </a:p>
          <a:p>
            <a:r>
              <a:rPr lang="de-DE" dirty="0"/>
              <a:t>Demonstration</a:t>
            </a:r>
          </a:p>
          <a:p>
            <a:r>
              <a:rPr lang="de-DE" dirty="0"/>
              <a:t>Model</a:t>
            </a:r>
          </a:p>
          <a:p>
            <a:r>
              <a:rPr lang="de-DE" dirty="0"/>
              <a:t>Controller</a:t>
            </a:r>
          </a:p>
          <a:p>
            <a:r>
              <a:rPr lang="de-DE" dirty="0"/>
              <a:t>View</a:t>
            </a:r>
          </a:p>
          <a:p>
            <a:r>
              <a:rPr lang="de-DE" dirty="0"/>
              <a:t>Fazit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288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Button Darstellung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20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61DAFE3-3C3B-4EB6-BB45-75D45CD9E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43" y="1825625"/>
            <a:ext cx="4821314" cy="4351338"/>
          </a:xfrm>
        </p:spPr>
      </p:pic>
    </p:spTree>
    <p:extLst>
      <p:ext uri="{BB962C8B-B14F-4D97-AF65-F5344CB8AC3E}">
        <p14:creationId xmlns:p14="http://schemas.microsoft.com/office/powerpoint/2010/main" val="2981509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Funktioniert?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21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041C424-7738-49F5-887D-C36C6CF9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197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448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01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Auftrag/Problemstellung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Programmieren des Spiels „Wer wird Millionär“</a:t>
            </a:r>
          </a:p>
          <a:p>
            <a:r>
              <a:rPr lang="de-DE" dirty="0" err="1"/>
              <a:t>Qt-Entwicklunsumgebung</a:t>
            </a:r>
            <a:endParaRPr lang="de-DE" dirty="0"/>
          </a:p>
          <a:p>
            <a:r>
              <a:rPr lang="de-DE" dirty="0" err="1"/>
              <a:t>Qt-Gui</a:t>
            </a:r>
            <a:endParaRPr lang="de-DE" dirty="0"/>
          </a:p>
          <a:p>
            <a:r>
              <a:rPr lang="de-DE" dirty="0"/>
              <a:t>C++</a:t>
            </a:r>
          </a:p>
          <a:p>
            <a:r>
              <a:rPr lang="de-DE" dirty="0"/>
              <a:t>Original Spielregeln</a:t>
            </a:r>
          </a:p>
          <a:p>
            <a:r>
              <a:rPr lang="de-DE" dirty="0"/>
              <a:t>Grafiken und Bilder wie im Original</a:t>
            </a:r>
          </a:p>
          <a:p>
            <a:r>
              <a:rPr lang="de-DE" dirty="0"/>
              <a:t>Fragenkatalog </a:t>
            </a:r>
            <a:r>
              <a:rPr lang="de-DE" dirty="0">
                <a:sym typeface="Wingdings" panose="05000000000000000000" pitchFamily="2" charset="2"/>
              </a:rPr>
              <a:t> Datenbank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3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874013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03255463"/>
                    </a:ext>
                  </a:extLst>
                </a:gridCol>
                <a:gridCol w="5229808">
                  <a:extLst>
                    <a:ext uri="{9D8B030D-6E8A-4147-A177-3AD203B41FA5}">
                      <a16:colId xmlns:a16="http://schemas.microsoft.com/office/drawing/2014/main" val="1722603926"/>
                    </a:ext>
                  </a:extLst>
                </a:gridCol>
                <a:gridCol w="1780592">
                  <a:extLst>
                    <a:ext uri="{9D8B030D-6E8A-4147-A177-3AD203B41FA5}">
                      <a16:colId xmlns:a16="http://schemas.microsoft.com/office/drawing/2014/main" val="3952762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Assigned</a:t>
                      </a:r>
                      <a:r>
                        <a:rPr lang="de-DE" dirty="0"/>
                        <a:t> </a:t>
                      </a:r>
                      <a:r>
                        <a:rPr lang="en-US" noProof="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0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Orientierung,</a:t>
                      </a:r>
                      <a:r>
                        <a:rPr lang="de-DE" baseline="0" dirty="0"/>
                        <a:t> Planung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Details der Umsetzung</a:t>
                      </a:r>
                      <a:r>
                        <a:rPr lang="de-DE" baseline="0" dirty="0"/>
                        <a:t> entscheiden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91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Besprechung MVC Prinzip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9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Klasssendiagramme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1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  <a:r>
                        <a:rPr lang="de-DE" baseline="0" dirty="0"/>
                        <a:t> 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Christoph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9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  <a:r>
                        <a:rPr lang="de-DE" baseline="0" dirty="0"/>
                        <a:t> Controller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8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  <a:r>
                        <a:rPr lang="de-DE" baseline="0" dirty="0"/>
                        <a:t> View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Zusammenfügen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38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Refactoring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6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1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382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3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 (Techn. Plan)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7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  <a:br>
              <a:rPr lang="de-DE" dirty="0"/>
            </a:br>
            <a:r>
              <a:rPr lang="de-DE" dirty="0"/>
              <a:t>Ist Zustand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MVC Pattern entschieden.</a:t>
            </a:r>
          </a:p>
          <a:p>
            <a:r>
              <a:rPr lang="de-DE" dirty="0"/>
              <a:t>Model hält Spielstand</a:t>
            </a:r>
          </a:p>
          <a:p>
            <a:r>
              <a:rPr lang="de-DE" dirty="0"/>
              <a:t>Controller </a:t>
            </a:r>
            <a:r>
              <a:rPr lang="de-DE" dirty="0" err="1"/>
              <a:t>kk</a:t>
            </a:r>
            <a:endParaRPr lang="de-DE" dirty="0"/>
          </a:p>
          <a:p>
            <a:r>
              <a:rPr lang="de-DE" dirty="0"/>
              <a:t>GUI soll skalierbar sein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5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Model(Überblick)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8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30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9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Breitbild</PresentationFormat>
  <Paragraphs>97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</vt:lpstr>
      <vt:lpstr>WWM</vt:lpstr>
      <vt:lpstr>Inhalt</vt:lpstr>
      <vt:lpstr>Auftrag/Problemstellung</vt:lpstr>
      <vt:lpstr>Zeitplan</vt:lpstr>
      <vt:lpstr>MVC (Techn. Plan)</vt:lpstr>
      <vt:lpstr>Lösungsansatz Ist Zustand</vt:lpstr>
      <vt:lpstr>Demonstration</vt:lpstr>
      <vt:lpstr>Model(Überblick)</vt:lpstr>
      <vt:lpstr>Model</vt:lpstr>
      <vt:lpstr>Game</vt:lpstr>
      <vt:lpstr>Question</vt:lpstr>
      <vt:lpstr>Ausblick</vt:lpstr>
      <vt:lpstr>Controller</vt:lpstr>
      <vt:lpstr>Was Funktioniert was nicht?</vt:lpstr>
      <vt:lpstr>Ausblick</vt:lpstr>
      <vt:lpstr>View</vt:lpstr>
      <vt:lpstr>View</vt:lpstr>
      <vt:lpstr>View</vt:lpstr>
      <vt:lpstr>Button Darstellung</vt:lpstr>
      <vt:lpstr>Button Darstellung</vt:lpstr>
      <vt:lpstr>Was Funktioniert?</vt:lpstr>
      <vt:lpstr>Ausblick</vt:lpstr>
      <vt:lpstr>Fazit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WWM</dc:title>
  <dc:creator>schmitz_chr</dc:creator>
  <cp:lastModifiedBy>schmitz_chr</cp:lastModifiedBy>
  <cp:revision>13</cp:revision>
  <dcterms:created xsi:type="dcterms:W3CDTF">2019-11-13T09:54:55Z</dcterms:created>
  <dcterms:modified xsi:type="dcterms:W3CDTF">2019-11-20T09:27:11Z</dcterms:modified>
</cp:coreProperties>
</file>