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7" r:id="rId15"/>
    <p:sldId id="264" r:id="rId16"/>
    <p:sldId id="274" r:id="rId17"/>
    <p:sldId id="275" r:id="rId18"/>
    <p:sldId id="276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19.11.2019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3AE3-57FE-428D-8266-94688F93CFE4}" type="datetime1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C2C4-7A56-462C-84BA-969744655166}" type="datetime1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80C-4F5E-4B49-9272-89958F810EDF}" type="datetime1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8BC3-6769-4E49-A755-91D90E8940AE}" type="datetime1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9CDB-2F59-41E7-A9FB-E2EA88CBC35B}" type="datetime1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F59-0717-43CF-97D9-ED2E018F2500}" type="datetime1">
              <a:rPr lang="de-DE" smtClean="0"/>
              <a:t>19.11.2019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0D12-505A-45AD-8674-C9373E24576A}" type="datetime1">
              <a:rPr lang="de-DE" smtClean="0"/>
              <a:t>19.11.2019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17D4-C464-4C55-9537-5E0842B638DB}" type="datetime1">
              <a:rPr lang="de-DE" smtClean="0"/>
              <a:t>19.11.2019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E5-65CB-4E7C-B048-11C9875E5D78}" type="datetime1">
              <a:rPr lang="de-DE" smtClean="0"/>
              <a:t>19.11.2019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84D1-C2A3-49D9-91BD-34BF6A2E6D3A}" type="datetime1">
              <a:rPr lang="de-DE" smtClean="0"/>
              <a:t>19.11.2019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48D-46F0-4A96-8F92-410573AE7794}" type="datetime1">
              <a:rPr lang="de-DE" smtClean="0"/>
              <a:t>19.11.2019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A6E6-0C08-4B3B-9BA3-DF8EF3D0D0E5}" type="datetime1">
              <a:rPr lang="de-DE" smtClean="0"/>
              <a:t>19.11.2019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8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 was nicht?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61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2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07DE71-8738-4F99-8A71-A6AE7F46E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31" y="1825625"/>
            <a:ext cx="5789737" cy="4351338"/>
          </a:xfrm>
        </p:spPr>
      </p:pic>
    </p:spTree>
    <p:extLst>
      <p:ext uri="{BB962C8B-B14F-4D97-AF65-F5344CB8AC3E}">
        <p14:creationId xmlns:p14="http://schemas.microsoft.com/office/powerpoint/2010/main" val="371725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6018443-97D9-4AF2-A43F-61313D1D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306768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B29F2282-5A96-4FA3-B8E2-5F6DE3EC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95" y="1825625"/>
            <a:ext cx="5806610" cy="4351338"/>
          </a:xfrm>
        </p:spPr>
      </p:pic>
    </p:spTree>
    <p:extLst>
      <p:ext uri="{BB962C8B-B14F-4D97-AF65-F5344CB8AC3E}">
        <p14:creationId xmlns:p14="http://schemas.microsoft.com/office/powerpoint/2010/main" val="169918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0FBF428-F1CF-4E45-8648-4008C91C5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4" y="1825625"/>
            <a:ext cx="10039451" cy="4351338"/>
          </a:xfrm>
        </p:spPr>
      </p:pic>
    </p:spTree>
    <p:extLst>
      <p:ext uri="{BB962C8B-B14F-4D97-AF65-F5344CB8AC3E}">
        <p14:creationId xmlns:p14="http://schemas.microsoft.com/office/powerpoint/2010/main" val="136012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Darstellung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61DAFE3-3C3B-4EB6-BB45-75D45CD9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</p:spPr>
      </p:pic>
    </p:spTree>
    <p:extLst>
      <p:ext uri="{BB962C8B-B14F-4D97-AF65-F5344CB8AC3E}">
        <p14:creationId xmlns:p14="http://schemas.microsoft.com/office/powerpoint/2010/main" val="298150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41C424-7738-49F5-887D-C36C6CF9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Auftrag/Problemstellung</a:t>
            </a:r>
          </a:p>
          <a:p>
            <a:r>
              <a:rPr lang="de-DE" dirty="0"/>
              <a:t>Lösungsidee</a:t>
            </a:r>
          </a:p>
          <a:p>
            <a:r>
              <a:rPr lang="de-DE" dirty="0"/>
              <a:t>Zeitplan</a:t>
            </a:r>
          </a:p>
          <a:p>
            <a:r>
              <a:rPr lang="de-DE" dirty="0"/>
              <a:t>MVC</a:t>
            </a:r>
          </a:p>
          <a:p>
            <a:r>
              <a:rPr lang="de-DE" dirty="0"/>
              <a:t>Ist-Zustand</a:t>
            </a:r>
          </a:p>
          <a:p>
            <a:r>
              <a:rPr lang="de-DE" dirty="0"/>
              <a:t>Demonstration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Controller</a:t>
            </a:r>
          </a:p>
          <a:p>
            <a:r>
              <a:rPr lang="de-DE" dirty="0"/>
              <a:t>View</a:t>
            </a:r>
          </a:p>
          <a:p>
            <a:r>
              <a:rPr lang="de-DE" dirty="0"/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0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Programmieren des Spiels „Wer wird Millionär“</a:t>
            </a:r>
          </a:p>
          <a:p>
            <a:r>
              <a:rPr lang="de-DE" dirty="0" err="1"/>
              <a:t>Qt-Entwicklunsumgebung</a:t>
            </a:r>
            <a:endParaRPr lang="de-DE" dirty="0"/>
          </a:p>
          <a:p>
            <a:r>
              <a:rPr lang="de-DE" dirty="0" err="1"/>
              <a:t>Qt-Gui</a:t>
            </a:r>
            <a:endParaRPr lang="de-DE" dirty="0"/>
          </a:p>
          <a:p>
            <a:r>
              <a:rPr lang="de-DE" dirty="0"/>
              <a:t>C++</a:t>
            </a:r>
          </a:p>
          <a:p>
            <a:r>
              <a:rPr lang="de-DE" dirty="0"/>
              <a:t>Original Spielregeln</a:t>
            </a:r>
          </a:p>
          <a:p>
            <a:r>
              <a:rPr lang="de-DE" dirty="0"/>
              <a:t>Grafiken und Bilder wie im Original</a:t>
            </a:r>
          </a:p>
          <a:p>
            <a:r>
              <a:rPr lang="de-DE" dirty="0"/>
              <a:t>Fragenkatalog </a:t>
            </a:r>
            <a:r>
              <a:rPr lang="de-DE" dirty="0">
                <a:sym typeface="Wingdings" panose="05000000000000000000" pitchFamily="2" charset="2"/>
              </a:rPr>
              <a:t> Datenbank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74013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1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8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(Techn. Plan)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br>
              <a:rPr lang="de-DE" dirty="0"/>
            </a:br>
            <a:r>
              <a:rPr lang="de-DE" dirty="0"/>
              <a:t>Ist Zustand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MVC Pattern entschieden.</a:t>
            </a:r>
          </a:p>
          <a:p>
            <a:r>
              <a:rPr lang="de-DE" dirty="0"/>
              <a:t>Model hält Spielstand</a:t>
            </a:r>
          </a:p>
          <a:p>
            <a:r>
              <a:rPr lang="de-DE" dirty="0"/>
              <a:t>Controller </a:t>
            </a:r>
            <a:r>
              <a:rPr lang="de-DE" dirty="0" err="1"/>
              <a:t>kk</a:t>
            </a:r>
            <a:endParaRPr lang="de-DE" dirty="0"/>
          </a:p>
          <a:p>
            <a:r>
              <a:rPr lang="de-DE" dirty="0"/>
              <a:t>GUI soll skalierbar sein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Funktioniert?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7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93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WWM</vt:lpstr>
      <vt:lpstr>Inhalt</vt:lpstr>
      <vt:lpstr>Auftrag/Problemstellung</vt:lpstr>
      <vt:lpstr>Zeitplan</vt:lpstr>
      <vt:lpstr>MVC (Techn. Plan)</vt:lpstr>
      <vt:lpstr>Lösungsansatz Ist Zustand</vt:lpstr>
      <vt:lpstr>Demonstration</vt:lpstr>
      <vt:lpstr>Model</vt:lpstr>
      <vt:lpstr>Was Funktioniert?</vt:lpstr>
      <vt:lpstr>Ausblick</vt:lpstr>
      <vt:lpstr>Controller</vt:lpstr>
      <vt:lpstr>Was Funktioniert was nicht?</vt:lpstr>
      <vt:lpstr>Ausblick</vt:lpstr>
      <vt:lpstr>View</vt:lpstr>
      <vt:lpstr>View</vt:lpstr>
      <vt:lpstr>View</vt:lpstr>
      <vt:lpstr>Button Darstellung</vt:lpstr>
      <vt:lpstr>Button Darstellung</vt:lpstr>
      <vt:lpstr>Was Funktioniert?</vt:lpstr>
      <vt:lpstr>Ausblick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Jonnox</cp:lastModifiedBy>
  <cp:revision>10</cp:revision>
  <dcterms:created xsi:type="dcterms:W3CDTF">2019-11-13T09:54:55Z</dcterms:created>
  <dcterms:modified xsi:type="dcterms:W3CDTF">2019-11-19T20:16:59Z</dcterms:modified>
</cp:coreProperties>
</file>