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3723-6450-CFC5-E339-0E09EDD77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1D594-2F82-E4E0-7E96-FCC0CCE1B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556C-0E9D-6F11-21FE-53D44CCE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437-9442-42F6-A18A-9A4F98D2752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46D5-1641-3E4F-87C5-5C3B262F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238F8-52ED-9F2C-AAD7-E42A2268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44-A073-4360-89EA-2BF16DB398F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21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9550-AB79-32CA-3577-B026B93A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1F830-70AD-26F4-80C4-8C741815B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EBE9-53FC-8F84-6274-C7ECC3D9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437-9442-42F6-A18A-9A4F98D2752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272AA-40E9-C952-723E-77F1BC6E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CD93C-45F6-DB33-6640-15693DE8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44-A073-4360-89EA-2BF16DB398F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636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67190-9E0A-A637-6E02-EDC542890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ED453-B824-1276-04CC-865C20D9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B7EAA-D364-D5FC-A89F-906F0F12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437-9442-42F6-A18A-9A4F98D2752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C7080-C236-DDAE-4B4E-31684A20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BA9D7-A7C1-DEF4-B27E-65F21918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44-A073-4360-89EA-2BF16DB398F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921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575C-183D-D159-ED68-C4A3887A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91E0-641E-79DD-FF6D-76C1AA841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E811F-49C6-9ABB-0908-6F5FBDFB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437-9442-42F6-A18A-9A4F98D2752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A2380-0F7A-9F98-601A-21605E73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95B57-DD82-0E7F-B17A-E69A1589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44-A073-4360-89EA-2BF16DB398F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635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4DFB-63F6-F067-C45E-8CB097C0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BD081-192A-7DD1-5CD2-428CD3FCE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6E271-709B-B919-C4B2-84BCE1C6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437-9442-42F6-A18A-9A4F98D2752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5D9A5-B4BE-2C0E-5894-3E9D26A3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A7534-993F-6388-F427-2BDEA646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44-A073-4360-89EA-2BF16DB398F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DCBB-977E-E023-7BF6-BE59B44D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E294-F11F-19D9-820D-0BFCD46FC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04E0D-8471-EC0E-D60F-AF99D8CDA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7BE0A-34EC-1B3C-D4D8-8ECC7C66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437-9442-42F6-A18A-9A4F98D2752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024B2-90CE-3037-1D4A-4E1889E1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8ECF0-1D7E-821A-168B-8E1FBB85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44-A073-4360-89EA-2BF16DB398F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770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4014-D2A0-1D42-C30A-BA72D068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A165A-87F3-5706-6F5D-6841C889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A9D82-9091-80C0-6A0D-8BAD30163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4863D-DC39-C2AF-102D-B60142F8B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C5D95-3DEA-F344-E648-8A8BD5BFB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D0623-7390-392C-3342-BF1E0419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437-9442-42F6-A18A-9A4F98D2752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E8380-030E-3B50-812C-3AFB0E90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1D85D-32F7-1AE6-A7BB-7ABDAAA9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44-A073-4360-89EA-2BF16DB398F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026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FA36-53F7-8ECE-32C7-66A0530B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407E9-CF6C-AB45-47EA-DAA151CB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437-9442-42F6-A18A-9A4F98D2752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BDB8B-2805-E1CD-AF4E-C026E066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E867E-8E1F-2273-9DB6-15B92F49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44-A073-4360-89EA-2BF16DB398F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631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BDF95-7877-DEEC-B4C0-B124F5C7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437-9442-42F6-A18A-9A4F98D2752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20D5C-ED0B-5E3A-26CB-76717213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7BECE-C2FE-23B6-41F0-B8B0BB51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44-A073-4360-89EA-2BF16DB398F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636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FC67-9303-50E7-359F-C283377A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9D09-BEAE-836A-1D6E-55B3EE35B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40752-86AE-D337-C479-D27F0A4EF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6DF7E-5E30-DF86-04D7-8A8DDAB9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437-9442-42F6-A18A-9A4F98D2752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4BF7B-D13B-F5FF-875C-F8A0B544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D7D5D-0D3C-569F-43F0-261B0910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44-A073-4360-89EA-2BF16DB398F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057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D8D3-36BE-933E-B283-B13C05AD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5C5E9-96AD-B5BB-42AE-B7F571CD3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FE143-C891-EC81-F54C-4105F42E4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ABBAC-E372-8F26-9717-EF00133B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437-9442-42F6-A18A-9A4F98D2752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BBD19-672A-C3F0-EE4A-CCC55776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81E80-8EE1-894E-1812-3AC6448F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44-A073-4360-89EA-2BF16DB398F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227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C5494-FB40-80FB-8EDB-4B850FFF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16D49-E344-F135-B5DA-5A48382D0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61ED-401E-F7C2-CA18-F49D02466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C6437-9442-42F6-A18A-9A4F98D2752F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04658-81D4-F0A5-53AB-6068856D4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8B6D-9F88-7723-A59B-6D6B7BBBE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73744-A073-4360-89EA-2BF16DB398F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24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E0AD8C8-D0F0-9507-D205-B43392FB3CFD}"/>
              </a:ext>
            </a:extLst>
          </p:cNvPr>
          <p:cNvGrpSpPr/>
          <p:nvPr/>
        </p:nvGrpSpPr>
        <p:grpSpPr>
          <a:xfrm>
            <a:off x="2444188" y="871672"/>
            <a:ext cx="7303624" cy="5869596"/>
            <a:chOff x="2013996" y="1571414"/>
            <a:chExt cx="7303624" cy="50956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9456D5-A5AD-A72E-1BF4-7C9D16838F09}"/>
                </a:ext>
              </a:extLst>
            </p:cNvPr>
            <p:cNvSpPr/>
            <p:nvPr/>
          </p:nvSpPr>
          <p:spPr>
            <a:xfrm>
              <a:off x="2013996" y="1571414"/>
              <a:ext cx="7303624" cy="349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400" dirty="0">
                  <a:solidFill>
                    <a:schemeClr val="tx1"/>
                  </a:solidFill>
                </a:rPr>
                <a:t>Weekly schedule iteration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73E211-18CF-1FC0-AF44-668B0BDABF67}"/>
                </a:ext>
              </a:extLst>
            </p:cNvPr>
            <p:cNvSpPr/>
            <p:nvPr/>
          </p:nvSpPr>
          <p:spPr>
            <a:xfrm>
              <a:off x="2013996" y="1921397"/>
              <a:ext cx="7303624" cy="4745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A028790-0268-C819-F460-F840C3BCDDF9}"/>
              </a:ext>
            </a:extLst>
          </p:cNvPr>
          <p:cNvSpPr/>
          <p:nvPr/>
        </p:nvSpPr>
        <p:spPr>
          <a:xfrm>
            <a:off x="4210065" y="2022334"/>
            <a:ext cx="3442608" cy="385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Inconvenience Information?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1FAC3-C65B-D6FA-FE20-CACD6F131688}"/>
              </a:ext>
            </a:extLst>
          </p:cNvPr>
          <p:cNvSpPr/>
          <p:nvPr/>
        </p:nvSpPr>
        <p:spPr>
          <a:xfrm>
            <a:off x="6211216" y="2783068"/>
            <a:ext cx="3206187" cy="988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Generate long-term schedule using MIP from 2.2.3</a:t>
            </a:r>
          </a:p>
          <a:p>
            <a:pPr algn="ctr"/>
            <a:r>
              <a:rPr lang="en-NZ" sz="1400" u="sng" dirty="0">
                <a:solidFill>
                  <a:schemeClr val="tx1"/>
                </a:solidFill>
              </a:rPr>
              <a:t>w/ constraints to prevent inconvenience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8CE63-6EF3-60D3-76E7-7D96C8F67129}"/>
              </a:ext>
            </a:extLst>
          </p:cNvPr>
          <p:cNvSpPr/>
          <p:nvPr/>
        </p:nvSpPr>
        <p:spPr>
          <a:xfrm>
            <a:off x="2739621" y="2737423"/>
            <a:ext cx="3206187" cy="6041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Generate long-term schedule using MIP from 2.2.3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FB6458-95F6-5C52-B532-0F930F07B0AA}"/>
              </a:ext>
            </a:extLst>
          </p:cNvPr>
          <p:cNvSpPr/>
          <p:nvPr/>
        </p:nvSpPr>
        <p:spPr>
          <a:xfrm>
            <a:off x="2705037" y="1447261"/>
            <a:ext cx="6825114" cy="332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‘Current Waitlist’ &lt;- ‘Current Waitlist’ + ‘New Arrivals’ + ‘Rescheduled Patients’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A2063-52C0-755F-FE89-637255F9D2C7}"/>
              </a:ext>
            </a:extLst>
          </p:cNvPr>
          <p:cNvSpPr/>
          <p:nvPr/>
        </p:nvSpPr>
        <p:spPr>
          <a:xfrm>
            <a:off x="7383761" y="192668"/>
            <a:ext cx="1903250" cy="380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Sessions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E38C2E-786F-8F4E-1C22-EAA81E9A466C}"/>
              </a:ext>
            </a:extLst>
          </p:cNvPr>
          <p:cNvSpPr/>
          <p:nvPr/>
        </p:nvSpPr>
        <p:spPr>
          <a:xfrm>
            <a:off x="2904989" y="192668"/>
            <a:ext cx="1903250" cy="380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Waitlist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06DA06-47E6-671E-211B-47B5E888DE56}"/>
              </a:ext>
            </a:extLst>
          </p:cNvPr>
          <p:cNvSpPr/>
          <p:nvPr/>
        </p:nvSpPr>
        <p:spPr>
          <a:xfrm>
            <a:off x="5144375" y="192668"/>
            <a:ext cx="1903250" cy="380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Arrivals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42F2DE-09C0-5D52-7571-3A6FCE800779}"/>
              </a:ext>
            </a:extLst>
          </p:cNvPr>
          <p:cNvSpPr/>
          <p:nvPr/>
        </p:nvSpPr>
        <p:spPr>
          <a:xfrm>
            <a:off x="665603" y="192668"/>
            <a:ext cx="1903250" cy="380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Rescheduled Patients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E0DE8E-48B8-FF38-039D-515DD791DF10}"/>
              </a:ext>
            </a:extLst>
          </p:cNvPr>
          <p:cNvSpPr/>
          <p:nvPr/>
        </p:nvSpPr>
        <p:spPr>
          <a:xfrm>
            <a:off x="9623147" y="192668"/>
            <a:ext cx="1903250" cy="380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Sessions this week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F8036A-F1D5-E5DC-86FD-DC3E919523E1}"/>
              </a:ext>
            </a:extLst>
          </p:cNvPr>
          <p:cNvSpPr/>
          <p:nvPr/>
        </p:nvSpPr>
        <p:spPr>
          <a:xfrm>
            <a:off x="4492906" y="5002403"/>
            <a:ext cx="3206187" cy="1214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Record convenient operations-session assignments from </a:t>
            </a:r>
            <a:r>
              <a:rPr lang="en-NZ" sz="1400" i="1" dirty="0">
                <a:solidFill>
                  <a:schemeClr val="tx1"/>
                </a:solidFill>
              </a:rPr>
              <a:t>this week </a:t>
            </a:r>
            <a:r>
              <a:rPr lang="en-NZ" sz="1400" b="1" i="1" dirty="0">
                <a:solidFill>
                  <a:schemeClr val="tx1"/>
                </a:solidFill>
              </a:rPr>
              <a:t>only</a:t>
            </a:r>
            <a:r>
              <a:rPr lang="en-NZ" sz="1400" i="1" dirty="0">
                <a:solidFill>
                  <a:schemeClr val="tx1"/>
                </a:solidFill>
              </a:rPr>
              <a:t>. </a:t>
            </a:r>
            <a:r>
              <a:rPr lang="en-NZ" sz="1400" dirty="0">
                <a:solidFill>
                  <a:schemeClr val="tx1"/>
                </a:solidFill>
              </a:rPr>
              <a:t>Remove those operations from the waitlist. Remove ‘Sessions this week’ from ‘Sessions’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12119C3-6BC8-1E23-BC63-D7B8D5C454FB}"/>
              </a:ext>
            </a:extLst>
          </p:cNvPr>
          <p:cNvSpPr/>
          <p:nvPr/>
        </p:nvSpPr>
        <p:spPr>
          <a:xfrm>
            <a:off x="3296990" y="3883010"/>
            <a:ext cx="2091447" cy="6855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Operations scheduled convenient?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EC8B0E-E28E-D82F-3D18-77F88EE38445}"/>
              </a:ext>
            </a:extLst>
          </p:cNvPr>
          <p:cNvSpPr/>
          <p:nvPr/>
        </p:nvSpPr>
        <p:spPr>
          <a:xfrm>
            <a:off x="2688302" y="5002403"/>
            <a:ext cx="1350298" cy="7504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Reschedule inconvenient operations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5A6783-E3EF-4EDE-0303-89D4D1D62327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5931369" y="2407509"/>
            <a:ext cx="0" cy="1173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4750B4-6ACB-FC08-E58A-75533ECC531E}"/>
              </a:ext>
            </a:extLst>
          </p:cNvPr>
          <p:cNvCxnSpPr>
            <a:cxnSpLocks/>
          </p:cNvCxnSpPr>
          <p:nvPr/>
        </p:nvCxnSpPr>
        <p:spPr>
          <a:xfrm>
            <a:off x="4342715" y="2524868"/>
            <a:ext cx="34715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DC08FE-F954-7CC6-07F3-A02CE24D473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342715" y="2519427"/>
            <a:ext cx="0" cy="217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F482BB-C6EA-606D-C967-9403022EB198}"/>
              </a:ext>
            </a:extLst>
          </p:cNvPr>
          <p:cNvCxnSpPr>
            <a:cxnSpLocks/>
          </p:cNvCxnSpPr>
          <p:nvPr/>
        </p:nvCxnSpPr>
        <p:spPr>
          <a:xfrm>
            <a:off x="7800456" y="2519427"/>
            <a:ext cx="0" cy="255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1FC0743-F799-EEC7-363A-CF13C55DA5E2}"/>
              </a:ext>
            </a:extLst>
          </p:cNvPr>
          <p:cNvSpPr txBox="1"/>
          <p:nvPr/>
        </p:nvSpPr>
        <p:spPr>
          <a:xfrm>
            <a:off x="7932926" y="2466188"/>
            <a:ext cx="4952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200" dirty="0">
                <a:solidFill>
                  <a:schemeClr val="accent1"/>
                </a:solidFill>
              </a:rPr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9E74CF-8802-B4E6-DA96-9000368286B5}"/>
              </a:ext>
            </a:extLst>
          </p:cNvPr>
          <p:cNvSpPr txBox="1"/>
          <p:nvPr/>
        </p:nvSpPr>
        <p:spPr>
          <a:xfrm>
            <a:off x="3682193" y="2444050"/>
            <a:ext cx="4952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200" dirty="0">
                <a:solidFill>
                  <a:schemeClr val="accent1"/>
                </a:solidFill>
              </a:rPr>
              <a:t>No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8E46E0-060D-9803-05B8-944C4F0A3B00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 flipH="1">
            <a:off x="4342714" y="3341602"/>
            <a:ext cx="1" cy="541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310138F-F30B-7918-2CDD-1A0411C6313C}"/>
              </a:ext>
            </a:extLst>
          </p:cNvPr>
          <p:cNvSpPr txBox="1"/>
          <p:nvPr/>
        </p:nvSpPr>
        <p:spPr>
          <a:xfrm>
            <a:off x="3210220" y="3399769"/>
            <a:ext cx="11135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Long Term Schedule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4382E5A-D743-34A4-27B8-FF83AC748D31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4342714" y="4568534"/>
            <a:ext cx="3048" cy="2169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E47FB1E-EB83-AE6D-0823-2F3D306511BA}"/>
              </a:ext>
            </a:extLst>
          </p:cNvPr>
          <p:cNvCxnSpPr>
            <a:cxnSpLocks/>
          </p:cNvCxnSpPr>
          <p:nvPr/>
        </p:nvCxnSpPr>
        <p:spPr>
          <a:xfrm>
            <a:off x="3363451" y="4785468"/>
            <a:ext cx="27150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8FA050E-1974-3E81-B63E-7B7C37228AEC}"/>
              </a:ext>
            </a:extLst>
          </p:cNvPr>
          <p:cNvCxnSpPr>
            <a:cxnSpLocks/>
          </p:cNvCxnSpPr>
          <p:nvPr/>
        </p:nvCxnSpPr>
        <p:spPr>
          <a:xfrm>
            <a:off x="3363451" y="4763401"/>
            <a:ext cx="0" cy="239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C6125F-79D5-C5F8-263B-87F52A4012C5}"/>
              </a:ext>
            </a:extLst>
          </p:cNvPr>
          <p:cNvCxnSpPr>
            <a:cxnSpLocks/>
          </p:cNvCxnSpPr>
          <p:nvPr/>
        </p:nvCxnSpPr>
        <p:spPr>
          <a:xfrm>
            <a:off x="6078512" y="4785468"/>
            <a:ext cx="0" cy="239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7B0600-178F-BF4E-AE05-431F828B7BC0}"/>
              </a:ext>
            </a:extLst>
          </p:cNvPr>
          <p:cNvSpPr txBox="1"/>
          <p:nvPr/>
        </p:nvSpPr>
        <p:spPr>
          <a:xfrm>
            <a:off x="5077404" y="4486402"/>
            <a:ext cx="4952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200" dirty="0">
                <a:solidFill>
                  <a:schemeClr val="accent1"/>
                </a:solidFill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7B0E90-30A1-1EED-6954-340D667988E0}"/>
              </a:ext>
            </a:extLst>
          </p:cNvPr>
          <p:cNvSpPr txBox="1"/>
          <p:nvPr/>
        </p:nvSpPr>
        <p:spPr>
          <a:xfrm>
            <a:off x="3421074" y="4506256"/>
            <a:ext cx="4952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200" dirty="0">
                <a:solidFill>
                  <a:schemeClr val="accent1"/>
                </a:solidFill>
              </a:rPr>
              <a:t>No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41E4BB-DCFE-ADED-CF10-E4BE038B359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344437" y="5377634"/>
            <a:ext cx="134386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77CCDF-33B1-D495-FCBD-0AF01F850EDC}"/>
              </a:ext>
            </a:extLst>
          </p:cNvPr>
          <p:cNvCxnSpPr>
            <a:cxnSpLocks/>
          </p:cNvCxnSpPr>
          <p:nvPr/>
        </p:nvCxnSpPr>
        <p:spPr>
          <a:xfrm flipV="1">
            <a:off x="1344437" y="566613"/>
            <a:ext cx="24218" cy="481102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57C6940-4621-822C-FD4F-74D937F38F9D}"/>
              </a:ext>
            </a:extLst>
          </p:cNvPr>
          <p:cNvSpPr txBox="1"/>
          <p:nvPr/>
        </p:nvSpPr>
        <p:spPr>
          <a:xfrm>
            <a:off x="760371" y="5580789"/>
            <a:ext cx="165613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Inconvenient operation-session assignments scheduled this week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60CE84-4EAE-4362-B55C-C7286AEB960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363451" y="5752864"/>
            <a:ext cx="0" cy="28801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BF19833-52F4-9819-9B84-F39BF03F11AC}"/>
              </a:ext>
            </a:extLst>
          </p:cNvPr>
          <p:cNvCxnSpPr/>
          <p:nvPr/>
        </p:nvCxnSpPr>
        <p:spPr>
          <a:xfrm>
            <a:off x="3363451" y="6040877"/>
            <a:ext cx="112945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9C3356F-6D51-4882-0348-0CAF6393DD8C}"/>
              </a:ext>
            </a:extLst>
          </p:cNvPr>
          <p:cNvSpPr txBox="1"/>
          <p:nvPr/>
        </p:nvSpPr>
        <p:spPr>
          <a:xfrm>
            <a:off x="2606336" y="6088621"/>
            <a:ext cx="17446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Convenient operation-session assignments scheduled this week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C30320-A79E-9F7B-31B4-9C65A9130FA3}"/>
              </a:ext>
            </a:extLst>
          </p:cNvPr>
          <p:cNvSpPr txBox="1"/>
          <p:nvPr/>
        </p:nvSpPr>
        <p:spPr>
          <a:xfrm>
            <a:off x="7904548" y="3932403"/>
            <a:ext cx="111359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Operation-session assignments scheduled this week (guaranteed convenient)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C00F29F-FCD0-A58F-C3D0-9A6710E3A8DA}"/>
              </a:ext>
            </a:extLst>
          </p:cNvPr>
          <p:cNvCxnSpPr>
            <a:stCxn id="12" idx="2"/>
          </p:cNvCxnSpPr>
          <p:nvPr/>
        </p:nvCxnSpPr>
        <p:spPr>
          <a:xfrm flipH="1">
            <a:off x="7814309" y="3771568"/>
            <a:ext cx="1" cy="625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206C18-D036-E0A2-E34D-26E94CF1526A}"/>
              </a:ext>
            </a:extLst>
          </p:cNvPr>
          <p:cNvCxnSpPr>
            <a:cxnSpLocks/>
          </p:cNvCxnSpPr>
          <p:nvPr/>
        </p:nvCxnSpPr>
        <p:spPr>
          <a:xfrm flipH="1">
            <a:off x="6991530" y="4396902"/>
            <a:ext cx="8217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34452F4-FE1F-0633-EAE1-E7171F241848}"/>
              </a:ext>
            </a:extLst>
          </p:cNvPr>
          <p:cNvCxnSpPr/>
          <p:nvPr/>
        </p:nvCxnSpPr>
        <p:spPr>
          <a:xfrm>
            <a:off x="6991530" y="4396902"/>
            <a:ext cx="0" cy="6055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67C970B-9E3B-E66C-EA30-AD73B6D74E60}"/>
              </a:ext>
            </a:extLst>
          </p:cNvPr>
          <p:cNvCxnSpPr>
            <a:cxnSpLocks/>
          </p:cNvCxnSpPr>
          <p:nvPr/>
        </p:nvCxnSpPr>
        <p:spPr>
          <a:xfrm flipV="1">
            <a:off x="1617228" y="689165"/>
            <a:ext cx="8957544" cy="17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0835F7-6342-FC2C-8E98-B5F3465674FD}"/>
              </a:ext>
            </a:extLst>
          </p:cNvPr>
          <p:cNvCxnSpPr>
            <a:stCxn id="18" idx="2"/>
            <a:endCxn id="7" idx="0"/>
          </p:cNvCxnSpPr>
          <p:nvPr/>
        </p:nvCxnSpPr>
        <p:spPr>
          <a:xfrm>
            <a:off x="6096000" y="572672"/>
            <a:ext cx="0" cy="299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FBC2014-B7A5-CAC0-4FA0-791CB15E2AD1}"/>
              </a:ext>
            </a:extLst>
          </p:cNvPr>
          <p:cNvCxnSpPr>
            <a:cxnSpLocks/>
          </p:cNvCxnSpPr>
          <p:nvPr/>
        </p:nvCxnSpPr>
        <p:spPr>
          <a:xfrm flipV="1">
            <a:off x="1617228" y="571567"/>
            <a:ext cx="0" cy="1225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178F588-0F3F-DABB-117F-BB596DC93834}"/>
              </a:ext>
            </a:extLst>
          </p:cNvPr>
          <p:cNvCxnSpPr/>
          <p:nvPr/>
        </p:nvCxnSpPr>
        <p:spPr>
          <a:xfrm flipV="1">
            <a:off x="3858403" y="566929"/>
            <a:ext cx="0" cy="1225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3810A12-C2FA-76FF-E37D-6AC5C3055D90}"/>
              </a:ext>
            </a:extLst>
          </p:cNvPr>
          <p:cNvCxnSpPr/>
          <p:nvPr/>
        </p:nvCxnSpPr>
        <p:spPr>
          <a:xfrm flipV="1">
            <a:off x="6095999" y="559849"/>
            <a:ext cx="0" cy="1225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0C2C095-13BD-37A7-9121-58A7C382058C}"/>
              </a:ext>
            </a:extLst>
          </p:cNvPr>
          <p:cNvCxnSpPr/>
          <p:nvPr/>
        </p:nvCxnSpPr>
        <p:spPr>
          <a:xfrm flipV="1">
            <a:off x="8388869" y="559849"/>
            <a:ext cx="0" cy="1225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9040B9D-41E1-1F9F-E606-4D365380A3C9}"/>
              </a:ext>
            </a:extLst>
          </p:cNvPr>
          <p:cNvCxnSpPr/>
          <p:nvPr/>
        </p:nvCxnSpPr>
        <p:spPr>
          <a:xfrm flipV="1">
            <a:off x="10573503" y="566613"/>
            <a:ext cx="0" cy="1225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26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116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Grant Dye</dc:creator>
  <cp:lastModifiedBy>Grant Dye</cp:lastModifiedBy>
  <cp:revision>4</cp:revision>
  <dcterms:created xsi:type="dcterms:W3CDTF">2024-07-09T03:53:40Z</dcterms:created>
  <dcterms:modified xsi:type="dcterms:W3CDTF">2024-07-09T23:20:07Z</dcterms:modified>
</cp:coreProperties>
</file>