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8"/>
    <p:restoredTop sz="96137"/>
  </p:normalViewPr>
  <p:slideViewPr>
    <p:cSldViewPr snapToGrid="0" snapToObjects="1">
      <p:cViewPr>
        <p:scale>
          <a:sx n="180" d="100"/>
          <a:sy n="180" d="100"/>
        </p:scale>
        <p:origin x="-2696" y="-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B03E-C362-5C4F-814F-BED3C24E5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ABA82-39E7-6742-AB4F-AFBDE4871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AD4B4-7075-AB4B-84F6-D08E65A9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222-723A-6342-BBE5-07C1DA30206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65511-A4A0-8D4D-88D0-283D373E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76171-E4FA-C642-A9B2-2173A401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26-7955-E54A-881E-14249F82D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3E14-5DC2-6F49-9B40-06AF30AC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AB42F-EF38-3F41-9A66-7C450C1A0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DC56D-60DB-944C-84B5-6BAD7611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222-723A-6342-BBE5-07C1DA30206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E9888-CD80-7941-BF66-10CD0437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AE6F-38F4-5448-8253-2E55332D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26-7955-E54A-881E-14249F82D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2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8B027-D866-2044-94B0-DAE1F03A1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90C15-7BCB-FF48-AB22-C1E375653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B1151-C7DF-F24D-AAC2-02E6EA39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222-723A-6342-BBE5-07C1DA30206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CB6F7-1948-C54C-9951-FFF7B48D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20FBB-9805-BB49-BDB3-988A6AB0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26-7955-E54A-881E-14249F82D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E791-6EDE-FC42-BF10-87344142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A4ED0-D8A5-5546-935D-99C222AE1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F3645-B33C-D341-968F-8F4880B6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222-723A-6342-BBE5-07C1DA30206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A419D-718F-194D-8218-3342038E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A3DBB-2C5B-5649-A58E-096DA718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26-7955-E54A-881E-14249F82D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5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4A7A-65E7-9B41-AF8B-61E499E0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27034-17EB-5E4B-A90C-2020C0C6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8A938-60BE-F04F-8025-66809E16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222-723A-6342-BBE5-07C1DA30206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8307-D85D-BA4E-B20F-2B20D29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D993C-741F-7040-8966-6B4988BF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26-7955-E54A-881E-14249F82D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9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9683-D76A-FE43-8CB2-965B5486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1E232-959E-F74E-81E4-4BF08B0C7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EE521-33FE-1B47-B676-C49B941A8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406A3-EBE2-9B42-BD4A-8332CAD1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222-723A-6342-BBE5-07C1DA30206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2656E-1544-444F-89C5-E6724B07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50854-6E8F-F546-A894-0C8A3993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26-7955-E54A-881E-14249F82D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3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CFF2-BD16-C14C-A401-98255898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C0D44-E7C1-8643-8005-47892FA8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3D750-8731-CA47-96EA-2B2D31B99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5486B-B52E-5B4A-B32D-6EF5F9128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9FC19-66F6-1649-BCD5-85CAC8997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D21E7-66F2-DE4C-A9F0-84F35440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222-723A-6342-BBE5-07C1DA30206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7B7B7-34BB-254B-82B4-09C7D12F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77D25-687C-CE4F-8F5D-7816DF74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26-7955-E54A-881E-14249F82D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1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2C5D-1789-1346-B089-FEF136E1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C0A8E-E10D-B445-AB26-31AFD0CF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222-723A-6342-BBE5-07C1DA30206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8C2E4-A40E-ED4F-A025-8BDDD377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D2C01-62E4-924E-9480-04DB1FE9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26-7955-E54A-881E-14249F82D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1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8A866-F592-E247-90B4-218F8294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222-723A-6342-BBE5-07C1DA30206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4F468-84B5-F24D-9D19-0778CB25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20267-A41D-D24C-A241-ED12F4A6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26-7955-E54A-881E-14249F82D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2F09-8944-FC45-AD7C-7E44773B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3762-02CC-DE4D-8C63-411DA40F0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B07E2-EF38-4F42-91A8-09059A9F1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D5951-542C-914E-9575-06B940AF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222-723A-6342-BBE5-07C1DA30206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5E8FD-96C0-D045-B127-CA6CA496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75A0B-FEE0-244C-A3F0-39356541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26-7955-E54A-881E-14249F82D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8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FD79-9E79-7C4A-A70A-346348AD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6A1C2-3F8D-4E44-9548-F12DE1201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F7734-8476-6941-8095-F8A698829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74A62-1165-1A4C-8F1D-110CB215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222-723A-6342-BBE5-07C1DA30206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C23EA-D6F4-3847-9344-6B5CB0A1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8FA79-F797-7442-AFB4-4ABA2BA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26-7955-E54A-881E-14249F82D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0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8B94A-AF4C-A440-BE32-571F37D1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82032-545C-B746-A295-31C8B8528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6085-1B40-6F4D-8443-16F9AD071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47222-723A-6342-BBE5-07C1DA30206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17E9F-7C82-6E4C-8ADF-612EE76C6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10D4E-039E-674A-9725-53B32BE76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AF26-7955-E54A-881E-14249F82D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3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D94EC061-665F-A147-9DFA-7DB3E7FE1FC8}"/>
              </a:ext>
            </a:extLst>
          </p:cNvPr>
          <p:cNvSpPr/>
          <p:nvPr/>
        </p:nvSpPr>
        <p:spPr>
          <a:xfrm>
            <a:off x="2397760" y="1422400"/>
            <a:ext cx="6431280" cy="3921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B4CFB62-FA80-E048-97F5-83FF4ABFF73A}"/>
              </a:ext>
            </a:extLst>
          </p:cNvPr>
          <p:cNvGrpSpPr/>
          <p:nvPr/>
        </p:nvGrpSpPr>
        <p:grpSpPr>
          <a:xfrm>
            <a:off x="4309980" y="1714309"/>
            <a:ext cx="3572041" cy="3429382"/>
            <a:chOff x="2791596" y="1729288"/>
            <a:chExt cx="3572041" cy="342938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A14D587-224B-DA4B-9721-5CD54043376D}"/>
                </a:ext>
              </a:extLst>
            </p:cNvPr>
            <p:cNvGrpSpPr/>
            <p:nvPr/>
          </p:nvGrpSpPr>
          <p:grpSpPr>
            <a:xfrm>
              <a:off x="3520219" y="1729288"/>
              <a:ext cx="2174506" cy="288098"/>
              <a:chOff x="3507519" y="1729288"/>
              <a:chExt cx="2174506" cy="2880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50B9944-500C-D042-BA76-507AF3A7F9D6}"/>
                  </a:ext>
                </a:extLst>
              </p:cNvPr>
              <p:cNvSpPr/>
              <p:nvPr/>
            </p:nvSpPr>
            <p:spPr>
              <a:xfrm>
                <a:off x="3507519" y="1729288"/>
                <a:ext cx="288098" cy="288098"/>
              </a:xfrm>
              <a:prstGeom prst="rect">
                <a:avLst/>
              </a:prstGeom>
              <a:solidFill>
                <a:srgbClr val="00B050">
                  <a:alpha val="20000"/>
                </a:srgbClr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BC269E-321E-0044-9146-D982A38CA2CA}"/>
                  </a:ext>
                </a:extLst>
              </p:cNvPr>
              <p:cNvSpPr/>
              <p:nvPr/>
            </p:nvSpPr>
            <p:spPr>
              <a:xfrm>
                <a:off x="3821920" y="1729288"/>
                <a:ext cx="288098" cy="288098"/>
              </a:xfrm>
              <a:prstGeom prst="rect">
                <a:avLst/>
              </a:prstGeom>
              <a:solidFill>
                <a:srgbClr val="F4E606">
                  <a:alpha val="20000"/>
                </a:srgbClr>
              </a:solidFill>
              <a:ln w="25400">
                <a:solidFill>
                  <a:srgbClr val="F4E6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A9E3CD-CB0F-EB4A-9716-188D00B51424}"/>
                  </a:ext>
                </a:extLst>
              </p:cNvPr>
              <p:cNvSpPr/>
              <p:nvPr/>
            </p:nvSpPr>
            <p:spPr>
              <a:xfrm>
                <a:off x="4136321" y="1729288"/>
                <a:ext cx="288098" cy="288098"/>
              </a:xfrm>
              <a:prstGeom prst="rect">
                <a:avLst/>
              </a:prstGeom>
              <a:solidFill>
                <a:srgbClr val="00B050">
                  <a:alpha val="20000"/>
                </a:srgbClr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4A9B59-124B-0640-8395-EB6128287048}"/>
                  </a:ext>
                </a:extLst>
              </p:cNvPr>
              <p:cNvSpPr/>
              <p:nvPr/>
            </p:nvSpPr>
            <p:spPr>
              <a:xfrm>
                <a:off x="4450722" y="1729288"/>
                <a:ext cx="288098" cy="288098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62C082D-399F-714F-AD87-0611E7C5CD14}"/>
                  </a:ext>
                </a:extLst>
              </p:cNvPr>
              <p:cNvSpPr/>
              <p:nvPr/>
            </p:nvSpPr>
            <p:spPr>
              <a:xfrm>
                <a:off x="4765123" y="1729288"/>
                <a:ext cx="288098" cy="288098"/>
              </a:xfrm>
              <a:prstGeom prst="rect">
                <a:avLst/>
              </a:prstGeom>
              <a:solidFill>
                <a:srgbClr val="00B050">
                  <a:alpha val="20000"/>
                </a:srgbClr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720D681-6A34-C742-81C2-0C609C105F87}"/>
                  </a:ext>
                </a:extLst>
              </p:cNvPr>
              <p:cNvSpPr/>
              <p:nvPr/>
            </p:nvSpPr>
            <p:spPr>
              <a:xfrm>
                <a:off x="5079524" y="1729288"/>
                <a:ext cx="288098" cy="288098"/>
              </a:xfrm>
              <a:prstGeom prst="rect">
                <a:avLst/>
              </a:prstGeom>
              <a:solidFill>
                <a:srgbClr val="F4E606">
                  <a:alpha val="20000"/>
                </a:srgbClr>
              </a:solidFill>
              <a:ln w="25400">
                <a:solidFill>
                  <a:srgbClr val="F4E6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BED5025-9942-1B4A-A31C-21D3781D2630}"/>
                  </a:ext>
                </a:extLst>
              </p:cNvPr>
              <p:cNvSpPr/>
              <p:nvPr/>
            </p:nvSpPr>
            <p:spPr>
              <a:xfrm>
                <a:off x="5393927" y="1729288"/>
                <a:ext cx="288098" cy="288098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787D55B-98DB-C045-AA4E-5B2514A4DFF7}"/>
                </a:ext>
              </a:extLst>
            </p:cNvPr>
            <p:cNvGrpSpPr/>
            <p:nvPr/>
          </p:nvGrpSpPr>
          <p:grpSpPr>
            <a:xfrm>
              <a:off x="3520219" y="2328371"/>
              <a:ext cx="2174506" cy="288098"/>
              <a:chOff x="3507519" y="2281738"/>
              <a:chExt cx="2174506" cy="28809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4981C93-EA00-FA4B-8FE3-09F3C7BA95C2}"/>
                  </a:ext>
                </a:extLst>
              </p:cNvPr>
              <p:cNvSpPr/>
              <p:nvPr/>
            </p:nvSpPr>
            <p:spPr>
              <a:xfrm>
                <a:off x="3507519" y="2281738"/>
                <a:ext cx="288098" cy="288098"/>
              </a:xfrm>
              <a:prstGeom prst="rect">
                <a:avLst/>
              </a:prstGeom>
              <a:solidFill>
                <a:srgbClr val="00B050">
                  <a:alpha val="20000"/>
                </a:srgbClr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64E106B-EF76-4A47-B114-41CE9813E586}"/>
                  </a:ext>
                </a:extLst>
              </p:cNvPr>
              <p:cNvSpPr/>
              <p:nvPr/>
            </p:nvSpPr>
            <p:spPr>
              <a:xfrm>
                <a:off x="4450722" y="2281738"/>
                <a:ext cx="288098" cy="288098"/>
              </a:xfrm>
              <a:prstGeom prst="rect">
                <a:avLst/>
              </a:prstGeom>
              <a:solidFill>
                <a:srgbClr val="F4E606">
                  <a:alpha val="20000"/>
                </a:srgbClr>
              </a:solidFill>
              <a:ln w="25400">
                <a:solidFill>
                  <a:srgbClr val="F4E6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15C711-B06E-D147-B8B8-C101B6DDD46E}"/>
                  </a:ext>
                </a:extLst>
              </p:cNvPr>
              <p:cNvSpPr/>
              <p:nvPr/>
            </p:nvSpPr>
            <p:spPr>
              <a:xfrm>
                <a:off x="4136321" y="2281738"/>
                <a:ext cx="288098" cy="288098"/>
              </a:xfrm>
              <a:prstGeom prst="rect">
                <a:avLst/>
              </a:prstGeom>
              <a:solidFill>
                <a:srgbClr val="00B050">
                  <a:alpha val="20000"/>
                </a:srgbClr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E6B9CDD-EFD5-F049-ABC5-B84F306E13D5}"/>
                  </a:ext>
                </a:extLst>
              </p:cNvPr>
              <p:cNvSpPr/>
              <p:nvPr/>
            </p:nvSpPr>
            <p:spPr>
              <a:xfrm>
                <a:off x="5079524" y="2281738"/>
                <a:ext cx="288098" cy="288098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BE720D8-9562-AD44-9FDC-8287264DF3E0}"/>
                  </a:ext>
                </a:extLst>
              </p:cNvPr>
              <p:cNvSpPr/>
              <p:nvPr/>
            </p:nvSpPr>
            <p:spPr>
              <a:xfrm>
                <a:off x="3821920" y="2281738"/>
                <a:ext cx="288098" cy="288098"/>
              </a:xfrm>
              <a:prstGeom prst="rect">
                <a:avLst/>
              </a:prstGeom>
              <a:solidFill>
                <a:srgbClr val="00B050">
                  <a:alpha val="20000"/>
                </a:srgbClr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8A92B8F-FEC6-044B-A4CA-059061454BD2}"/>
                  </a:ext>
                </a:extLst>
              </p:cNvPr>
              <p:cNvSpPr/>
              <p:nvPr/>
            </p:nvSpPr>
            <p:spPr>
              <a:xfrm>
                <a:off x="4765123" y="2281738"/>
                <a:ext cx="288098" cy="288098"/>
              </a:xfrm>
              <a:prstGeom prst="rect">
                <a:avLst/>
              </a:prstGeom>
              <a:solidFill>
                <a:srgbClr val="F4E606">
                  <a:alpha val="20000"/>
                </a:srgbClr>
              </a:solidFill>
              <a:ln w="25400">
                <a:solidFill>
                  <a:srgbClr val="F4E6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7628C8D-84D6-9640-8AA8-A4701E13FC3B}"/>
                  </a:ext>
                </a:extLst>
              </p:cNvPr>
              <p:cNvSpPr/>
              <p:nvPr/>
            </p:nvSpPr>
            <p:spPr>
              <a:xfrm>
                <a:off x="5393927" y="2281738"/>
                <a:ext cx="288098" cy="288098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CB1C595-2170-4E4B-9E0E-1A74EC60E8D9}"/>
                </a:ext>
              </a:extLst>
            </p:cNvPr>
            <p:cNvGrpSpPr/>
            <p:nvPr/>
          </p:nvGrpSpPr>
          <p:grpSpPr>
            <a:xfrm>
              <a:off x="2791596" y="3526537"/>
              <a:ext cx="3572041" cy="433965"/>
              <a:chOff x="2791596" y="3306749"/>
              <a:chExt cx="3572041" cy="43396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31D58E3-7250-4847-B351-60CEE1D40F22}"/>
                  </a:ext>
                </a:extLst>
              </p:cNvPr>
              <p:cNvSpPr txBox="1"/>
              <p:nvPr/>
            </p:nvSpPr>
            <p:spPr>
              <a:xfrm>
                <a:off x="5303988" y="3306749"/>
                <a:ext cx="1059649" cy="4339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18288" tIns="18288" rIns="18288" bIns="45720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F(          )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FB1E153-2036-FB45-ACE1-233D0ADC0624}"/>
                  </a:ext>
                </a:extLst>
              </p:cNvPr>
              <p:cNvSpPr txBox="1"/>
              <p:nvPr/>
            </p:nvSpPr>
            <p:spPr>
              <a:xfrm>
                <a:off x="4179990" y="3306749"/>
                <a:ext cx="1059649" cy="4339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18288" tIns="18288" rIns="18288" bIns="45720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F(          )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420BAB-9963-A840-BE7A-CEDE59B56A44}"/>
                  </a:ext>
                </a:extLst>
              </p:cNvPr>
              <p:cNvSpPr txBox="1"/>
              <p:nvPr/>
            </p:nvSpPr>
            <p:spPr>
              <a:xfrm>
                <a:off x="2791596" y="3306749"/>
                <a:ext cx="1335366" cy="4339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18288" tIns="18288" rIns="18288" bIns="45720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F(              )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AE6293A3-469B-B041-927C-5B6285770E18}"/>
                  </a:ext>
                </a:extLst>
              </p:cNvPr>
              <p:cNvGrpSpPr/>
              <p:nvPr/>
            </p:nvGrpSpPr>
            <p:grpSpPr>
              <a:xfrm>
                <a:off x="3063019" y="3386638"/>
                <a:ext cx="3127006" cy="288098"/>
                <a:chOff x="3063019" y="3386638"/>
                <a:chExt cx="3127006" cy="288098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34049750-F7C1-7A4C-BF4D-118F64F54C0E}"/>
                    </a:ext>
                  </a:extLst>
                </p:cNvPr>
                <p:cNvSpPr/>
                <p:nvPr/>
              </p:nvSpPr>
              <p:spPr>
                <a:xfrm>
                  <a:off x="3063019" y="3386638"/>
                  <a:ext cx="288098" cy="288098"/>
                </a:xfrm>
                <a:prstGeom prst="rect">
                  <a:avLst/>
                </a:prstGeom>
                <a:solidFill>
                  <a:srgbClr val="00B050">
                    <a:alpha val="20000"/>
                  </a:srgb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E37268D-8428-3B4D-A04E-64C3F5B17891}"/>
                    </a:ext>
                  </a:extLst>
                </p:cNvPr>
                <p:cNvSpPr/>
                <p:nvPr/>
              </p:nvSpPr>
              <p:spPr>
                <a:xfrm>
                  <a:off x="4469772" y="3386638"/>
                  <a:ext cx="288098" cy="288098"/>
                </a:xfrm>
                <a:prstGeom prst="rect">
                  <a:avLst/>
                </a:prstGeom>
                <a:solidFill>
                  <a:srgbClr val="F4E606">
                    <a:alpha val="20000"/>
                  </a:srgbClr>
                </a:solidFill>
                <a:ln w="25400">
                  <a:solidFill>
                    <a:srgbClr val="F4E60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F7C272E-78E2-9B4B-8ACC-4CEF9E500B78}"/>
                    </a:ext>
                  </a:extLst>
                </p:cNvPr>
                <p:cNvSpPr/>
                <p:nvPr/>
              </p:nvSpPr>
              <p:spPr>
                <a:xfrm>
                  <a:off x="3691821" y="3386638"/>
                  <a:ext cx="288098" cy="288098"/>
                </a:xfrm>
                <a:prstGeom prst="rect">
                  <a:avLst/>
                </a:prstGeom>
                <a:solidFill>
                  <a:srgbClr val="00B050">
                    <a:alpha val="20000"/>
                  </a:srgb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F900142-EA17-024D-A087-F6B37A017C1F}"/>
                    </a:ext>
                  </a:extLst>
                </p:cNvPr>
                <p:cNvSpPr/>
                <p:nvPr/>
              </p:nvSpPr>
              <p:spPr>
                <a:xfrm>
                  <a:off x="5587524" y="3386638"/>
                  <a:ext cx="288098" cy="288098"/>
                </a:xfrm>
                <a:prstGeom prst="rect">
                  <a:avLst/>
                </a:prstGeom>
                <a:solidFill>
                  <a:srgbClr val="0070C0">
                    <a:alpha val="20000"/>
                  </a:srgbClr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8EA79A3-37FE-554F-A81A-373BD31AB76C}"/>
                    </a:ext>
                  </a:extLst>
                </p:cNvPr>
                <p:cNvSpPr/>
                <p:nvPr/>
              </p:nvSpPr>
              <p:spPr>
                <a:xfrm>
                  <a:off x="3377420" y="3386638"/>
                  <a:ext cx="288098" cy="288098"/>
                </a:xfrm>
                <a:prstGeom prst="rect">
                  <a:avLst/>
                </a:prstGeom>
                <a:solidFill>
                  <a:srgbClr val="00B050">
                    <a:alpha val="20000"/>
                  </a:srgb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57E2378-563F-AB47-A7A1-B51DA58B5C4A}"/>
                    </a:ext>
                  </a:extLst>
                </p:cNvPr>
                <p:cNvSpPr/>
                <p:nvPr/>
              </p:nvSpPr>
              <p:spPr>
                <a:xfrm>
                  <a:off x="4784173" y="3386638"/>
                  <a:ext cx="288098" cy="288098"/>
                </a:xfrm>
                <a:prstGeom prst="rect">
                  <a:avLst/>
                </a:prstGeom>
                <a:solidFill>
                  <a:srgbClr val="F4E606">
                    <a:alpha val="20000"/>
                  </a:srgbClr>
                </a:solidFill>
                <a:ln w="25400">
                  <a:solidFill>
                    <a:srgbClr val="F4E60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439F199-8475-F34D-9122-B7357D6BA38D}"/>
                    </a:ext>
                  </a:extLst>
                </p:cNvPr>
                <p:cNvSpPr/>
                <p:nvPr/>
              </p:nvSpPr>
              <p:spPr>
                <a:xfrm>
                  <a:off x="5901927" y="3386638"/>
                  <a:ext cx="288098" cy="288098"/>
                </a:xfrm>
                <a:prstGeom prst="rect">
                  <a:avLst/>
                </a:prstGeom>
                <a:solidFill>
                  <a:srgbClr val="0070C0">
                    <a:alpha val="20000"/>
                  </a:srgbClr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5BE8D8A-46F8-C249-8799-455C133CBA12}"/>
                </a:ext>
              </a:extLst>
            </p:cNvPr>
            <p:cNvSpPr/>
            <p:nvPr/>
          </p:nvSpPr>
          <p:spPr>
            <a:xfrm>
              <a:off x="3377420" y="4271487"/>
              <a:ext cx="288098" cy="288098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F77CA7-3883-6648-8BC9-0ED0072C7B2F}"/>
                </a:ext>
              </a:extLst>
            </p:cNvPr>
            <p:cNvSpPr/>
            <p:nvPr/>
          </p:nvSpPr>
          <p:spPr>
            <a:xfrm>
              <a:off x="4642942" y="4271487"/>
              <a:ext cx="288098" cy="288098"/>
            </a:xfrm>
            <a:prstGeom prst="rect">
              <a:avLst/>
            </a:prstGeom>
            <a:solidFill>
              <a:srgbClr val="F4E606">
                <a:alpha val="20000"/>
              </a:srgbClr>
            </a:solidFill>
            <a:ln w="25400">
              <a:solidFill>
                <a:srgbClr val="F4E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A9E9B1D-8C90-7340-9BF8-C8750B4C3F43}"/>
                </a:ext>
              </a:extLst>
            </p:cNvPr>
            <p:cNvSpPr/>
            <p:nvPr/>
          </p:nvSpPr>
          <p:spPr>
            <a:xfrm>
              <a:off x="3377420" y="4271487"/>
              <a:ext cx="288098" cy="288098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0B04AC-6948-C545-8A04-3FCA52BD681E}"/>
                </a:ext>
              </a:extLst>
            </p:cNvPr>
            <p:cNvSpPr/>
            <p:nvPr/>
          </p:nvSpPr>
          <p:spPr>
            <a:xfrm>
              <a:off x="5745178" y="4271487"/>
              <a:ext cx="288098" cy="2880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2E01099-4C05-6043-9054-6CB8A1EBE677}"/>
                </a:ext>
              </a:extLst>
            </p:cNvPr>
            <p:cNvSpPr/>
            <p:nvPr/>
          </p:nvSpPr>
          <p:spPr>
            <a:xfrm>
              <a:off x="3377420" y="4271487"/>
              <a:ext cx="288098" cy="288098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BC12AE4-5014-ED44-9A4D-0ACAB32A0991}"/>
                </a:ext>
              </a:extLst>
            </p:cNvPr>
            <p:cNvSpPr/>
            <p:nvPr/>
          </p:nvSpPr>
          <p:spPr>
            <a:xfrm>
              <a:off x="4642942" y="4271487"/>
              <a:ext cx="288098" cy="288098"/>
            </a:xfrm>
            <a:prstGeom prst="rect">
              <a:avLst/>
            </a:prstGeom>
            <a:solidFill>
              <a:srgbClr val="F4E606">
                <a:alpha val="20000"/>
              </a:srgbClr>
            </a:solidFill>
            <a:ln w="25400">
              <a:solidFill>
                <a:srgbClr val="F4E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5D32FB2-3E49-F64A-9AEF-6B2ACF1B0C8C}"/>
                </a:ext>
              </a:extLst>
            </p:cNvPr>
            <p:cNvSpPr/>
            <p:nvPr/>
          </p:nvSpPr>
          <p:spPr>
            <a:xfrm>
              <a:off x="5745178" y="4271487"/>
              <a:ext cx="288098" cy="2880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190BD77-3FC2-AE42-B535-377BAD40B55C}"/>
                </a:ext>
              </a:extLst>
            </p:cNvPr>
            <p:cNvGrpSpPr/>
            <p:nvPr/>
          </p:nvGrpSpPr>
          <p:grpSpPr>
            <a:xfrm>
              <a:off x="4333323" y="4870572"/>
              <a:ext cx="904202" cy="288098"/>
              <a:chOff x="4320623" y="4895972"/>
              <a:chExt cx="904202" cy="288098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189DD19-BC60-4E4E-A733-27561DC2BCC4}"/>
                  </a:ext>
                </a:extLst>
              </p:cNvPr>
              <p:cNvSpPr/>
              <p:nvPr/>
            </p:nvSpPr>
            <p:spPr>
              <a:xfrm>
                <a:off x="4320623" y="4895972"/>
                <a:ext cx="288098" cy="288098"/>
              </a:xfrm>
              <a:prstGeom prst="rect">
                <a:avLst/>
              </a:prstGeom>
              <a:solidFill>
                <a:srgbClr val="00B050">
                  <a:alpha val="20000"/>
                </a:srgbClr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511A742-42D8-834E-9938-9894D98C388F}"/>
                  </a:ext>
                </a:extLst>
              </p:cNvPr>
              <p:cNvSpPr/>
              <p:nvPr/>
            </p:nvSpPr>
            <p:spPr>
              <a:xfrm>
                <a:off x="4627765" y="4895972"/>
                <a:ext cx="288098" cy="288098"/>
              </a:xfrm>
              <a:prstGeom prst="rect">
                <a:avLst/>
              </a:prstGeom>
              <a:solidFill>
                <a:srgbClr val="F4E606">
                  <a:alpha val="20000"/>
                </a:srgbClr>
              </a:solidFill>
              <a:ln w="25400">
                <a:solidFill>
                  <a:srgbClr val="F4E6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23B9485-677A-B04D-B758-6C09B3BE3E81}"/>
                  </a:ext>
                </a:extLst>
              </p:cNvPr>
              <p:cNvSpPr/>
              <p:nvPr/>
            </p:nvSpPr>
            <p:spPr>
              <a:xfrm>
                <a:off x="4320623" y="4895972"/>
                <a:ext cx="288098" cy="288098"/>
              </a:xfrm>
              <a:prstGeom prst="rect">
                <a:avLst/>
              </a:prstGeom>
              <a:solidFill>
                <a:srgbClr val="00B050">
                  <a:alpha val="20000"/>
                </a:srgbClr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0751D14-613C-AC40-A310-CA97BED58885}"/>
                  </a:ext>
                </a:extLst>
              </p:cNvPr>
              <p:cNvSpPr/>
              <p:nvPr/>
            </p:nvSpPr>
            <p:spPr>
              <a:xfrm>
                <a:off x="4936727" y="4895972"/>
                <a:ext cx="288098" cy="288098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F511112-E8B9-5744-A412-124771C2FF7D}"/>
                  </a:ext>
                </a:extLst>
              </p:cNvPr>
              <p:cNvSpPr/>
              <p:nvPr/>
            </p:nvSpPr>
            <p:spPr>
              <a:xfrm>
                <a:off x="4320623" y="4895972"/>
                <a:ext cx="288098" cy="288098"/>
              </a:xfrm>
              <a:prstGeom prst="rect">
                <a:avLst/>
              </a:prstGeom>
              <a:solidFill>
                <a:srgbClr val="00B050">
                  <a:alpha val="20000"/>
                </a:srgbClr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62C3A7C-260F-214F-B3F6-21BD184FBE5F}"/>
                  </a:ext>
                </a:extLst>
              </p:cNvPr>
              <p:cNvSpPr/>
              <p:nvPr/>
            </p:nvSpPr>
            <p:spPr>
              <a:xfrm>
                <a:off x="4627765" y="4895972"/>
                <a:ext cx="288098" cy="288098"/>
              </a:xfrm>
              <a:prstGeom prst="rect">
                <a:avLst/>
              </a:prstGeom>
              <a:solidFill>
                <a:srgbClr val="F4E606">
                  <a:alpha val="20000"/>
                </a:srgbClr>
              </a:solidFill>
              <a:ln w="25400">
                <a:solidFill>
                  <a:srgbClr val="F4E6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1058515-F276-9B4C-B74E-7CB3FE6555B5}"/>
                  </a:ext>
                </a:extLst>
              </p:cNvPr>
              <p:cNvSpPr/>
              <p:nvPr/>
            </p:nvSpPr>
            <p:spPr>
              <a:xfrm>
                <a:off x="4936727" y="4895972"/>
                <a:ext cx="288098" cy="288098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EDE3456-5CA9-F742-BB89-CF4F04D88D80}"/>
                </a:ext>
              </a:extLst>
            </p:cNvPr>
            <p:cNvGrpSpPr/>
            <p:nvPr/>
          </p:nvGrpSpPr>
          <p:grpSpPr>
            <a:xfrm>
              <a:off x="3063019" y="2927454"/>
              <a:ext cx="3127006" cy="288098"/>
              <a:chOff x="3063019" y="3386638"/>
              <a:chExt cx="3127006" cy="28809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571E22E-2CFD-E743-AE4C-59E4B6CFFCA4}"/>
                  </a:ext>
                </a:extLst>
              </p:cNvPr>
              <p:cNvSpPr/>
              <p:nvPr/>
            </p:nvSpPr>
            <p:spPr>
              <a:xfrm>
                <a:off x="3063019" y="3386638"/>
                <a:ext cx="288098" cy="288098"/>
              </a:xfrm>
              <a:prstGeom prst="rect">
                <a:avLst/>
              </a:prstGeom>
              <a:solidFill>
                <a:srgbClr val="00B050">
                  <a:alpha val="20000"/>
                </a:srgbClr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1559655-B74C-644D-82F7-923D613AA85B}"/>
                  </a:ext>
                </a:extLst>
              </p:cNvPr>
              <p:cNvSpPr/>
              <p:nvPr/>
            </p:nvSpPr>
            <p:spPr>
              <a:xfrm>
                <a:off x="4469772" y="3386638"/>
                <a:ext cx="288098" cy="288098"/>
              </a:xfrm>
              <a:prstGeom prst="rect">
                <a:avLst/>
              </a:prstGeom>
              <a:solidFill>
                <a:srgbClr val="F4E606">
                  <a:alpha val="20000"/>
                </a:srgbClr>
              </a:solidFill>
              <a:ln w="25400">
                <a:solidFill>
                  <a:srgbClr val="F4E6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76EF810-1DCA-9743-B0D8-B2F60B999D5E}"/>
                  </a:ext>
                </a:extLst>
              </p:cNvPr>
              <p:cNvSpPr/>
              <p:nvPr/>
            </p:nvSpPr>
            <p:spPr>
              <a:xfrm>
                <a:off x="3691821" y="3386638"/>
                <a:ext cx="288098" cy="288098"/>
              </a:xfrm>
              <a:prstGeom prst="rect">
                <a:avLst/>
              </a:prstGeom>
              <a:solidFill>
                <a:srgbClr val="00B050">
                  <a:alpha val="20000"/>
                </a:srgbClr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0EC8409-DCC9-BF41-A5BA-C8DE6BE8C768}"/>
                  </a:ext>
                </a:extLst>
              </p:cNvPr>
              <p:cNvSpPr/>
              <p:nvPr/>
            </p:nvSpPr>
            <p:spPr>
              <a:xfrm>
                <a:off x="5587524" y="3386638"/>
                <a:ext cx="288098" cy="288098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C37C44C-B60E-C141-BD6A-DADB58C26790}"/>
                  </a:ext>
                </a:extLst>
              </p:cNvPr>
              <p:cNvSpPr/>
              <p:nvPr/>
            </p:nvSpPr>
            <p:spPr>
              <a:xfrm>
                <a:off x="3377420" y="3386638"/>
                <a:ext cx="288098" cy="288098"/>
              </a:xfrm>
              <a:prstGeom prst="rect">
                <a:avLst/>
              </a:prstGeom>
              <a:solidFill>
                <a:srgbClr val="00B050">
                  <a:alpha val="20000"/>
                </a:srgbClr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07C0137-418F-1B4D-82F1-738EC74105BE}"/>
                  </a:ext>
                </a:extLst>
              </p:cNvPr>
              <p:cNvSpPr/>
              <p:nvPr/>
            </p:nvSpPr>
            <p:spPr>
              <a:xfrm>
                <a:off x="4784173" y="3386638"/>
                <a:ext cx="288098" cy="288098"/>
              </a:xfrm>
              <a:prstGeom prst="rect">
                <a:avLst/>
              </a:prstGeom>
              <a:solidFill>
                <a:srgbClr val="F4E606">
                  <a:alpha val="20000"/>
                </a:srgbClr>
              </a:solidFill>
              <a:ln w="25400">
                <a:solidFill>
                  <a:srgbClr val="F4E6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5697AFA-D883-1643-8C56-9A28AB965BC2}"/>
                  </a:ext>
                </a:extLst>
              </p:cNvPr>
              <p:cNvSpPr/>
              <p:nvPr/>
            </p:nvSpPr>
            <p:spPr>
              <a:xfrm>
                <a:off x="5901927" y="3386638"/>
                <a:ext cx="288098" cy="288098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33665B0-2CE6-1940-8FD5-DBB5A7F2B34D}"/>
                </a:ext>
              </a:extLst>
            </p:cNvPr>
            <p:cNvCxnSpPr>
              <a:stCxn id="4" idx="2"/>
              <a:endCxn id="20" idx="0"/>
            </p:cNvCxnSpPr>
            <p:nvPr/>
          </p:nvCxnSpPr>
          <p:spPr>
            <a:xfrm>
              <a:off x="3664268" y="2017386"/>
              <a:ext cx="0" cy="310985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E97C278-4016-6D4B-805B-B36B40B212F7}"/>
                </a:ext>
              </a:extLst>
            </p:cNvPr>
            <p:cNvCxnSpPr>
              <a:cxnSpLocks/>
              <a:stCxn id="5" idx="2"/>
              <a:endCxn id="21" idx="0"/>
            </p:cNvCxnSpPr>
            <p:nvPr/>
          </p:nvCxnSpPr>
          <p:spPr>
            <a:xfrm>
              <a:off x="3978669" y="2017386"/>
              <a:ext cx="628802" cy="310985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EEC16E5-3D76-8747-BFC3-82B640C30E61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flipH="1">
              <a:off x="3978669" y="2017386"/>
              <a:ext cx="314401" cy="310985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831F716-809C-1A4C-A877-A55F10E9B38B}"/>
                </a:ext>
              </a:extLst>
            </p:cNvPr>
            <p:cNvCxnSpPr>
              <a:cxnSpLocks/>
              <a:stCxn id="7" idx="2"/>
              <a:endCxn id="23" idx="0"/>
            </p:cNvCxnSpPr>
            <p:nvPr/>
          </p:nvCxnSpPr>
          <p:spPr>
            <a:xfrm>
              <a:off x="4607471" y="2017386"/>
              <a:ext cx="628802" cy="310985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92C1148-0C7D-7545-AF04-A7D698ECF44B}"/>
                </a:ext>
              </a:extLst>
            </p:cNvPr>
            <p:cNvCxnSpPr>
              <a:cxnSpLocks/>
              <a:stCxn id="8" idx="2"/>
              <a:endCxn id="22" idx="0"/>
            </p:cNvCxnSpPr>
            <p:nvPr/>
          </p:nvCxnSpPr>
          <p:spPr>
            <a:xfrm flipH="1">
              <a:off x="4293070" y="2017386"/>
              <a:ext cx="628802" cy="310985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5BC7E73-D63B-4C4B-BBA9-C5C8CB2515B5}"/>
                </a:ext>
              </a:extLst>
            </p:cNvPr>
            <p:cNvCxnSpPr>
              <a:cxnSpLocks/>
              <a:stCxn id="11" idx="2"/>
              <a:endCxn id="25" idx="0"/>
            </p:cNvCxnSpPr>
            <p:nvPr/>
          </p:nvCxnSpPr>
          <p:spPr>
            <a:xfrm flipH="1">
              <a:off x="4921872" y="2017386"/>
              <a:ext cx="314401" cy="310985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120B730-2C52-5847-B73A-78F973C21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0676" y="2026006"/>
              <a:ext cx="6032" cy="33121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3F4E493-6132-EA47-B283-37556C6FAEB9}"/>
                </a:ext>
              </a:extLst>
            </p:cNvPr>
            <p:cNvCxnSpPr>
              <a:cxnSpLocks/>
              <a:stCxn id="24" idx="2"/>
              <a:endCxn id="66" idx="0"/>
            </p:cNvCxnSpPr>
            <p:nvPr/>
          </p:nvCxnSpPr>
          <p:spPr>
            <a:xfrm flipH="1">
              <a:off x="3521469" y="2616469"/>
              <a:ext cx="457200" cy="310985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5F10B8E-5C84-1349-A217-52093460219A}"/>
                </a:ext>
              </a:extLst>
            </p:cNvPr>
            <p:cNvCxnSpPr>
              <a:cxnSpLocks/>
              <a:stCxn id="66" idx="2"/>
              <a:endCxn id="38" idx="0"/>
            </p:cNvCxnSpPr>
            <p:nvPr/>
          </p:nvCxnSpPr>
          <p:spPr>
            <a:xfrm>
              <a:off x="3521469" y="3215552"/>
              <a:ext cx="0" cy="390874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F9C8DC1-A537-224F-A9CD-11A426919715}"/>
                </a:ext>
              </a:extLst>
            </p:cNvPr>
            <p:cNvCxnSpPr>
              <a:cxnSpLocks/>
              <a:stCxn id="38" idx="2"/>
              <a:endCxn id="48" idx="0"/>
            </p:cNvCxnSpPr>
            <p:nvPr/>
          </p:nvCxnSpPr>
          <p:spPr>
            <a:xfrm>
              <a:off x="3521469" y="3894524"/>
              <a:ext cx="0" cy="37696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8504823-3000-A54D-8EE1-40581A1D19F3}"/>
                </a:ext>
              </a:extLst>
            </p:cNvPr>
            <p:cNvCxnSpPr>
              <a:cxnSpLocks/>
              <a:stCxn id="48" idx="2"/>
              <a:endCxn id="57" idx="0"/>
            </p:cNvCxnSpPr>
            <p:nvPr/>
          </p:nvCxnSpPr>
          <p:spPr>
            <a:xfrm>
              <a:off x="3521469" y="4559585"/>
              <a:ext cx="955903" cy="310987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56A75BD6-8204-2A4A-974F-715CE70503B7}"/>
                </a:ext>
              </a:extLst>
            </p:cNvPr>
            <p:cNvCxnSpPr>
              <a:cxnSpLocks/>
            </p:cNvCxnSpPr>
            <p:nvPr/>
          </p:nvCxnSpPr>
          <p:spPr>
            <a:xfrm>
              <a:off x="4765464" y="2626656"/>
              <a:ext cx="0" cy="288098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A16E566-AB0F-EB42-BE71-E721522C649C}"/>
                </a:ext>
              </a:extLst>
            </p:cNvPr>
            <p:cNvCxnSpPr>
              <a:cxnSpLocks/>
            </p:cNvCxnSpPr>
            <p:nvPr/>
          </p:nvCxnSpPr>
          <p:spPr>
            <a:xfrm>
              <a:off x="5380322" y="2626656"/>
              <a:ext cx="495300" cy="288098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0E6BDB9-4C79-BA4D-B668-30693262D55F}"/>
                </a:ext>
              </a:extLst>
            </p:cNvPr>
            <p:cNvCxnSpPr>
              <a:cxnSpLocks/>
            </p:cNvCxnSpPr>
            <p:nvPr/>
          </p:nvCxnSpPr>
          <p:spPr>
            <a:xfrm>
              <a:off x="4771814" y="3232089"/>
              <a:ext cx="0" cy="367987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24210C5-3A44-EA41-A865-814A1B70EA57}"/>
                </a:ext>
              </a:extLst>
            </p:cNvPr>
            <p:cNvCxnSpPr>
              <a:cxnSpLocks/>
            </p:cNvCxnSpPr>
            <p:nvPr/>
          </p:nvCxnSpPr>
          <p:spPr>
            <a:xfrm>
              <a:off x="5884936" y="3226995"/>
              <a:ext cx="0" cy="367987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EFE0DF0-5D82-EE49-922F-3E07B8BD351A}"/>
                </a:ext>
              </a:extLst>
            </p:cNvPr>
            <p:cNvCxnSpPr>
              <a:cxnSpLocks/>
            </p:cNvCxnSpPr>
            <p:nvPr/>
          </p:nvCxnSpPr>
          <p:spPr>
            <a:xfrm>
              <a:off x="4781128" y="3903500"/>
              <a:ext cx="0" cy="367987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67707FB-C9B6-1741-B3E6-C8AE86E12399}"/>
                </a:ext>
              </a:extLst>
            </p:cNvPr>
            <p:cNvCxnSpPr>
              <a:cxnSpLocks/>
            </p:cNvCxnSpPr>
            <p:nvPr/>
          </p:nvCxnSpPr>
          <p:spPr>
            <a:xfrm>
              <a:off x="5884936" y="3903500"/>
              <a:ext cx="0" cy="367987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D4D81A50-D520-224D-BC35-8C1B129BE41D}"/>
                </a:ext>
              </a:extLst>
            </p:cNvPr>
            <p:cNvCxnSpPr>
              <a:cxnSpLocks/>
              <a:stCxn id="49" idx="2"/>
              <a:endCxn id="58" idx="0"/>
            </p:cNvCxnSpPr>
            <p:nvPr/>
          </p:nvCxnSpPr>
          <p:spPr>
            <a:xfrm flipH="1">
              <a:off x="4784514" y="4559585"/>
              <a:ext cx="2477" cy="310987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FD72945-5C14-E844-8BDF-305AA711979A}"/>
                </a:ext>
              </a:extLst>
            </p:cNvPr>
            <p:cNvCxnSpPr>
              <a:cxnSpLocks/>
              <a:stCxn id="50" idx="2"/>
              <a:endCxn id="59" idx="0"/>
            </p:cNvCxnSpPr>
            <p:nvPr/>
          </p:nvCxnSpPr>
          <p:spPr>
            <a:xfrm flipH="1">
              <a:off x="5093476" y="4559585"/>
              <a:ext cx="795751" cy="310987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7008F5B-87C0-6E46-9F8D-F5F13A77D573}"/>
              </a:ext>
            </a:extLst>
          </p:cNvPr>
          <p:cNvSpPr txBox="1"/>
          <p:nvPr/>
        </p:nvSpPr>
        <p:spPr>
          <a:xfrm>
            <a:off x="2555859" y="2300669"/>
            <a:ext cx="87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GROUP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6CD7151-0FD7-5845-B2E9-1E1962D0C389}"/>
              </a:ext>
            </a:extLst>
          </p:cNvPr>
          <p:cNvSpPr txBox="1"/>
          <p:nvPr/>
        </p:nvSpPr>
        <p:spPr>
          <a:xfrm>
            <a:off x="2681470" y="4140133"/>
            <a:ext cx="74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APPLY</a:t>
            </a:r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B61991F9-C438-1B4C-B0F5-4D8453A6198D}"/>
              </a:ext>
            </a:extLst>
          </p:cNvPr>
          <p:cNvSpPr/>
          <p:nvPr/>
        </p:nvSpPr>
        <p:spPr>
          <a:xfrm>
            <a:off x="3498692" y="1636295"/>
            <a:ext cx="406415" cy="1686025"/>
          </a:xfrm>
          <a:prstGeom prst="leftBrace">
            <a:avLst>
              <a:gd name="adj1" fmla="val 23558"/>
              <a:gd name="adj2" fmla="val 50000"/>
            </a:avLst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BC0F57B9-BAAA-C840-9E58-6434F51A5C12}"/>
              </a:ext>
            </a:extLst>
          </p:cNvPr>
          <p:cNvSpPr/>
          <p:nvPr/>
        </p:nvSpPr>
        <p:spPr>
          <a:xfrm>
            <a:off x="3495842" y="3402724"/>
            <a:ext cx="406415" cy="1829676"/>
          </a:xfrm>
          <a:prstGeom prst="leftBrace">
            <a:avLst>
              <a:gd name="adj1" fmla="val 23558"/>
              <a:gd name="adj2" fmla="val 50000"/>
            </a:avLst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3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2019-03-09T21:52:18Z</dcterms:created>
  <dcterms:modified xsi:type="dcterms:W3CDTF">2019-03-11T18:34:07Z</dcterms:modified>
</cp:coreProperties>
</file>