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5"/>
  </p:notesMasterIdLst>
  <p:sldIdLst>
    <p:sldId id="272" r:id="rId2"/>
    <p:sldId id="259" r:id="rId3"/>
    <p:sldId id="260" r:id="rId4"/>
    <p:sldId id="261" r:id="rId5"/>
    <p:sldId id="262" r:id="rId6"/>
    <p:sldId id="274" r:id="rId7"/>
    <p:sldId id="281" r:id="rId8"/>
    <p:sldId id="283" r:id="rId9"/>
    <p:sldId id="280" r:id="rId10"/>
    <p:sldId id="275" r:id="rId11"/>
    <p:sldId id="277" r:id="rId12"/>
    <p:sldId id="278" r:id="rId13"/>
    <p:sldId id="279" r:id="rId14"/>
    <p:sldId id="284" r:id="rId15"/>
    <p:sldId id="270" r:id="rId16"/>
    <p:sldId id="273" r:id="rId17"/>
    <p:sldId id="286" r:id="rId18"/>
    <p:sldId id="287" r:id="rId19"/>
    <p:sldId id="289" r:id="rId20"/>
    <p:sldId id="291" r:id="rId21"/>
    <p:sldId id="292" r:id="rId22"/>
    <p:sldId id="294" r:id="rId23"/>
    <p:sldId id="293" r:id="rId24"/>
  </p:sldIdLst>
  <p:sldSz cx="137160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2"/>
    <p:restoredTop sz="94553"/>
  </p:normalViewPr>
  <p:slideViewPr>
    <p:cSldViewPr snapToGrid="0" snapToObjects="1">
      <p:cViewPr varScale="1">
        <p:scale>
          <a:sx n="90" d="100"/>
          <a:sy n="90" d="100"/>
        </p:scale>
        <p:origin x="7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F7587-D5F3-064A-9231-4E4AD7298594}" type="datetimeFigureOut">
              <a:rPr lang="en-US" smtClean="0"/>
              <a:t>4/18/20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43000"/>
            <a:ext cx="5445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8FF43-858A-A848-854C-ECD262F4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2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6438" y="1143000"/>
            <a:ext cx="5445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8FF43-858A-A848-854C-ECD262F45F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5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8FF43-858A-A848-854C-ECD262F45F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28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8FF43-858A-A848-854C-ECD262F45F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2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8FF43-858A-A848-854C-ECD262F45F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56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272011"/>
            <a:ext cx="10287000" cy="2705947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082310"/>
            <a:ext cx="10287000" cy="1876530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1052-54B8-CE44-8295-4019E43A16AD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4FD0-49F7-B347-8844-F3A7D6136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7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1052-54B8-CE44-8295-4019E43A16AD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4FD0-49F7-B347-8844-F3A7D6136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7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413808"/>
            <a:ext cx="295751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413808"/>
            <a:ext cx="8701088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1052-54B8-CE44-8295-4019E43A16AD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4FD0-49F7-B347-8844-F3A7D6136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1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1052-54B8-CE44-8295-4019E43A16AD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4FD0-49F7-B347-8844-F3A7D6136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3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937704"/>
            <a:ext cx="11830050" cy="3233102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5201392"/>
            <a:ext cx="11830050" cy="1700212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1052-54B8-CE44-8295-4019E43A16AD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4FD0-49F7-B347-8844-F3A7D6136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4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069042"/>
            <a:ext cx="582930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069042"/>
            <a:ext cx="582930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1052-54B8-CE44-8295-4019E43A16AD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4FD0-49F7-B347-8844-F3A7D6136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3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13809"/>
            <a:ext cx="1183005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905318"/>
            <a:ext cx="5802510" cy="9337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839085"/>
            <a:ext cx="5802510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905318"/>
            <a:ext cx="5831087" cy="9337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839085"/>
            <a:ext cx="5831087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1052-54B8-CE44-8295-4019E43A16AD}" type="datetimeFigureOut">
              <a:rPr lang="en-US" smtClean="0"/>
              <a:t>4/18/20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4FD0-49F7-B347-8844-F3A7D6136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9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1052-54B8-CE44-8295-4019E43A16AD}" type="datetimeFigureOut">
              <a:rPr lang="en-US" smtClean="0"/>
              <a:t>4/18/20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4FD0-49F7-B347-8844-F3A7D6136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2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1052-54B8-CE44-8295-4019E43A16AD}" type="datetimeFigureOut">
              <a:rPr lang="en-US" smtClean="0"/>
              <a:t>4/18/20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4FD0-49F7-B347-8844-F3A7D6136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8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18160"/>
            <a:ext cx="4423767" cy="181356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119082"/>
            <a:ext cx="6943725" cy="5523442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331720"/>
            <a:ext cx="4423767" cy="4319800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1052-54B8-CE44-8295-4019E43A16AD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4FD0-49F7-B347-8844-F3A7D6136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1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18160"/>
            <a:ext cx="4423767" cy="181356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119082"/>
            <a:ext cx="6943725" cy="5523442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331720"/>
            <a:ext cx="4423767" cy="4319800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1052-54B8-CE44-8295-4019E43A16AD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4FD0-49F7-B347-8844-F3A7D6136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7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13809"/>
            <a:ext cx="1183005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069042"/>
            <a:ext cx="1183005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7203864"/>
            <a:ext cx="30861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C1052-54B8-CE44-8295-4019E43A16AD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7203864"/>
            <a:ext cx="462915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7203864"/>
            <a:ext cx="30861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64FD0-49F7-B347-8844-F3A7D6136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6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DA3840A-2D87-9E40-ABC7-954BF90A74EB}"/>
              </a:ext>
            </a:extLst>
          </p:cNvPr>
          <p:cNvSpPr txBox="1"/>
          <p:nvPr/>
        </p:nvSpPr>
        <p:spPr>
          <a:xfrm>
            <a:off x="2610782" y="3490853"/>
            <a:ext cx="22140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" pitchFamily="2" charset="0"/>
              </a:rPr>
              <a:t>rev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98DDFE-5085-7F4E-B777-8840A0321BB9}"/>
              </a:ext>
            </a:extLst>
          </p:cNvPr>
          <p:cNvSpPr txBox="1"/>
          <p:nvPr/>
        </p:nvSpPr>
        <p:spPr>
          <a:xfrm>
            <a:off x="3736089" y="3490853"/>
            <a:ext cx="1277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" pitchFamily="2" charset="0"/>
              </a:rPr>
              <a:t>(w)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932F3F2-6E97-1645-9D21-5843A3246CF3}"/>
              </a:ext>
            </a:extLst>
          </p:cNvPr>
          <p:cNvGrpSpPr/>
          <p:nvPr/>
        </p:nvGrpSpPr>
        <p:grpSpPr>
          <a:xfrm>
            <a:off x="6584987" y="1742663"/>
            <a:ext cx="5792336" cy="4386470"/>
            <a:chOff x="5822987" y="1285463"/>
            <a:chExt cx="5792336" cy="4386470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CE451E21-3013-1241-9BE2-CA191AE59B4B}"/>
                </a:ext>
              </a:extLst>
            </p:cNvPr>
            <p:cNvSpPr/>
            <p:nvPr/>
          </p:nvSpPr>
          <p:spPr>
            <a:xfrm>
              <a:off x="5822987" y="4058465"/>
              <a:ext cx="5792335" cy="1613468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C28A7D3-AD25-2346-B0FF-D94AB7F98A88}"/>
                </a:ext>
              </a:extLst>
            </p:cNvPr>
            <p:cNvGrpSpPr/>
            <p:nvPr/>
          </p:nvGrpSpPr>
          <p:grpSpPr>
            <a:xfrm>
              <a:off x="7698906" y="4184119"/>
              <a:ext cx="3248494" cy="1333279"/>
              <a:chOff x="4523553" y="2430962"/>
              <a:chExt cx="4144329" cy="1333279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91E83F4-2AC8-4C4B-9D1D-A757FC716355}"/>
                  </a:ext>
                </a:extLst>
              </p:cNvPr>
              <p:cNvSpPr txBox="1"/>
              <p:nvPr/>
            </p:nvSpPr>
            <p:spPr>
              <a:xfrm>
                <a:off x="4523553" y="2806919"/>
                <a:ext cx="41443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rev: function (x)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DD53C85-9A62-5A42-AAE3-953FDA749435}"/>
                  </a:ext>
                </a:extLst>
              </p:cNvPr>
              <p:cNvSpPr txBox="1"/>
              <p:nvPr/>
            </p:nvSpPr>
            <p:spPr>
              <a:xfrm>
                <a:off x="4523553" y="2430962"/>
                <a:ext cx="4104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sum: .Primitive("sum")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4628E8-1F8E-6845-BF5F-D1F589668517}"/>
                  </a:ext>
                </a:extLst>
              </p:cNvPr>
              <p:cNvSpPr txBox="1"/>
              <p:nvPr/>
            </p:nvSpPr>
            <p:spPr>
              <a:xfrm>
                <a:off x="4523553" y="3394909"/>
                <a:ext cx="1642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…:     …</a:t>
                </a:r>
              </a:p>
            </p:txBody>
          </p:sp>
        </p:grp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9B2E925D-B6B6-3348-B392-B55CF4EF187B}"/>
                </a:ext>
              </a:extLst>
            </p:cNvPr>
            <p:cNvSpPr/>
            <p:nvPr/>
          </p:nvSpPr>
          <p:spPr>
            <a:xfrm>
              <a:off x="5822987" y="2894785"/>
              <a:ext cx="5792335" cy="102235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7E9F44D7-8D02-7848-9B91-75DA7E98DBDC}"/>
                </a:ext>
              </a:extLst>
            </p:cNvPr>
            <p:cNvSpPr/>
            <p:nvPr/>
          </p:nvSpPr>
          <p:spPr>
            <a:xfrm>
              <a:off x="5822987" y="1285463"/>
              <a:ext cx="5792335" cy="1467994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56D3332-23E8-7E4A-A895-FF55E39C41D2}"/>
                </a:ext>
              </a:extLst>
            </p:cNvPr>
            <p:cNvGrpSpPr/>
            <p:nvPr/>
          </p:nvGrpSpPr>
          <p:grpSpPr>
            <a:xfrm>
              <a:off x="7708484" y="1464186"/>
              <a:ext cx="3906839" cy="1121247"/>
              <a:chOff x="2180725" y="2430962"/>
              <a:chExt cx="3906839" cy="1121247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3BF49D8-E229-4241-9F7F-B0236CE8668E}"/>
                  </a:ext>
                </a:extLst>
              </p:cNvPr>
              <p:cNvSpPr txBox="1"/>
              <p:nvPr/>
            </p:nvSpPr>
            <p:spPr>
              <a:xfrm>
                <a:off x="2180725" y="2806920"/>
                <a:ext cx="2666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z:   c(1, 5, 9, 8)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0239742-0525-5645-90AA-9DD2D8BD14FF}"/>
                  </a:ext>
                </a:extLst>
              </p:cNvPr>
              <p:cNvSpPr txBox="1"/>
              <p:nvPr/>
            </p:nvSpPr>
            <p:spPr>
              <a:xfrm>
                <a:off x="2180725" y="2430962"/>
                <a:ext cx="34932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y:   c("am", "I", "why")</a:t>
                </a:r>
              </a:p>
              <a:p>
                <a:endParaRPr lang="en-US" dirty="0">
                  <a:latin typeface="Courier" pitchFamily="2" charset="0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46A2F91-DB23-FF4D-A5E9-7F2507B66C7A}"/>
                  </a:ext>
                </a:extLst>
              </p:cNvPr>
              <p:cNvSpPr txBox="1"/>
              <p:nvPr/>
            </p:nvSpPr>
            <p:spPr>
              <a:xfrm>
                <a:off x="2180725" y="3182877"/>
                <a:ext cx="390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w:   c("am", "I", "global")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6918116-FC17-9240-8463-EF323012C6BE}"/>
                </a:ext>
              </a:extLst>
            </p:cNvPr>
            <p:cNvSpPr txBox="1"/>
            <p:nvPr/>
          </p:nvSpPr>
          <p:spPr>
            <a:xfrm>
              <a:off x="6073131" y="1788628"/>
              <a:ext cx="1051560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Global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62D997-E6FB-4840-BA14-7BE222C0394F}"/>
                </a:ext>
              </a:extLst>
            </p:cNvPr>
            <p:cNvSpPr txBox="1"/>
            <p:nvPr/>
          </p:nvSpPr>
          <p:spPr>
            <a:xfrm>
              <a:off x="6073131" y="3189772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…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96846A3-DD16-914A-B5D0-B4F45C810D6C}"/>
                </a:ext>
              </a:extLst>
            </p:cNvPr>
            <p:cNvSpPr txBox="1"/>
            <p:nvPr/>
          </p:nvSpPr>
          <p:spPr>
            <a:xfrm>
              <a:off x="6073131" y="4636599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Base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E210266-FC22-8742-B8A3-C936923CA0F7}"/>
                </a:ext>
              </a:extLst>
            </p:cNvPr>
            <p:cNvSpPr txBox="1"/>
            <p:nvPr/>
          </p:nvSpPr>
          <p:spPr>
            <a:xfrm>
              <a:off x="7708484" y="3233706"/>
              <a:ext cx="1287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…:     …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AFA92B1-4DD2-EA42-AC2D-EA687C24451A}"/>
                </a:ext>
              </a:extLst>
            </p:cNvPr>
            <p:cNvCxnSpPr>
              <a:cxnSpLocks/>
            </p:cNvCxnSpPr>
            <p:nvPr/>
          </p:nvCxnSpPr>
          <p:spPr>
            <a:xfrm>
              <a:off x="6598911" y="2250293"/>
              <a:ext cx="0" cy="93947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0DBC704-DF47-F740-A588-42B6FC2E1DDB}"/>
                </a:ext>
              </a:extLst>
            </p:cNvPr>
            <p:cNvCxnSpPr>
              <a:cxnSpLocks/>
            </p:cNvCxnSpPr>
            <p:nvPr/>
          </p:nvCxnSpPr>
          <p:spPr>
            <a:xfrm>
              <a:off x="6598911" y="3646972"/>
              <a:ext cx="0" cy="101494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5D6EC97-ACDB-6644-A9BA-4B90302177BC}"/>
                </a:ext>
              </a:extLst>
            </p:cNvPr>
            <p:cNvSpPr/>
            <p:nvPr/>
          </p:nvSpPr>
          <p:spPr>
            <a:xfrm>
              <a:off x="8403051" y="4835809"/>
              <a:ext cx="23919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Courier" pitchFamily="2" charset="0"/>
                </a:rPr>
                <a:t>UseMethod</a:t>
              </a:r>
              <a:r>
                <a:rPr lang="en-US" dirty="0">
                  <a:latin typeface="Courier" pitchFamily="2" charset="0"/>
                </a:rPr>
                <a:t>("rev")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773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D1C99A5-961D-D141-8254-35285DD7353A}"/>
              </a:ext>
            </a:extLst>
          </p:cNvPr>
          <p:cNvGrpSpPr/>
          <p:nvPr/>
        </p:nvGrpSpPr>
        <p:grpSpPr>
          <a:xfrm>
            <a:off x="6534187" y="2517363"/>
            <a:ext cx="5792336" cy="4386470"/>
            <a:chOff x="5822987" y="1285463"/>
            <a:chExt cx="5792336" cy="438647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7E376744-ED3E-2E41-80EE-2A50140D5EE2}"/>
                </a:ext>
              </a:extLst>
            </p:cNvPr>
            <p:cNvSpPr/>
            <p:nvPr/>
          </p:nvSpPr>
          <p:spPr>
            <a:xfrm>
              <a:off x="5822987" y="4058465"/>
              <a:ext cx="5792335" cy="1613468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04DFFA0-CC71-2B49-8267-5172D4F9C432}"/>
                </a:ext>
              </a:extLst>
            </p:cNvPr>
            <p:cNvGrpSpPr/>
            <p:nvPr/>
          </p:nvGrpSpPr>
          <p:grpSpPr>
            <a:xfrm>
              <a:off x="7698906" y="4184119"/>
              <a:ext cx="3248494" cy="1333279"/>
              <a:chOff x="4523553" y="2430962"/>
              <a:chExt cx="4144329" cy="1333279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9A58BA-787C-E841-B812-DB5F9E355C9C}"/>
                  </a:ext>
                </a:extLst>
              </p:cNvPr>
              <p:cNvSpPr txBox="1"/>
              <p:nvPr/>
            </p:nvSpPr>
            <p:spPr>
              <a:xfrm>
                <a:off x="4523553" y="2806919"/>
                <a:ext cx="41443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rev: function (x)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66950AD-9583-5B4F-8909-564AE7B2824E}"/>
                  </a:ext>
                </a:extLst>
              </p:cNvPr>
              <p:cNvSpPr txBox="1"/>
              <p:nvPr/>
            </p:nvSpPr>
            <p:spPr>
              <a:xfrm>
                <a:off x="4523553" y="2430962"/>
                <a:ext cx="4104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sum: .Primitive("sum")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3AEFF81-371B-DD40-8AE0-2611F3356C63}"/>
                  </a:ext>
                </a:extLst>
              </p:cNvPr>
              <p:cNvSpPr txBox="1"/>
              <p:nvPr/>
            </p:nvSpPr>
            <p:spPr>
              <a:xfrm>
                <a:off x="4523553" y="3394909"/>
                <a:ext cx="1642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…:     …</a:t>
                </a:r>
              </a:p>
            </p:txBody>
          </p:sp>
        </p:grp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ACE40654-9E19-EE47-AC23-39A3E6BC4560}"/>
                </a:ext>
              </a:extLst>
            </p:cNvPr>
            <p:cNvSpPr/>
            <p:nvPr/>
          </p:nvSpPr>
          <p:spPr>
            <a:xfrm>
              <a:off x="5822987" y="2894785"/>
              <a:ext cx="5792335" cy="102235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ED6F4FC-DEE9-6A4A-9FEC-6C9A8E89A7A4}"/>
                </a:ext>
              </a:extLst>
            </p:cNvPr>
            <p:cNvSpPr/>
            <p:nvPr/>
          </p:nvSpPr>
          <p:spPr>
            <a:xfrm>
              <a:off x="5822987" y="1285463"/>
              <a:ext cx="5792335" cy="1467994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CC350E-4002-434C-98E4-13314770CCE0}"/>
                </a:ext>
              </a:extLst>
            </p:cNvPr>
            <p:cNvGrpSpPr/>
            <p:nvPr/>
          </p:nvGrpSpPr>
          <p:grpSpPr>
            <a:xfrm>
              <a:off x="7708484" y="1464186"/>
              <a:ext cx="3906839" cy="1121247"/>
              <a:chOff x="2180725" y="2430962"/>
              <a:chExt cx="3906839" cy="112124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5E5E06-0A46-E148-A33C-6EEAD093C597}"/>
                  </a:ext>
                </a:extLst>
              </p:cNvPr>
              <p:cNvSpPr txBox="1"/>
              <p:nvPr/>
            </p:nvSpPr>
            <p:spPr>
              <a:xfrm>
                <a:off x="2180725" y="2806920"/>
                <a:ext cx="2666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z:   c(1, 5, 9, 8)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32E3EAA-EF0B-E546-8E83-CD281996AB2D}"/>
                  </a:ext>
                </a:extLst>
              </p:cNvPr>
              <p:cNvSpPr txBox="1"/>
              <p:nvPr/>
            </p:nvSpPr>
            <p:spPr>
              <a:xfrm>
                <a:off x="2180725" y="2430962"/>
                <a:ext cx="34932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y:   c("am", "I", "why")</a:t>
                </a:r>
              </a:p>
              <a:p>
                <a:endParaRPr lang="en-US" dirty="0">
                  <a:latin typeface="Courier" pitchFamily="2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917E0A-54D6-3A4E-90EA-5CB0F09F6491}"/>
                  </a:ext>
                </a:extLst>
              </p:cNvPr>
              <p:cNvSpPr txBox="1"/>
              <p:nvPr/>
            </p:nvSpPr>
            <p:spPr>
              <a:xfrm>
                <a:off x="2180725" y="3182877"/>
                <a:ext cx="390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w:   c("am", "I", "global")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202FC0-6A03-4D44-9787-6110E886B640}"/>
                </a:ext>
              </a:extLst>
            </p:cNvPr>
            <p:cNvSpPr txBox="1"/>
            <p:nvPr/>
          </p:nvSpPr>
          <p:spPr>
            <a:xfrm>
              <a:off x="6073131" y="1788628"/>
              <a:ext cx="1051560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Global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39454D-7838-9048-853C-9FB1BD109E6F}"/>
                </a:ext>
              </a:extLst>
            </p:cNvPr>
            <p:cNvSpPr txBox="1"/>
            <p:nvPr/>
          </p:nvSpPr>
          <p:spPr>
            <a:xfrm>
              <a:off x="6073131" y="3189772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…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305531-B520-ED4B-BE61-AABAD1C46D80}"/>
                </a:ext>
              </a:extLst>
            </p:cNvPr>
            <p:cNvSpPr txBox="1"/>
            <p:nvPr/>
          </p:nvSpPr>
          <p:spPr>
            <a:xfrm>
              <a:off x="6073131" y="4636599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Base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64803F-BF36-4D4A-ADF4-F63C392249F1}"/>
                </a:ext>
              </a:extLst>
            </p:cNvPr>
            <p:cNvSpPr txBox="1"/>
            <p:nvPr/>
          </p:nvSpPr>
          <p:spPr>
            <a:xfrm>
              <a:off x="7708484" y="3233706"/>
              <a:ext cx="1287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…:     …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8884175-6F29-D049-BD0B-E7FAD16A3438}"/>
                </a:ext>
              </a:extLst>
            </p:cNvPr>
            <p:cNvCxnSpPr>
              <a:cxnSpLocks/>
            </p:cNvCxnSpPr>
            <p:nvPr/>
          </p:nvCxnSpPr>
          <p:spPr>
            <a:xfrm>
              <a:off x="6598911" y="2250293"/>
              <a:ext cx="0" cy="93947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DD9F51C-9FFD-8A43-A8C2-E628A4D4FC33}"/>
                </a:ext>
              </a:extLst>
            </p:cNvPr>
            <p:cNvCxnSpPr>
              <a:cxnSpLocks/>
            </p:cNvCxnSpPr>
            <p:nvPr/>
          </p:nvCxnSpPr>
          <p:spPr>
            <a:xfrm>
              <a:off x="6598911" y="3646972"/>
              <a:ext cx="0" cy="101494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1119F4B-6015-EF47-9F75-98172586FE6D}"/>
                </a:ext>
              </a:extLst>
            </p:cNvPr>
            <p:cNvSpPr/>
            <p:nvPr/>
          </p:nvSpPr>
          <p:spPr>
            <a:xfrm>
              <a:off x="8403051" y="4835809"/>
              <a:ext cx="23919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Courier" pitchFamily="2" charset="0"/>
                </a:rPr>
                <a:t>UseMethod</a:t>
              </a:r>
              <a:r>
                <a:rPr lang="en-US" dirty="0">
                  <a:latin typeface="Courier" pitchFamily="2" charset="0"/>
                </a:rPr>
                <a:t>("rev")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543F86-4A16-6842-B73E-5C9E35328B1B}"/>
              </a:ext>
            </a:extLst>
          </p:cNvPr>
          <p:cNvGrpSpPr/>
          <p:nvPr/>
        </p:nvGrpSpPr>
        <p:grpSpPr>
          <a:xfrm>
            <a:off x="766851" y="4189353"/>
            <a:ext cx="5573702" cy="769441"/>
            <a:chOff x="85855" y="1865251"/>
            <a:chExt cx="5573702" cy="76944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8025262-D718-1F42-996C-A0D05EC843A3}"/>
                </a:ext>
              </a:extLst>
            </p:cNvPr>
            <p:cNvSpPr txBox="1"/>
            <p:nvPr/>
          </p:nvSpPr>
          <p:spPr>
            <a:xfrm>
              <a:off x="85855" y="1865251"/>
              <a:ext cx="39769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err="1">
                  <a:latin typeface="Courier" pitchFamily="2" charset="0"/>
                </a:rPr>
                <a:t>UseMethod</a:t>
              </a:r>
              <a:endParaRPr lang="en-US" sz="4400" dirty="0">
                <a:latin typeface="Courier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1158470-004D-EE4F-A1E6-51AB4AC39A91}"/>
                </a:ext>
              </a:extLst>
            </p:cNvPr>
            <p:cNvSpPr txBox="1"/>
            <p:nvPr/>
          </p:nvSpPr>
          <p:spPr>
            <a:xfrm>
              <a:off x="3088387" y="1865251"/>
              <a:ext cx="257117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Courier" pitchFamily="2" charset="0"/>
                </a:rPr>
                <a:t>("rev")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9A70B01-3446-904B-A161-D38998A2C603}"/>
              </a:ext>
            </a:extLst>
          </p:cNvPr>
          <p:cNvSpPr txBox="1"/>
          <p:nvPr/>
        </p:nvSpPr>
        <p:spPr>
          <a:xfrm>
            <a:off x="766853" y="3569167"/>
            <a:ext cx="39769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" pitchFamily="2" charset="0"/>
              </a:rPr>
              <a:t>function(x)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59F97D56-1E15-6045-AB3E-B59568BFAA85}"/>
              </a:ext>
            </a:extLst>
          </p:cNvPr>
          <p:cNvCxnSpPr>
            <a:cxnSpLocks/>
            <a:stCxn id="30" idx="1"/>
            <a:endCxn id="16" idx="1"/>
          </p:cNvCxnSpPr>
          <p:nvPr/>
        </p:nvCxnSpPr>
        <p:spPr>
          <a:xfrm rot="10800000" flipH="1" flipV="1">
            <a:off x="766852" y="3953887"/>
            <a:ext cx="6017479" cy="2143212"/>
          </a:xfrm>
          <a:prstGeom prst="bentConnector3">
            <a:avLst>
              <a:gd name="adj1" fmla="val -3799"/>
            </a:avLst>
          </a:prstGeom>
          <a:ln w="38100">
            <a:solidFill>
              <a:schemeClr val="tx1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3A9DB5B-1564-C94D-903B-A762F31E0A78}"/>
              </a:ext>
            </a:extLst>
          </p:cNvPr>
          <p:cNvGrpSpPr/>
          <p:nvPr/>
        </p:nvGrpSpPr>
        <p:grpSpPr>
          <a:xfrm>
            <a:off x="6534189" y="991711"/>
            <a:ext cx="5792335" cy="1022352"/>
            <a:chOff x="188790" y="774287"/>
            <a:chExt cx="5792335" cy="1022352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4CA72919-E43F-BE49-8705-F3BC070AD7F9}"/>
                </a:ext>
              </a:extLst>
            </p:cNvPr>
            <p:cNvSpPr/>
            <p:nvPr/>
          </p:nvSpPr>
          <p:spPr>
            <a:xfrm>
              <a:off x="188790" y="774287"/>
              <a:ext cx="5792335" cy="102235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AF09FA9-9329-894E-A66E-233AE20946D8}"/>
                </a:ext>
              </a:extLst>
            </p:cNvPr>
            <p:cNvSpPr txBox="1"/>
            <p:nvPr/>
          </p:nvSpPr>
          <p:spPr>
            <a:xfrm>
              <a:off x="438934" y="1069274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&lt;rev&gt;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A870819-77CB-5E4E-8DA1-B2B4F860B80D}"/>
              </a:ext>
            </a:extLst>
          </p:cNvPr>
          <p:cNvSpPr txBox="1"/>
          <p:nvPr/>
        </p:nvSpPr>
        <p:spPr>
          <a:xfrm>
            <a:off x="1042424" y="1943243"/>
            <a:ext cx="12943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" pitchFamily="2" charset="0"/>
              </a:rPr>
              <a:t>rev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F2EE440E-23C2-9C43-8D45-DE8CFF2BB0B1}"/>
              </a:ext>
            </a:extLst>
          </p:cNvPr>
          <p:cNvSpPr/>
          <p:nvPr/>
        </p:nvSpPr>
        <p:spPr>
          <a:xfrm>
            <a:off x="3791135" y="3729086"/>
            <a:ext cx="467195" cy="536467"/>
          </a:xfrm>
          <a:prstGeom prst="roundRect">
            <a:avLst/>
          </a:prstGeom>
          <a:noFill/>
          <a:ln w="25400">
            <a:solidFill>
              <a:srgbClr val="92D050"/>
            </a:solidFill>
            <a:prstDash val="dash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E37BAD9A-AF5E-0246-97A5-E5C00E40D345}"/>
              </a:ext>
            </a:extLst>
          </p:cNvPr>
          <p:cNvCxnSpPr>
            <a:cxnSpLocks/>
            <a:stCxn id="73" idx="0"/>
            <a:endCxn id="93" idx="2"/>
          </p:cNvCxnSpPr>
          <p:nvPr/>
        </p:nvCxnSpPr>
        <p:spPr>
          <a:xfrm rot="16200000" flipV="1">
            <a:off x="3109638" y="2813990"/>
            <a:ext cx="1088379" cy="741812"/>
          </a:xfrm>
          <a:prstGeom prst="bentConnector3">
            <a:avLst>
              <a:gd name="adj1" fmla="val 50000"/>
            </a:avLst>
          </a:prstGeom>
          <a:ln w="34925">
            <a:solidFill>
              <a:srgbClr val="92D050"/>
            </a:solidFill>
            <a:headEnd type="oval"/>
            <a:tailEnd type="triangle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607A9173-C24E-C14E-A5C0-9453544F22FC}"/>
              </a:ext>
            </a:extLst>
          </p:cNvPr>
          <p:cNvCxnSpPr>
            <a:cxnSpLocks/>
            <a:stCxn id="93" idx="0"/>
            <a:endCxn id="14" idx="1"/>
          </p:cNvCxnSpPr>
          <p:nvPr/>
        </p:nvCxnSpPr>
        <p:spPr>
          <a:xfrm rot="16200000" flipH="1">
            <a:off x="4396499" y="863527"/>
            <a:ext cx="1274255" cy="3501412"/>
          </a:xfrm>
          <a:prstGeom prst="bentConnector4">
            <a:avLst>
              <a:gd name="adj1" fmla="val -17940"/>
              <a:gd name="adj2" fmla="val 62301"/>
            </a:avLst>
          </a:prstGeom>
          <a:ln w="34925">
            <a:solidFill>
              <a:srgbClr val="92D050"/>
            </a:solidFill>
            <a:headEnd type="oval"/>
            <a:tailEnd type="triangle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D4A0E73-5FBD-C644-8695-3C8861408474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>
            <a:off x="7835893" y="3251361"/>
            <a:ext cx="583793" cy="381306"/>
          </a:xfrm>
          <a:prstGeom prst="straightConnector1">
            <a:avLst/>
          </a:prstGeom>
          <a:ln w="38100">
            <a:solidFill>
              <a:srgbClr val="92D050"/>
            </a:solidFill>
            <a:headEnd type="oval" w="med" len="med"/>
            <a:tailEnd type="triangl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568B36B-7B4F-574A-9259-BDEFEE35AFEB}"/>
              </a:ext>
            </a:extLst>
          </p:cNvPr>
          <p:cNvGrpSpPr/>
          <p:nvPr/>
        </p:nvGrpSpPr>
        <p:grpSpPr>
          <a:xfrm>
            <a:off x="2032754" y="1925058"/>
            <a:ext cx="3413269" cy="769441"/>
            <a:chOff x="2974087" y="3041731"/>
            <a:chExt cx="3413269" cy="769441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AD0DF57-5291-2541-BFEE-29FB226F7CD4}"/>
                </a:ext>
              </a:extLst>
            </p:cNvPr>
            <p:cNvSpPr txBox="1"/>
            <p:nvPr/>
          </p:nvSpPr>
          <p:spPr>
            <a:xfrm>
              <a:off x="3353885" y="3128979"/>
              <a:ext cx="19768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c("am", "I", </a:t>
              </a:r>
            </a:p>
            <a:p>
              <a:r>
                <a:rPr lang="en-US" dirty="0">
                  <a:latin typeface="Courier" pitchFamily="2" charset="0"/>
                </a:rPr>
                <a:t>"global")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C5C8E2E-650F-7F42-BA96-5EE298744D4E}"/>
                </a:ext>
              </a:extLst>
            </p:cNvPr>
            <p:cNvSpPr txBox="1"/>
            <p:nvPr/>
          </p:nvSpPr>
          <p:spPr>
            <a:xfrm>
              <a:off x="2974087" y="3041731"/>
              <a:ext cx="341326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Courier" pitchFamily="2" charset="0"/>
                </a:rPr>
                <a:t>(     )</a:t>
              </a:r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10D17C9E-66CA-1740-B3E5-7532928C13C1}"/>
                </a:ext>
              </a:extLst>
            </p:cNvPr>
            <p:cNvSpPr/>
            <p:nvPr/>
          </p:nvSpPr>
          <p:spPr>
            <a:xfrm>
              <a:off x="3362856" y="3093781"/>
              <a:ext cx="1722795" cy="663599"/>
            </a:xfrm>
            <a:prstGeom prst="roundRect">
              <a:avLst/>
            </a:prstGeom>
            <a:noFill/>
            <a:ln w="25400">
              <a:solidFill>
                <a:srgbClr val="92D050"/>
              </a:solidFill>
              <a:prstDash val="dash"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6A453744-2BA6-9F49-A0F9-58521A3611F2}"/>
              </a:ext>
            </a:extLst>
          </p:cNvPr>
          <p:cNvSpPr txBox="1"/>
          <p:nvPr/>
        </p:nvSpPr>
        <p:spPr>
          <a:xfrm>
            <a:off x="224908" y="6238857"/>
            <a:ext cx="6156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Recall that </a:t>
            </a:r>
            <a:r>
              <a:rPr lang="en-US" sz="2800" i="1" dirty="0" err="1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param</a:t>
            </a:r>
            <a:r>
              <a:rPr lang="en-US" sz="2800" i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`x` points to global object `w`; global is the calling </a:t>
            </a:r>
            <a:r>
              <a:rPr lang="en-US" sz="2800" i="1" dirty="0" err="1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env</a:t>
            </a:r>
            <a:r>
              <a:rPr lang="en-US" sz="2800" i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4547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C279179-93FB-D645-8A54-B18D5C499949}"/>
              </a:ext>
            </a:extLst>
          </p:cNvPr>
          <p:cNvGrpSpPr/>
          <p:nvPr/>
        </p:nvGrpSpPr>
        <p:grpSpPr>
          <a:xfrm>
            <a:off x="6534187" y="2517363"/>
            <a:ext cx="5792336" cy="4386470"/>
            <a:chOff x="5822987" y="1285463"/>
            <a:chExt cx="5792336" cy="438647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BC80DBC-28B3-F247-9A3B-1B012505E8FB}"/>
                </a:ext>
              </a:extLst>
            </p:cNvPr>
            <p:cNvSpPr/>
            <p:nvPr/>
          </p:nvSpPr>
          <p:spPr>
            <a:xfrm>
              <a:off x="5822987" y="4058465"/>
              <a:ext cx="5792335" cy="1613468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60F376-8360-5F40-B733-F5C12A820731}"/>
                </a:ext>
              </a:extLst>
            </p:cNvPr>
            <p:cNvGrpSpPr/>
            <p:nvPr/>
          </p:nvGrpSpPr>
          <p:grpSpPr>
            <a:xfrm>
              <a:off x="7698906" y="4184119"/>
              <a:ext cx="3248494" cy="1333279"/>
              <a:chOff x="4523553" y="2430962"/>
              <a:chExt cx="4144329" cy="1333279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75A0D9A-8A93-5A47-877F-8F840830C948}"/>
                  </a:ext>
                </a:extLst>
              </p:cNvPr>
              <p:cNvSpPr txBox="1"/>
              <p:nvPr/>
            </p:nvSpPr>
            <p:spPr>
              <a:xfrm>
                <a:off x="4523553" y="2806919"/>
                <a:ext cx="41443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rev: function (x)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D45FBD-D9A2-2D44-9B13-984B70706481}"/>
                  </a:ext>
                </a:extLst>
              </p:cNvPr>
              <p:cNvSpPr txBox="1"/>
              <p:nvPr/>
            </p:nvSpPr>
            <p:spPr>
              <a:xfrm>
                <a:off x="4523553" y="2430962"/>
                <a:ext cx="4104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sum: .Primitive("sum")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25742AC-7519-0B48-A8CA-B6032C94EAD1}"/>
                  </a:ext>
                </a:extLst>
              </p:cNvPr>
              <p:cNvSpPr txBox="1"/>
              <p:nvPr/>
            </p:nvSpPr>
            <p:spPr>
              <a:xfrm>
                <a:off x="4523553" y="3394909"/>
                <a:ext cx="1642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…:     …</a:t>
                </a:r>
              </a:p>
            </p:txBody>
          </p:sp>
        </p:grp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CF2D6FB-295B-F34D-8104-8688A5AA5E72}"/>
                </a:ext>
              </a:extLst>
            </p:cNvPr>
            <p:cNvSpPr/>
            <p:nvPr/>
          </p:nvSpPr>
          <p:spPr>
            <a:xfrm>
              <a:off x="5822987" y="2894785"/>
              <a:ext cx="5792335" cy="102235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065C1034-3D95-2442-B7B4-E4DDE27935E9}"/>
                </a:ext>
              </a:extLst>
            </p:cNvPr>
            <p:cNvSpPr/>
            <p:nvPr/>
          </p:nvSpPr>
          <p:spPr>
            <a:xfrm>
              <a:off x="5822987" y="1285463"/>
              <a:ext cx="5792335" cy="1467994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42F1E2A-32B1-7645-8262-F60073517C3F}"/>
                </a:ext>
              </a:extLst>
            </p:cNvPr>
            <p:cNvGrpSpPr/>
            <p:nvPr/>
          </p:nvGrpSpPr>
          <p:grpSpPr>
            <a:xfrm>
              <a:off x="7708484" y="1464186"/>
              <a:ext cx="3906839" cy="1121247"/>
              <a:chOff x="2180725" y="2430962"/>
              <a:chExt cx="3906839" cy="112124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740EDC-09B8-F548-BDA2-731CB0CAE584}"/>
                  </a:ext>
                </a:extLst>
              </p:cNvPr>
              <p:cNvSpPr txBox="1"/>
              <p:nvPr/>
            </p:nvSpPr>
            <p:spPr>
              <a:xfrm>
                <a:off x="2180725" y="2806920"/>
                <a:ext cx="2666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z:   c(1, 5, 9, 8)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D223EC-46BE-BD4B-9431-FC72E90B8008}"/>
                  </a:ext>
                </a:extLst>
              </p:cNvPr>
              <p:cNvSpPr txBox="1"/>
              <p:nvPr/>
            </p:nvSpPr>
            <p:spPr>
              <a:xfrm>
                <a:off x="2180725" y="2430962"/>
                <a:ext cx="34932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y:   c("am", "I", "why")</a:t>
                </a:r>
              </a:p>
              <a:p>
                <a:endParaRPr lang="en-US" dirty="0">
                  <a:latin typeface="Courier" pitchFamily="2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7E4318-32B1-0A40-B0E8-3C6FCD96D85B}"/>
                  </a:ext>
                </a:extLst>
              </p:cNvPr>
              <p:cNvSpPr txBox="1"/>
              <p:nvPr/>
            </p:nvSpPr>
            <p:spPr>
              <a:xfrm>
                <a:off x="2180725" y="3182877"/>
                <a:ext cx="390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w:   c("am", "I", "global")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093785-409A-B245-AC1E-17DB16935CDD}"/>
                </a:ext>
              </a:extLst>
            </p:cNvPr>
            <p:cNvSpPr txBox="1"/>
            <p:nvPr/>
          </p:nvSpPr>
          <p:spPr>
            <a:xfrm>
              <a:off x="6073131" y="1788628"/>
              <a:ext cx="1051560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Global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F37371-0060-7547-A632-3E0B1A620140}"/>
                </a:ext>
              </a:extLst>
            </p:cNvPr>
            <p:cNvSpPr txBox="1"/>
            <p:nvPr/>
          </p:nvSpPr>
          <p:spPr>
            <a:xfrm>
              <a:off x="6073131" y="3189772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…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E82682D-76A0-1F48-A0BF-7AC0DBF8A13A}"/>
                </a:ext>
              </a:extLst>
            </p:cNvPr>
            <p:cNvSpPr txBox="1"/>
            <p:nvPr/>
          </p:nvSpPr>
          <p:spPr>
            <a:xfrm>
              <a:off x="6073131" y="4636599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Base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FFF689-4FB9-D743-90CF-91701BFF2052}"/>
                </a:ext>
              </a:extLst>
            </p:cNvPr>
            <p:cNvSpPr txBox="1"/>
            <p:nvPr/>
          </p:nvSpPr>
          <p:spPr>
            <a:xfrm>
              <a:off x="7708484" y="3233706"/>
              <a:ext cx="1287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…:     …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85B0C15-20BF-5B46-9534-7A00C10FD501}"/>
                </a:ext>
              </a:extLst>
            </p:cNvPr>
            <p:cNvCxnSpPr>
              <a:cxnSpLocks/>
            </p:cNvCxnSpPr>
            <p:nvPr/>
          </p:nvCxnSpPr>
          <p:spPr>
            <a:xfrm>
              <a:off x="6598911" y="2250293"/>
              <a:ext cx="0" cy="93947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6CDB6C5-E733-1247-B562-623AE769E677}"/>
                </a:ext>
              </a:extLst>
            </p:cNvPr>
            <p:cNvCxnSpPr>
              <a:cxnSpLocks/>
            </p:cNvCxnSpPr>
            <p:nvPr/>
          </p:nvCxnSpPr>
          <p:spPr>
            <a:xfrm>
              <a:off x="6598911" y="3646972"/>
              <a:ext cx="0" cy="101494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A0242FA-40DC-C449-A4D0-C06E4BB5EEEE}"/>
                </a:ext>
              </a:extLst>
            </p:cNvPr>
            <p:cNvSpPr/>
            <p:nvPr/>
          </p:nvSpPr>
          <p:spPr>
            <a:xfrm>
              <a:off x="8403051" y="4835809"/>
              <a:ext cx="23919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Courier" pitchFamily="2" charset="0"/>
                </a:rPr>
                <a:t>UseMethod</a:t>
              </a:r>
              <a:r>
                <a:rPr lang="en-US" dirty="0">
                  <a:latin typeface="Courier" pitchFamily="2" charset="0"/>
                </a:rPr>
                <a:t>("rev")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BB0FC32-6878-F748-AF70-628B5AA453D4}"/>
              </a:ext>
            </a:extLst>
          </p:cNvPr>
          <p:cNvGrpSpPr/>
          <p:nvPr/>
        </p:nvGrpSpPr>
        <p:grpSpPr>
          <a:xfrm>
            <a:off x="766851" y="4189353"/>
            <a:ext cx="5573702" cy="769441"/>
            <a:chOff x="85855" y="1865251"/>
            <a:chExt cx="5573702" cy="76944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3B5C120-C59D-E246-8D26-98F7AE649D30}"/>
                </a:ext>
              </a:extLst>
            </p:cNvPr>
            <p:cNvSpPr txBox="1"/>
            <p:nvPr/>
          </p:nvSpPr>
          <p:spPr>
            <a:xfrm>
              <a:off x="85855" y="1865251"/>
              <a:ext cx="39769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err="1">
                  <a:latin typeface="Courier" pitchFamily="2" charset="0"/>
                </a:rPr>
                <a:t>UseMethod</a:t>
              </a:r>
              <a:endParaRPr lang="en-US" sz="4400" dirty="0">
                <a:latin typeface="Courier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AB62C8-4E1B-B548-AD84-240D6D7EE869}"/>
                </a:ext>
              </a:extLst>
            </p:cNvPr>
            <p:cNvSpPr txBox="1"/>
            <p:nvPr/>
          </p:nvSpPr>
          <p:spPr>
            <a:xfrm>
              <a:off x="3088387" y="1865251"/>
              <a:ext cx="257117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Courier" pitchFamily="2" charset="0"/>
                </a:rPr>
                <a:t>("rev")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9D6FEDA-EC50-5742-AA04-08F1479E6E07}"/>
              </a:ext>
            </a:extLst>
          </p:cNvPr>
          <p:cNvSpPr txBox="1"/>
          <p:nvPr/>
        </p:nvSpPr>
        <p:spPr>
          <a:xfrm>
            <a:off x="766853" y="3569167"/>
            <a:ext cx="39769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" pitchFamily="2" charset="0"/>
              </a:rPr>
              <a:t>function(x)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53539330-B82A-4D46-BB7A-B0E35ABFD33D}"/>
              </a:ext>
            </a:extLst>
          </p:cNvPr>
          <p:cNvCxnSpPr>
            <a:cxnSpLocks/>
            <a:stCxn id="26" idx="1"/>
            <a:endCxn id="12" idx="1"/>
          </p:cNvCxnSpPr>
          <p:nvPr/>
        </p:nvCxnSpPr>
        <p:spPr>
          <a:xfrm rot="10800000" flipH="1" flipV="1">
            <a:off x="766852" y="3953887"/>
            <a:ext cx="6017479" cy="2143212"/>
          </a:xfrm>
          <a:prstGeom prst="bentConnector3">
            <a:avLst>
              <a:gd name="adj1" fmla="val -3799"/>
            </a:avLst>
          </a:prstGeom>
          <a:ln w="38100">
            <a:solidFill>
              <a:schemeClr val="tx1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936EC5D-D8C6-0E49-A8FD-167A213F325D}"/>
              </a:ext>
            </a:extLst>
          </p:cNvPr>
          <p:cNvGrpSpPr/>
          <p:nvPr/>
        </p:nvGrpSpPr>
        <p:grpSpPr>
          <a:xfrm>
            <a:off x="6534189" y="991711"/>
            <a:ext cx="5792335" cy="1022352"/>
            <a:chOff x="188790" y="774287"/>
            <a:chExt cx="5792335" cy="1022352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BCDE3B39-43D6-6743-87F9-F67328309BED}"/>
                </a:ext>
              </a:extLst>
            </p:cNvPr>
            <p:cNvSpPr/>
            <p:nvPr/>
          </p:nvSpPr>
          <p:spPr>
            <a:xfrm>
              <a:off x="188790" y="774287"/>
              <a:ext cx="5792335" cy="102235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99E7E8-8332-0E4C-A648-057BA8C27B66}"/>
                </a:ext>
              </a:extLst>
            </p:cNvPr>
            <p:cNvSpPr txBox="1"/>
            <p:nvPr/>
          </p:nvSpPr>
          <p:spPr>
            <a:xfrm>
              <a:off x="438934" y="1069274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&lt;rev&gt;</a:t>
              </a:r>
            </a:p>
          </p:txBody>
        </p: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E6BCA13-A085-2541-8F04-DC7F9F9CEBBF}"/>
              </a:ext>
            </a:extLst>
          </p:cNvPr>
          <p:cNvSpPr/>
          <p:nvPr/>
        </p:nvSpPr>
        <p:spPr>
          <a:xfrm>
            <a:off x="3791135" y="3729086"/>
            <a:ext cx="467195" cy="536467"/>
          </a:xfrm>
          <a:prstGeom prst="roundRect">
            <a:avLst/>
          </a:prstGeom>
          <a:noFill/>
          <a:ln w="25400">
            <a:solidFill>
              <a:srgbClr val="92D050"/>
            </a:solidFill>
            <a:prstDash val="dash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F7A4095-0639-5C4D-B9A9-5A079019F6A7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rot="5400000" flipH="1" flipV="1">
            <a:off x="5341929" y="471148"/>
            <a:ext cx="1940743" cy="4575135"/>
          </a:xfrm>
          <a:prstGeom prst="bentConnector3">
            <a:avLst>
              <a:gd name="adj1" fmla="val 75817"/>
            </a:avLst>
          </a:prstGeom>
          <a:ln w="34925">
            <a:solidFill>
              <a:srgbClr val="92D050"/>
            </a:solidFill>
            <a:headEnd type="oval"/>
            <a:tailEnd type="triangle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EF6B7BB-C57B-FE41-966F-DB15A1AEDFC7}"/>
              </a:ext>
            </a:extLst>
          </p:cNvPr>
          <p:cNvSpPr txBox="1"/>
          <p:nvPr/>
        </p:nvSpPr>
        <p:spPr>
          <a:xfrm>
            <a:off x="8419686" y="1330632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x:   c("am", "I", "global")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97FC906F-8EB1-5B42-A3A9-0009D17E7BB3}"/>
              </a:ext>
            </a:extLst>
          </p:cNvPr>
          <p:cNvSpPr/>
          <p:nvPr/>
        </p:nvSpPr>
        <p:spPr>
          <a:xfrm>
            <a:off x="8366270" y="1251876"/>
            <a:ext cx="467195" cy="536467"/>
          </a:xfrm>
          <a:prstGeom prst="roundRect">
            <a:avLst/>
          </a:prstGeom>
          <a:noFill/>
          <a:ln w="25400">
            <a:solidFill>
              <a:srgbClr val="92D050"/>
            </a:solidFill>
            <a:prstDash val="dash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C687FB-FDDF-224C-A4A9-640AB19B949C}"/>
              </a:ext>
            </a:extLst>
          </p:cNvPr>
          <p:cNvSpPr txBox="1"/>
          <p:nvPr/>
        </p:nvSpPr>
        <p:spPr>
          <a:xfrm>
            <a:off x="224908" y="6238857"/>
            <a:ext cx="6156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 fills the  &lt;rev&gt; frame with </a:t>
            </a:r>
            <a:r>
              <a:rPr lang="en-US" sz="2800" i="1" dirty="0" err="1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params</a:t>
            </a:r>
            <a:r>
              <a:rPr lang="en-US" sz="2800" i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evaluated in the calling </a:t>
            </a:r>
            <a:r>
              <a:rPr lang="en-US" sz="2800" i="1" dirty="0" err="1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env</a:t>
            </a:r>
            <a:r>
              <a:rPr lang="en-US" sz="2800" i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37B306E-7A49-FB4C-B31A-F7EAB0CBA8D4}"/>
              </a:ext>
            </a:extLst>
          </p:cNvPr>
          <p:cNvSpPr/>
          <p:nvPr/>
        </p:nvSpPr>
        <p:spPr>
          <a:xfrm>
            <a:off x="9130244" y="1254620"/>
            <a:ext cx="3107686" cy="536467"/>
          </a:xfrm>
          <a:prstGeom prst="roundRect">
            <a:avLst/>
          </a:prstGeom>
          <a:noFill/>
          <a:ln w="25400">
            <a:solidFill>
              <a:srgbClr val="92D050"/>
            </a:solidFill>
            <a:prstDash val="dash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AE2BC72-E6FB-3645-8FA1-9D58EFD7D3E4}"/>
              </a:ext>
            </a:extLst>
          </p:cNvPr>
          <p:cNvSpPr/>
          <p:nvPr/>
        </p:nvSpPr>
        <p:spPr>
          <a:xfrm>
            <a:off x="9114251" y="3386372"/>
            <a:ext cx="3107686" cy="536467"/>
          </a:xfrm>
          <a:prstGeom prst="roundRect">
            <a:avLst/>
          </a:prstGeom>
          <a:noFill/>
          <a:ln w="25400">
            <a:solidFill>
              <a:srgbClr val="92D050"/>
            </a:solidFill>
            <a:prstDash val="dash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3384E4B2-14F3-454D-98B9-E4041259C2B0}"/>
              </a:ext>
            </a:extLst>
          </p:cNvPr>
          <p:cNvCxnSpPr>
            <a:cxnSpLocks/>
            <a:stCxn id="35" idx="3"/>
            <a:endCxn id="34" idx="3"/>
          </p:cNvCxnSpPr>
          <p:nvPr/>
        </p:nvCxnSpPr>
        <p:spPr>
          <a:xfrm flipV="1">
            <a:off x="12221938" y="1522853"/>
            <a:ext cx="15993" cy="2131752"/>
          </a:xfrm>
          <a:prstGeom prst="bentConnector3">
            <a:avLst>
              <a:gd name="adj1" fmla="val 1529375"/>
            </a:avLst>
          </a:prstGeom>
          <a:ln w="34925">
            <a:solidFill>
              <a:srgbClr val="92D050"/>
            </a:solidFill>
            <a:headEnd type="oval"/>
            <a:tailEnd type="triangle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411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9951314A-3F20-844C-B627-957C0D8BE59D}"/>
              </a:ext>
            </a:extLst>
          </p:cNvPr>
          <p:cNvGrpSpPr/>
          <p:nvPr/>
        </p:nvGrpSpPr>
        <p:grpSpPr>
          <a:xfrm>
            <a:off x="7258087" y="2517363"/>
            <a:ext cx="5792336" cy="2631674"/>
            <a:chOff x="5772187" y="2060163"/>
            <a:chExt cx="5792336" cy="2631674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29FE26DF-9A08-5C40-B125-96EE09006C22}"/>
                </a:ext>
              </a:extLst>
            </p:cNvPr>
            <p:cNvSpPr/>
            <p:nvPr/>
          </p:nvSpPr>
          <p:spPr>
            <a:xfrm>
              <a:off x="5772187" y="3669485"/>
              <a:ext cx="5792335" cy="1022352"/>
            </a:xfrm>
            <a:prstGeom prst="roundRect">
              <a:avLst>
                <a:gd name="adj" fmla="val 0"/>
              </a:avLst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B132E3F-78ED-9042-B579-5964BEA2F9FF}"/>
                </a:ext>
              </a:extLst>
            </p:cNvPr>
            <p:cNvSpPr/>
            <p:nvPr/>
          </p:nvSpPr>
          <p:spPr>
            <a:xfrm>
              <a:off x="5772187" y="2060163"/>
              <a:ext cx="5792335" cy="1467994"/>
            </a:xfrm>
            <a:prstGeom prst="roundRect">
              <a:avLst>
                <a:gd name="adj" fmla="val 0"/>
              </a:avLst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D15C8AB-C7EB-164D-AB3A-49695D66B06A}"/>
                </a:ext>
              </a:extLst>
            </p:cNvPr>
            <p:cNvGrpSpPr/>
            <p:nvPr/>
          </p:nvGrpSpPr>
          <p:grpSpPr>
            <a:xfrm>
              <a:off x="7657684" y="2238886"/>
              <a:ext cx="3906839" cy="1121247"/>
              <a:chOff x="2180725" y="2430962"/>
              <a:chExt cx="3906839" cy="112124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7E2E221-B660-804C-B6D3-3363BF8596CC}"/>
                  </a:ext>
                </a:extLst>
              </p:cNvPr>
              <p:cNvSpPr txBox="1"/>
              <p:nvPr/>
            </p:nvSpPr>
            <p:spPr>
              <a:xfrm>
                <a:off x="2180725" y="2806920"/>
                <a:ext cx="2666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Courier" pitchFamily="2" charset="0"/>
                  </a:rPr>
                  <a:t>z:   c(1, 5, 9, 8)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4577F7-4053-3E4B-9269-3FC7D5817279}"/>
                  </a:ext>
                </a:extLst>
              </p:cNvPr>
              <p:cNvSpPr txBox="1"/>
              <p:nvPr/>
            </p:nvSpPr>
            <p:spPr>
              <a:xfrm>
                <a:off x="2180725" y="2430962"/>
                <a:ext cx="3493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Courier" pitchFamily="2" charset="0"/>
                  </a:rPr>
                  <a:t>y:   c("am", "I", "why")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96AE84-9F68-8E4D-B205-8A9C3036B069}"/>
                  </a:ext>
                </a:extLst>
              </p:cNvPr>
              <p:cNvSpPr txBox="1"/>
              <p:nvPr/>
            </p:nvSpPr>
            <p:spPr>
              <a:xfrm>
                <a:off x="2180725" y="3182877"/>
                <a:ext cx="390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Courier" pitchFamily="2" charset="0"/>
                  </a:rPr>
                  <a:t>w:   c("am", "I", "global")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94183BC-73C1-2E4A-BB41-B1B818F476D3}"/>
                </a:ext>
              </a:extLst>
            </p:cNvPr>
            <p:cNvSpPr txBox="1"/>
            <p:nvPr/>
          </p:nvSpPr>
          <p:spPr>
            <a:xfrm>
              <a:off x="6022331" y="2563328"/>
              <a:ext cx="1051560" cy="461665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Global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7B46A7-5530-1440-9565-CDC71D9B2A46}"/>
                </a:ext>
              </a:extLst>
            </p:cNvPr>
            <p:cNvSpPr txBox="1"/>
            <p:nvPr/>
          </p:nvSpPr>
          <p:spPr>
            <a:xfrm>
              <a:off x="6022331" y="3964472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…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D054D0-6232-BC48-9632-CCC0C73D24D8}"/>
                </a:ext>
              </a:extLst>
            </p:cNvPr>
            <p:cNvSpPr txBox="1"/>
            <p:nvPr/>
          </p:nvSpPr>
          <p:spPr>
            <a:xfrm>
              <a:off x="7657684" y="4008406"/>
              <a:ext cx="1287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…:     …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46B27A0-EA9E-7F4E-905B-6454880C6C4D}"/>
                </a:ext>
              </a:extLst>
            </p:cNvPr>
            <p:cNvCxnSpPr>
              <a:cxnSpLocks/>
            </p:cNvCxnSpPr>
            <p:nvPr/>
          </p:nvCxnSpPr>
          <p:spPr>
            <a:xfrm>
              <a:off x="6548111" y="3024993"/>
              <a:ext cx="0" cy="939479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oval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58B3B7-91E5-5D40-816F-4A519D15D911}"/>
              </a:ext>
            </a:extLst>
          </p:cNvPr>
          <p:cNvSpPr/>
          <p:nvPr/>
        </p:nvSpPr>
        <p:spPr>
          <a:xfrm>
            <a:off x="6534189" y="5290365"/>
            <a:ext cx="5792335" cy="1613468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D394F1-FFFF-CB4D-9805-6CECD00CA622}"/>
              </a:ext>
            </a:extLst>
          </p:cNvPr>
          <p:cNvGrpSpPr/>
          <p:nvPr/>
        </p:nvGrpSpPr>
        <p:grpSpPr>
          <a:xfrm>
            <a:off x="8410106" y="5416021"/>
            <a:ext cx="3248494" cy="1333279"/>
            <a:chOff x="4523553" y="2430962"/>
            <a:chExt cx="4144329" cy="133327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8C3FF9F-DB81-DD49-852D-168BB125067C}"/>
                </a:ext>
              </a:extLst>
            </p:cNvPr>
            <p:cNvSpPr txBox="1"/>
            <p:nvPr/>
          </p:nvSpPr>
          <p:spPr>
            <a:xfrm>
              <a:off x="4523553" y="2806919"/>
              <a:ext cx="4144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rev: function (x)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78E217-967F-EE44-B127-D061FE674E10}"/>
                </a:ext>
              </a:extLst>
            </p:cNvPr>
            <p:cNvSpPr txBox="1"/>
            <p:nvPr/>
          </p:nvSpPr>
          <p:spPr>
            <a:xfrm>
              <a:off x="4523553" y="2430962"/>
              <a:ext cx="4104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sum: .Primitive("sum")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4D5186-027E-BF42-B682-CAB4A06CF402}"/>
                </a:ext>
              </a:extLst>
            </p:cNvPr>
            <p:cNvSpPr txBox="1"/>
            <p:nvPr/>
          </p:nvSpPr>
          <p:spPr>
            <a:xfrm>
              <a:off x="4523553" y="3394909"/>
              <a:ext cx="1642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…:     …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2AB9AD2-CDBB-7C45-A740-8DC582CBE3A5}"/>
              </a:ext>
            </a:extLst>
          </p:cNvPr>
          <p:cNvSpPr txBox="1"/>
          <p:nvPr/>
        </p:nvSpPr>
        <p:spPr>
          <a:xfrm>
            <a:off x="6784331" y="5868499"/>
            <a:ext cx="105156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91440" bIns="91440" rtlCol="0">
            <a:spAutoFit/>
          </a:bodyPr>
          <a:lstStyle/>
          <a:p>
            <a:pPr algn="ctr"/>
            <a:r>
              <a:rPr lang="en-US" dirty="0">
                <a:latin typeface="Courier" pitchFamily="2" charset="0"/>
              </a:rPr>
              <a:t>Base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DFEB02-E8D0-2D45-9DC8-ED264A9CD50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7310111" y="4878873"/>
            <a:ext cx="723900" cy="989627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headEnd type="oval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03F78-ED58-E347-8362-6F83D0A93B79}"/>
              </a:ext>
            </a:extLst>
          </p:cNvPr>
          <p:cNvSpPr/>
          <p:nvPr/>
        </p:nvSpPr>
        <p:spPr>
          <a:xfrm>
            <a:off x="9114251" y="6067709"/>
            <a:ext cx="2391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UseMethod</a:t>
            </a:r>
            <a:r>
              <a:rPr lang="en-US" dirty="0">
                <a:latin typeface="Courier" pitchFamily="2" charset="0"/>
              </a:rPr>
              <a:t>("rev")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B0873B1-7194-D644-86D2-206037136100}"/>
              </a:ext>
            </a:extLst>
          </p:cNvPr>
          <p:cNvGrpSpPr/>
          <p:nvPr/>
        </p:nvGrpSpPr>
        <p:grpSpPr>
          <a:xfrm>
            <a:off x="766851" y="4189353"/>
            <a:ext cx="5573702" cy="769441"/>
            <a:chOff x="85855" y="1865251"/>
            <a:chExt cx="5573702" cy="76944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A5DC1E-E680-B441-AD38-E6F668DAF589}"/>
                </a:ext>
              </a:extLst>
            </p:cNvPr>
            <p:cNvSpPr txBox="1"/>
            <p:nvPr/>
          </p:nvSpPr>
          <p:spPr>
            <a:xfrm>
              <a:off x="85855" y="1865251"/>
              <a:ext cx="39769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err="1">
                  <a:latin typeface="Courier" pitchFamily="2" charset="0"/>
                </a:rPr>
                <a:t>UseMethod</a:t>
              </a:r>
              <a:endParaRPr lang="en-US" sz="4400" dirty="0">
                <a:latin typeface="Courier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07F303-EB63-4542-8862-AC4387D60453}"/>
                </a:ext>
              </a:extLst>
            </p:cNvPr>
            <p:cNvSpPr txBox="1"/>
            <p:nvPr/>
          </p:nvSpPr>
          <p:spPr>
            <a:xfrm>
              <a:off x="3088387" y="1865251"/>
              <a:ext cx="257117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Courier" pitchFamily="2" charset="0"/>
                </a:rPr>
                <a:t>("rev")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EF3D643-2AC6-AC4E-8C22-E8C63549AEEE}"/>
              </a:ext>
            </a:extLst>
          </p:cNvPr>
          <p:cNvSpPr txBox="1"/>
          <p:nvPr/>
        </p:nvSpPr>
        <p:spPr>
          <a:xfrm>
            <a:off x="766853" y="3569167"/>
            <a:ext cx="39769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" pitchFamily="2" charset="0"/>
              </a:rPr>
              <a:t>function(x)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37E18838-712A-4E46-AE2A-73CB39AF1F69}"/>
              </a:ext>
            </a:extLst>
          </p:cNvPr>
          <p:cNvCxnSpPr>
            <a:cxnSpLocks/>
            <a:stCxn id="26" idx="1"/>
            <a:endCxn id="12" idx="1"/>
          </p:cNvCxnSpPr>
          <p:nvPr/>
        </p:nvCxnSpPr>
        <p:spPr>
          <a:xfrm rot="10800000" flipH="1" flipV="1">
            <a:off x="766852" y="3953887"/>
            <a:ext cx="6017479" cy="2143212"/>
          </a:xfrm>
          <a:prstGeom prst="bentConnector3">
            <a:avLst>
              <a:gd name="adj1" fmla="val -3799"/>
            </a:avLst>
          </a:prstGeom>
          <a:ln w="38100">
            <a:solidFill>
              <a:schemeClr val="tx1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3796624-5DFC-3C41-9FEF-245660DDE1EF}"/>
              </a:ext>
            </a:extLst>
          </p:cNvPr>
          <p:cNvGrpSpPr/>
          <p:nvPr/>
        </p:nvGrpSpPr>
        <p:grpSpPr>
          <a:xfrm>
            <a:off x="6534189" y="991711"/>
            <a:ext cx="5792335" cy="1022352"/>
            <a:chOff x="188790" y="774287"/>
            <a:chExt cx="5792335" cy="1022352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6260DB9C-7AA2-D947-BF2F-67E026D43CD7}"/>
                </a:ext>
              </a:extLst>
            </p:cNvPr>
            <p:cNvSpPr/>
            <p:nvPr/>
          </p:nvSpPr>
          <p:spPr>
            <a:xfrm>
              <a:off x="188790" y="774287"/>
              <a:ext cx="5792335" cy="102235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5CFF3DD-4792-DB48-B596-F24CE17F0B65}"/>
                </a:ext>
              </a:extLst>
            </p:cNvPr>
            <p:cNvSpPr txBox="1"/>
            <p:nvPr/>
          </p:nvSpPr>
          <p:spPr>
            <a:xfrm>
              <a:off x="438934" y="1069274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&lt;rev&gt;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B884083-24CB-314C-84EC-F7C578276095}"/>
              </a:ext>
            </a:extLst>
          </p:cNvPr>
          <p:cNvSpPr txBox="1"/>
          <p:nvPr/>
        </p:nvSpPr>
        <p:spPr>
          <a:xfrm>
            <a:off x="8419686" y="1330632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x:   c("am", "I", "global")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7AE8C84-0EC2-7642-88E4-7C235DF8E909}"/>
              </a:ext>
            </a:extLst>
          </p:cNvPr>
          <p:cNvCxnSpPr>
            <a:cxnSpLocks/>
            <a:stCxn id="30" idx="2"/>
            <a:endCxn id="12" idx="0"/>
          </p:cNvCxnSpPr>
          <p:nvPr/>
        </p:nvCxnSpPr>
        <p:spPr>
          <a:xfrm>
            <a:off x="7310111" y="1743900"/>
            <a:ext cx="0" cy="412460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oval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EC08B5A-0787-1C49-A80C-8AF6194FD19B}"/>
              </a:ext>
            </a:extLst>
          </p:cNvPr>
          <p:cNvSpPr txBox="1"/>
          <p:nvPr/>
        </p:nvSpPr>
        <p:spPr>
          <a:xfrm>
            <a:off x="224908" y="6238857"/>
            <a:ext cx="6156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 sets the &lt;rev&gt; Evaluation Environment Enclosure to the function environment</a:t>
            </a:r>
          </a:p>
        </p:txBody>
      </p:sp>
    </p:spTree>
    <p:extLst>
      <p:ext uri="{BB962C8B-B14F-4D97-AF65-F5344CB8AC3E}">
        <p14:creationId xmlns:p14="http://schemas.microsoft.com/office/powerpoint/2010/main" val="1280110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5D92E03-BCFA-7348-BDC1-87EEF1EF3C53}"/>
              </a:ext>
            </a:extLst>
          </p:cNvPr>
          <p:cNvGrpSpPr/>
          <p:nvPr/>
        </p:nvGrpSpPr>
        <p:grpSpPr>
          <a:xfrm>
            <a:off x="7258087" y="2098263"/>
            <a:ext cx="5792336" cy="2631674"/>
            <a:chOff x="7258087" y="2098263"/>
            <a:chExt cx="5792336" cy="2631674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825E277-23C6-5843-88CE-775813693803}"/>
                </a:ext>
              </a:extLst>
            </p:cNvPr>
            <p:cNvSpPr/>
            <p:nvPr/>
          </p:nvSpPr>
          <p:spPr>
            <a:xfrm>
              <a:off x="7258087" y="3707585"/>
              <a:ext cx="5792335" cy="1022352"/>
            </a:xfrm>
            <a:prstGeom prst="roundRect">
              <a:avLst>
                <a:gd name="adj" fmla="val 0"/>
              </a:avLst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45058921-328F-8A44-8C15-75D2743979DF}"/>
                </a:ext>
              </a:extLst>
            </p:cNvPr>
            <p:cNvSpPr/>
            <p:nvPr/>
          </p:nvSpPr>
          <p:spPr>
            <a:xfrm>
              <a:off x="7258087" y="2098263"/>
              <a:ext cx="5792335" cy="1467994"/>
            </a:xfrm>
            <a:prstGeom prst="roundRect">
              <a:avLst>
                <a:gd name="adj" fmla="val 0"/>
              </a:avLst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88A555-4059-6A4A-9D6D-79295478E9BB}"/>
                </a:ext>
              </a:extLst>
            </p:cNvPr>
            <p:cNvGrpSpPr/>
            <p:nvPr/>
          </p:nvGrpSpPr>
          <p:grpSpPr>
            <a:xfrm>
              <a:off x="9143584" y="2276986"/>
              <a:ext cx="3906839" cy="1121247"/>
              <a:chOff x="2180725" y="2430962"/>
              <a:chExt cx="3906839" cy="1121247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ABDAE4-8E56-324C-902B-358ECBAEC986}"/>
                  </a:ext>
                </a:extLst>
              </p:cNvPr>
              <p:cNvSpPr txBox="1"/>
              <p:nvPr/>
            </p:nvSpPr>
            <p:spPr>
              <a:xfrm>
                <a:off x="2180725" y="2806920"/>
                <a:ext cx="2666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Courier" pitchFamily="2" charset="0"/>
                  </a:rPr>
                  <a:t>z:   c(1, 5, 9, 8)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ACFD43-5CC7-1C4E-B113-6074ADD1FA63}"/>
                  </a:ext>
                </a:extLst>
              </p:cNvPr>
              <p:cNvSpPr txBox="1"/>
              <p:nvPr/>
            </p:nvSpPr>
            <p:spPr>
              <a:xfrm>
                <a:off x="2180725" y="2430962"/>
                <a:ext cx="3493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Courier" pitchFamily="2" charset="0"/>
                  </a:rPr>
                  <a:t>y:   c("am", "I", "why")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08ED7-E078-BB4A-849C-4DD63479A849}"/>
                  </a:ext>
                </a:extLst>
              </p:cNvPr>
              <p:cNvSpPr txBox="1"/>
              <p:nvPr/>
            </p:nvSpPr>
            <p:spPr>
              <a:xfrm>
                <a:off x="2180725" y="3182877"/>
                <a:ext cx="390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Courier" pitchFamily="2" charset="0"/>
                  </a:rPr>
                  <a:t>w:   c("am", "I", "global")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EBEF8F-0523-2C4B-8547-E493109C371B}"/>
                </a:ext>
              </a:extLst>
            </p:cNvPr>
            <p:cNvSpPr txBox="1"/>
            <p:nvPr/>
          </p:nvSpPr>
          <p:spPr>
            <a:xfrm>
              <a:off x="7508231" y="2601428"/>
              <a:ext cx="1051560" cy="461665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Global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37F79F-C523-B444-ABB0-0EA2254F4329}"/>
                </a:ext>
              </a:extLst>
            </p:cNvPr>
            <p:cNvSpPr txBox="1"/>
            <p:nvPr/>
          </p:nvSpPr>
          <p:spPr>
            <a:xfrm>
              <a:off x="7508231" y="4002572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…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E7BEBF-12AC-3046-AACC-EAF2DCF07945}"/>
                </a:ext>
              </a:extLst>
            </p:cNvPr>
            <p:cNvSpPr txBox="1"/>
            <p:nvPr/>
          </p:nvSpPr>
          <p:spPr>
            <a:xfrm>
              <a:off x="9143584" y="4046506"/>
              <a:ext cx="1287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…:     …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444DC34-B1C9-EF4B-AB5A-E2D2651B59A1}"/>
                </a:ext>
              </a:extLst>
            </p:cNvPr>
            <p:cNvCxnSpPr>
              <a:cxnSpLocks/>
            </p:cNvCxnSpPr>
            <p:nvPr/>
          </p:nvCxnSpPr>
          <p:spPr>
            <a:xfrm>
              <a:off x="8034011" y="3063093"/>
              <a:ext cx="0" cy="939479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oval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79D2DEA-BBDC-7244-AECA-6A4B66853C09}"/>
              </a:ext>
            </a:extLst>
          </p:cNvPr>
          <p:cNvSpPr/>
          <p:nvPr/>
        </p:nvSpPr>
        <p:spPr>
          <a:xfrm>
            <a:off x="6534189" y="5290365"/>
            <a:ext cx="5792335" cy="1613468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29113A-A34B-FD4B-8FA4-81CF62FCF8B3}"/>
              </a:ext>
            </a:extLst>
          </p:cNvPr>
          <p:cNvGrpSpPr/>
          <p:nvPr/>
        </p:nvGrpSpPr>
        <p:grpSpPr>
          <a:xfrm>
            <a:off x="8410106" y="5416021"/>
            <a:ext cx="3248494" cy="1333279"/>
            <a:chOff x="4523553" y="2430962"/>
            <a:chExt cx="4144329" cy="133327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6463F4-0D7E-0745-BFEE-47B374F18049}"/>
                </a:ext>
              </a:extLst>
            </p:cNvPr>
            <p:cNvSpPr txBox="1"/>
            <p:nvPr/>
          </p:nvSpPr>
          <p:spPr>
            <a:xfrm>
              <a:off x="4523553" y="2806919"/>
              <a:ext cx="4144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rev: function (x)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24FCA8-9996-9B44-AFEA-BB44B5F8695E}"/>
                </a:ext>
              </a:extLst>
            </p:cNvPr>
            <p:cNvSpPr txBox="1"/>
            <p:nvPr/>
          </p:nvSpPr>
          <p:spPr>
            <a:xfrm>
              <a:off x="4523553" y="2430962"/>
              <a:ext cx="4104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sum: .Primitive("sum")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0A52D9-4853-AD4C-A855-7ABB07CBFE11}"/>
                </a:ext>
              </a:extLst>
            </p:cNvPr>
            <p:cNvSpPr txBox="1"/>
            <p:nvPr/>
          </p:nvSpPr>
          <p:spPr>
            <a:xfrm>
              <a:off x="4523553" y="3394909"/>
              <a:ext cx="1642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…:     …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AA82729-6BDA-2845-858F-AB52E35DB232}"/>
              </a:ext>
            </a:extLst>
          </p:cNvPr>
          <p:cNvSpPr txBox="1"/>
          <p:nvPr/>
        </p:nvSpPr>
        <p:spPr>
          <a:xfrm>
            <a:off x="6784331" y="5868499"/>
            <a:ext cx="105156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91440" bIns="91440" rtlCol="0">
            <a:spAutoFit/>
          </a:bodyPr>
          <a:lstStyle/>
          <a:p>
            <a:pPr algn="ctr"/>
            <a:r>
              <a:rPr lang="en-US" dirty="0">
                <a:latin typeface="Courier" pitchFamily="2" charset="0"/>
              </a:rPr>
              <a:t>Base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CB50B8-6FFF-F048-A8C6-5187359112B1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 flipH="1">
            <a:off x="7310111" y="4459773"/>
            <a:ext cx="723900" cy="1408727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headEnd type="oval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43AB42-8096-F241-96B8-AF16324DA28A}"/>
              </a:ext>
            </a:extLst>
          </p:cNvPr>
          <p:cNvSpPr/>
          <p:nvPr/>
        </p:nvSpPr>
        <p:spPr>
          <a:xfrm>
            <a:off x="9114251" y="6067709"/>
            <a:ext cx="2391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UseMethod</a:t>
            </a:r>
            <a:r>
              <a:rPr lang="en-US" dirty="0">
                <a:latin typeface="Courier" pitchFamily="2" charset="0"/>
              </a:rPr>
              <a:t>("rev")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C8339EC-282B-4E40-8839-E921986C0521}"/>
              </a:ext>
            </a:extLst>
          </p:cNvPr>
          <p:cNvGrpSpPr/>
          <p:nvPr/>
        </p:nvGrpSpPr>
        <p:grpSpPr>
          <a:xfrm>
            <a:off x="766851" y="4189353"/>
            <a:ext cx="5573702" cy="769441"/>
            <a:chOff x="85855" y="1865251"/>
            <a:chExt cx="5573702" cy="76944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49A3A90-0DD7-134D-AC97-F06ACBFA0808}"/>
                </a:ext>
              </a:extLst>
            </p:cNvPr>
            <p:cNvSpPr txBox="1"/>
            <p:nvPr/>
          </p:nvSpPr>
          <p:spPr>
            <a:xfrm>
              <a:off x="85855" y="1865251"/>
              <a:ext cx="39769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err="1">
                  <a:latin typeface="Courier" pitchFamily="2" charset="0"/>
                </a:rPr>
                <a:t>UseMethod</a:t>
              </a:r>
              <a:endParaRPr lang="en-US" sz="4400" dirty="0">
                <a:latin typeface="Courier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C764E3F-B6F5-0B44-9505-35DA6FC78621}"/>
                </a:ext>
              </a:extLst>
            </p:cNvPr>
            <p:cNvSpPr txBox="1"/>
            <p:nvPr/>
          </p:nvSpPr>
          <p:spPr>
            <a:xfrm>
              <a:off x="3088387" y="1865251"/>
              <a:ext cx="257117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Courier" pitchFamily="2" charset="0"/>
                </a:rPr>
                <a:t>("rev")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F87F9C-6CBE-B84D-BA26-D36E331D59C2}"/>
              </a:ext>
            </a:extLst>
          </p:cNvPr>
          <p:cNvGrpSpPr/>
          <p:nvPr/>
        </p:nvGrpSpPr>
        <p:grpSpPr>
          <a:xfrm>
            <a:off x="6534188" y="4130545"/>
            <a:ext cx="5792336" cy="1022352"/>
            <a:chOff x="6534188" y="547211"/>
            <a:chExt cx="5792336" cy="1022352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F3031B9C-7D90-4C48-B451-54D5B9C32BEB}"/>
                </a:ext>
              </a:extLst>
            </p:cNvPr>
            <p:cNvSpPr/>
            <p:nvPr/>
          </p:nvSpPr>
          <p:spPr>
            <a:xfrm>
              <a:off x="6534188" y="547211"/>
              <a:ext cx="5792335" cy="102235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`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B575651-2BC9-C84C-B108-1FD725172C4B}"/>
                </a:ext>
              </a:extLst>
            </p:cNvPr>
            <p:cNvSpPr txBox="1"/>
            <p:nvPr/>
          </p:nvSpPr>
          <p:spPr>
            <a:xfrm>
              <a:off x="6784332" y="829498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&lt;rev&gt;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D74F617-1822-0F45-88C2-48C4C4A462F1}"/>
                </a:ext>
              </a:extLst>
            </p:cNvPr>
            <p:cNvSpPr txBox="1"/>
            <p:nvPr/>
          </p:nvSpPr>
          <p:spPr>
            <a:xfrm>
              <a:off x="8419685" y="873432"/>
              <a:ext cx="3906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x:   c("am", "I", "global")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0A3976-048C-9F4A-ABD2-4F024A58AB6B}"/>
              </a:ext>
            </a:extLst>
          </p:cNvPr>
          <p:cNvCxnSpPr>
            <a:cxnSpLocks/>
            <a:stCxn id="30" idx="2"/>
            <a:endCxn id="20" idx="0"/>
          </p:cNvCxnSpPr>
          <p:nvPr/>
        </p:nvCxnSpPr>
        <p:spPr>
          <a:xfrm flipH="1">
            <a:off x="7310112" y="4870033"/>
            <a:ext cx="1" cy="998467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C8DC401-308E-1241-AEE9-715938B91C40}"/>
              </a:ext>
            </a:extLst>
          </p:cNvPr>
          <p:cNvSpPr txBox="1"/>
          <p:nvPr/>
        </p:nvSpPr>
        <p:spPr>
          <a:xfrm>
            <a:off x="224908" y="6238857"/>
            <a:ext cx="615688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i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Finally we are ready to evaluate the function body with &lt;rev&gt; as the </a:t>
            </a:r>
            <a:r>
              <a:rPr lang="en-US" sz="2800" i="1" dirty="0" err="1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Eval</a:t>
            </a:r>
            <a:r>
              <a:rPr lang="en-US" sz="2800" i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800" i="1" dirty="0" err="1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Env</a:t>
            </a:r>
            <a:endParaRPr lang="en-US" sz="2800" i="1" dirty="0">
              <a:solidFill>
                <a:srgbClr val="FFC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2864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A3FCFA7-5F62-C846-B189-7EF7464214B8}"/>
              </a:ext>
            </a:extLst>
          </p:cNvPr>
          <p:cNvGrpSpPr/>
          <p:nvPr/>
        </p:nvGrpSpPr>
        <p:grpSpPr>
          <a:xfrm>
            <a:off x="7582778" y="952979"/>
            <a:ext cx="5573702" cy="769441"/>
            <a:chOff x="85855" y="1865251"/>
            <a:chExt cx="5573702" cy="76944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6898CA-8939-3F44-8BA0-E5E933128711}"/>
                </a:ext>
              </a:extLst>
            </p:cNvPr>
            <p:cNvSpPr txBox="1"/>
            <p:nvPr/>
          </p:nvSpPr>
          <p:spPr>
            <a:xfrm>
              <a:off x="85855" y="1865251"/>
              <a:ext cx="39769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err="1">
                  <a:latin typeface="Courier" pitchFamily="2" charset="0"/>
                </a:rPr>
                <a:t>UseMethod</a:t>
              </a:r>
              <a:endParaRPr lang="en-US" sz="4400" dirty="0">
                <a:latin typeface="Courier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AAFF762-F97C-F449-AFFB-CFD767FCF068}"/>
                </a:ext>
              </a:extLst>
            </p:cNvPr>
            <p:cNvSpPr txBox="1"/>
            <p:nvPr/>
          </p:nvSpPr>
          <p:spPr>
            <a:xfrm>
              <a:off x="3088387" y="1865251"/>
              <a:ext cx="257117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Courier" pitchFamily="2" charset="0"/>
                </a:rPr>
                <a:t>("rev")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EDD14DA-7379-F04B-B9CA-03C0CF5861CE}"/>
              </a:ext>
            </a:extLst>
          </p:cNvPr>
          <p:cNvGrpSpPr/>
          <p:nvPr/>
        </p:nvGrpSpPr>
        <p:grpSpPr>
          <a:xfrm>
            <a:off x="7111513" y="2098263"/>
            <a:ext cx="6516235" cy="4805570"/>
            <a:chOff x="6762788" y="1641063"/>
            <a:chExt cx="6516235" cy="480557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2913C53-A84D-0E44-84BC-77A68A63C8AE}"/>
                </a:ext>
              </a:extLst>
            </p:cNvPr>
            <p:cNvGrpSpPr/>
            <p:nvPr/>
          </p:nvGrpSpPr>
          <p:grpSpPr>
            <a:xfrm>
              <a:off x="7486687" y="1641063"/>
              <a:ext cx="5792336" cy="2631674"/>
              <a:chOff x="5772187" y="2060163"/>
              <a:chExt cx="5792336" cy="2631674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BC172876-14EB-B94B-AA7F-5E29530275B6}"/>
                  </a:ext>
                </a:extLst>
              </p:cNvPr>
              <p:cNvSpPr/>
              <p:nvPr/>
            </p:nvSpPr>
            <p:spPr>
              <a:xfrm>
                <a:off x="5772187" y="3669485"/>
                <a:ext cx="5792335" cy="1022352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B7B5D865-0E2E-AD4D-8018-16916312B39F}"/>
                  </a:ext>
                </a:extLst>
              </p:cNvPr>
              <p:cNvSpPr/>
              <p:nvPr/>
            </p:nvSpPr>
            <p:spPr>
              <a:xfrm>
                <a:off x="5772187" y="2060163"/>
                <a:ext cx="5792335" cy="1467994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2AF5097B-1530-D046-9B1A-9FA9331512B2}"/>
                  </a:ext>
                </a:extLst>
              </p:cNvPr>
              <p:cNvGrpSpPr/>
              <p:nvPr/>
            </p:nvGrpSpPr>
            <p:grpSpPr>
              <a:xfrm>
                <a:off x="7657684" y="2238886"/>
                <a:ext cx="3906839" cy="1121247"/>
                <a:chOff x="2180725" y="2430962"/>
                <a:chExt cx="3906839" cy="1121247"/>
              </a:xfrm>
            </p:grpSpPr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F81198B-B6D2-0840-BAA7-3679526E473F}"/>
                    </a:ext>
                  </a:extLst>
                </p:cNvPr>
                <p:cNvSpPr txBox="1"/>
                <p:nvPr/>
              </p:nvSpPr>
              <p:spPr>
                <a:xfrm>
                  <a:off x="2180725" y="2806920"/>
                  <a:ext cx="26661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>
                          <a:lumMod val="50000"/>
                        </a:schemeClr>
                      </a:solidFill>
                      <a:latin typeface="Courier" pitchFamily="2" charset="0"/>
                    </a:rPr>
                    <a:t>z:   c(1, 5, 9, 8)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D714D21-28CA-134E-A25B-5E423D1F53F0}"/>
                    </a:ext>
                  </a:extLst>
                </p:cNvPr>
                <p:cNvSpPr txBox="1"/>
                <p:nvPr/>
              </p:nvSpPr>
              <p:spPr>
                <a:xfrm>
                  <a:off x="2180725" y="2430962"/>
                  <a:ext cx="34932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>
                          <a:lumMod val="50000"/>
                        </a:schemeClr>
                      </a:solidFill>
                      <a:latin typeface="Courier" pitchFamily="2" charset="0"/>
                    </a:rPr>
                    <a:t>y:   c("am", "I", "why")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CA928BA-AC2E-D944-BC00-B89164263FD5}"/>
                    </a:ext>
                  </a:extLst>
                </p:cNvPr>
                <p:cNvSpPr txBox="1"/>
                <p:nvPr/>
              </p:nvSpPr>
              <p:spPr>
                <a:xfrm>
                  <a:off x="2180725" y="3182877"/>
                  <a:ext cx="39068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>
                          <a:lumMod val="50000"/>
                        </a:schemeClr>
                      </a:solidFill>
                      <a:latin typeface="Courier" pitchFamily="2" charset="0"/>
                    </a:rPr>
                    <a:t>w:   c("am", "I", "global")</a:t>
                  </a: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701E4A-B376-1349-816F-C1C39283A4E8}"/>
                  </a:ext>
                </a:extLst>
              </p:cNvPr>
              <p:cNvSpPr txBox="1"/>
              <p:nvPr/>
            </p:nvSpPr>
            <p:spPr>
              <a:xfrm>
                <a:off x="6022331" y="2563328"/>
                <a:ext cx="1051560" cy="461665"/>
              </a:xfrm>
              <a:prstGeom prst="rect">
                <a:avLst/>
              </a:prstGeom>
              <a:solidFill>
                <a:schemeClr val="bg1">
                  <a:lumMod val="85000"/>
                  <a:alpha val="50000"/>
                </a:schemeClr>
              </a:solidFill>
            </p:spPr>
            <p:txBody>
              <a:bodyPr wrap="square" tIns="91440" bIns="91440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Courier" pitchFamily="2" charset="0"/>
                  </a:rPr>
                  <a:t>Global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D0460C-B64D-7844-98A3-851F5546C8D1}"/>
                  </a:ext>
                </a:extLst>
              </p:cNvPr>
              <p:cNvSpPr txBox="1"/>
              <p:nvPr/>
            </p:nvSpPr>
            <p:spPr>
              <a:xfrm>
                <a:off x="6022331" y="3964472"/>
                <a:ext cx="1051560" cy="457200"/>
              </a:xfrm>
              <a:prstGeom prst="rect">
                <a:avLst/>
              </a:prstGeom>
              <a:solidFill>
                <a:schemeClr val="bg1">
                  <a:lumMod val="85000"/>
                  <a:alpha val="50000"/>
                </a:schemeClr>
              </a:solidFill>
            </p:spPr>
            <p:txBody>
              <a:bodyPr wrap="square" tIns="91440" bIns="91440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Courier" pitchFamily="2" charset="0"/>
                  </a:rPr>
                  <a:t>…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F8B3C6-9495-1C45-931C-2D6940484D83}"/>
                  </a:ext>
                </a:extLst>
              </p:cNvPr>
              <p:cNvSpPr txBox="1"/>
              <p:nvPr/>
            </p:nvSpPr>
            <p:spPr>
              <a:xfrm>
                <a:off x="7657684" y="4008406"/>
                <a:ext cx="12875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Courier" pitchFamily="2" charset="0"/>
                  </a:rPr>
                  <a:t>…:     …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9D65DA06-5F66-D845-BC97-E36DC2472C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8111" y="3024993"/>
                <a:ext cx="0" cy="939479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headEnd type="oval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409F00CA-0AAD-EB48-BE83-2AD036FCC5D4}"/>
                </a:ext>
              </a:extLst>
            </p:cNvPr>
            <p:cNvSpPr/>
            <p:nvPr/>
          </p:nvSpPr>
          <p:spPr>
            <a:xfrm>
              <a:off x="6762788" y="4833165"/>
              <a:ext cx="5792335" cy="1613468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01E473-3968-2A4C-9D70-60AA9DA1AD91}"/>
                </a:ext>
              </a:extLst>
            </p:cNvPr>
            <p:cNvGrpSpPr/>
            <p:nvPr/>
          </p:nvGrpSpPr>
          <p:grpSpPr>
            <a:xfrm>
              <a:off x="8638706" y="4958820"/>
              <a:ext cx="3248494" cy="1333279"/>
              <a:chOff x="4523553" y="2430962"/>
              <a:chExt cx="4144329" cy="1333279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6AD5161-48C4-DC48-AE7C-43D200B89B16}"/>
                  </a:ext>
                </a:extLst>
              </p:cNvPr>
              <p:cNvSpPr txBox="1"/>
              <p:nvPr/>
            </p:nvSpPr>
            <p:spPr>
              <a:xfrm>
                <a:off x="4523553" y="2806919"/>
                <a:ext cx="41443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rev: function (x)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F636FB-E612-9E4A-B314-69457E09CFA5}"/>
                  </a:ext>
                </a:extLst>
              </p:cNvPr>
              <p:cNvSpPr txBox="1"/>
              <p:nvPr/>
            </p:nvSpPr>
            <p:spPr>
              <a:xfrm>
                <a:off x="4523553" y="2430962"/>
                <a:ext cx="4104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sum: .Primitive("sum")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1D87C1-9AEE-3F46-8BBE-93B1BDA7AD9C}"/>
                  </a:ext>
                </a:extLst>
              </p:cNvPr>
              <p:cNvSpPr txBox="1"/>
              <p:nvPr/>
            </p:nvSpPr>
            <p:spPr>
              <a:xfrm>
                <a:off x="4523553" y="3394909"/>
                <a:ext cx="1642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…:     …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694DAD-E3F7-C74A-A07B-8AEF85B5D061}"/>
                </a:ext>
              </a:extLst>
            </p:cNvPr>
            <p:cNvSpPr txBox="1"/>
            <p:nvPr/>
          </p:nvSpPr>
          <p:spPr>
            <a:xfrm>
              <a:off x="7012931" y="5411299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Base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A760B25-9B8F-A94C-B01B-E16666F706B7}"/>
                </a:ext>
              </a:extLst>
            </p:cNvPr>
            <p:cNvCxnSpPr>
              <a:cxnSpLocks/>
              <a:stCxn id="9" idx="2"/>
              <a:endCxn id="20" idx="0"/>
            </p:cNvCxnSpPr>
            <p:nvPr/>
          </p:nvCxnSpPr>
          <p:spPr>
            <a:xfrm flipH="1">
              <a:off x="7538711" y="4002572"/>
              <a:ext cx="723900" cy="1408727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headEnd type="oval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DDE9E15-7F3A-9444-94BE-2F75BA1DDA4D}"/>
                </a:ext>
              </a:extLst>
            </p:cNvPr>
            <p:cNvSpPr/>
            <p:nvPr/>
          </p:nvSpPr>
          <p:spPr>
            <a:xfrm>
              <a:off x="9342851" y="5610509"/>
              <a:ext cx="23919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Courier" pitchFamily="2" charset="0"/>
                </a:rPr>
                <a:t>UseMethod</a:t>
              </a:r>
              <a:r>
                <a:rPr lang="en-US" dirty="0">
                  <a:latin typeface="Courier" pitchFamily="2" charset="0"/>
                </a:rPr>
                <a:t>("rev")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6473198-F362-DE4F-8EFF-4E7101360A9F}"/>
                </a:ext>
              </a:extLst>
            </p:cNvPr>
            <p:cNvGrpSpPr/>
            <p:nvPr/>
          </p:nvGrpSpPr>
          <p:grpSpPr>
            <a:xfrm>
              <a:off x="6762788" y="3673345"/>
              <a:ext cx="5792336" cy="1022352"/>
              <a:chOff x="6534188" y="547211"/>
              <a:chExt cx="5792336" cy="1022352"/>
            </a:xfrm>
          </p:grpSpPr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3D4B40F8-D547-FB4B-981D-F665E1B18A92}"/>
                  </a:ext>
                </a:extLst>
              </p:cNvPr>
              <p:cNvSpPr/>
              <p:nvPr/>
            </p:nvSpPr>
            <p:spPr>
              <a:xfrm>
                <a:off x="6534188" y="547211"/>
                <a:ext cx="5792335" cy="1022352"/>
              </a:xfrm>
              <a:prstGeom prst="roundRect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`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B00CEA0-359E-0643-B335-461547C37A20}"/>
                  </a:ext>
                </a:extLst>
              </p:cNvPr>
              <p:cNvSpPr txBox="1"/>
              <p:nvPr/>
            </p:nvSpPr>
            <p:spPr>
              <a:xfrm>
                <a:off x="6784332" y="829498"/>
                <a:ext cx="1051560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tIns="91440" bIns="91440" rtlCol="0">
                <a:spAutoFit/>
              </a:bodyPr>
              <a:lstStyle/>
              <a:p>
                <a:pPr algn="ctr"/>
                <a:r>
                  <a:rPr lang="en-US" dirty="0">
                    <a:latin typeface="Courier" pitchFamily="2" charset="0"/>
                  </a:rPr>
                  <a:t>&lt;rev&gt;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5203CC-7969-A34D-9635-B252DD99DBFC}"/>
                  </a:ext>
                </a:extLst>
              </p:cNvPr>
              <p:cNvSpPr txBox="1"/>
              <p:nvPr/>
            </p:nvSpPr>
            <p:spPr>
              <a:xfrm>
                <a:off x="8419685" y="873432"/>
                <a:ext cx="390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x:   c("am", "I", "global")</a:t>
                </a: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7D98AA6-1B08-0341-AB83-E3A57F40AFA7}"/>
                </a:ext>
              </a:extLst>
            </p:cNvPr>
            <p:cNvCxnSpPr>
              <a:cxnSpLocks/>
              <a:stCxn id="28" idx="2"/>
              <a:endCxn id="20" idx="0"/>
            </p:cNvCxnSpPr>
            <p:nvPr/>
          </p:nvCxnSpPr>
          <p:spPr>
            <a:xfrm flipH="1">
              <a:off x="7538711" y="4412832"/>
              <a:ext cx="1" cy="99846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96253EC-2842-E842-95CB-F7283E23B223}"/>
              </a:ext>
            </a:extLst>
          </p:cNvPr>
          <p:cNvSpPr txBox="1"/>
          <p:nvPr/>
        </p:nvSpPr>
        <p:spPr>
          <a:xfrm>
            <a:off x="1946458" y="952978"/>
            <a:ext cx="22140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" pitchFamily="2" charset="0"/>
              </a:rPr>
              <a:t>rev(w)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754D2F7-E26C-6143-AD9C-F2EE34BD5001}"/>
              </a:ext>
            </a:extLst>
          </p:cNvPr>
          <p:cNvGrpSpPr/>
          <p:nvPr/>
        </p:nvGrpSpPr>
        <p:grpSpPr>
          <a:xfrm>
            <a:off x="157324" y="2098263"/>
            <a:ext cx="5792336" cy="4386470"/>
            <a:chOff x="5822987" y="1285463"/>
            <a:chExt cx="5792336" cy="4386470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B171630-2E83-314E-8EB3-7D1F09B9EAF4}"/>
                </a:ext>
              </a:extLst>
            </p:cNvPr>
            <p:cNvSpPr/>
            <p:nvPr/>
          </p:nvSpPr>
          <p:spPr>
            <a:xfrm>
              <a:off x="5822987" y="4058465"/>
              <a:ext cx="5792335" cy="1613468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0F7D2B1-1423-B04C-A0E0-929D17679E5C}"/>
                </a:ext>
              </a:extLst>
            </p:cNvPr>
            <p:cNvGrpSpPr/>
            <p:nvPr/>
          </p:nvGrpSpPr>
          <p:grpSpPr>
            <a:xfrm>
              <a:off x="7698906" y="4184119"/>
              <a:ext cx="3248494" cy="1333279"/>
              <a:chOff x="4523553" y="2430962"/>
              <a:chExt cx="4144329" cy="1333279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F2950B3-2CB5-F241-BC27-C07B6697F13C}"/>
                  </a:ext>
                </a:extLst>
              </p:cNvPr>
              <p:cNvSpPr txBox="1"/>
              <p:nvPr/>
            </p:nvSpPr>
            <p:spPr>
              <a:xfrm>
                <a:off x="4523553" y="2806919"/>
                <a:ext cx="41443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rev: function (x)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C7CC7B9-593C-CB42-81FA-2AD5AB15698F}"/>
                  </a:ext>
                </a:extLst>
              </p:cNvPr>
              <p:cNvSpPr txBox="1"/>
              <p:nvPr/>
            </p:nvSpPr>
            <p:spPr>
              <a:xfrm>
                <a:off x="4523553" y="2430962"/>
                <a:ext cx="4104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sum: .Primitive("sum")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A70A102-9075-4544-8504-35995A81405D}"/>
                  </a:ext>
                </a:extLst>
              </p:cNvPr>
              <p:cNvSpPr txBox="1"/>
              <p:nvPr/>
            </p:nvSpPr>
            <p:spPr>
              <a:xfrm>
                <a:off x="4523553" y="3394909"/>
                <a:ext cx="1642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…:     …</a:t>
                </a:r>
              </a:p>
            </p:txBody>
          </p:sp>
        </p:grp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3D707938-3C25-A440-9E27-7D94A0C9A95A}"/>
                </a:ext>
              </a:extLst>
            </p:cNvPr>
            <p:cNvSpPr/>
            <p:nvPr/>
          </p:nvSpPr>
          <p:spPr>
            <a:xfrm>
              <a:off x="5822987" y="2894785"/>
              <a:ext cx="5792335" cy="102235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1DD3B19F-13EA-2E49-9B66-E484445936D6}"/>
                </a:ext>
              </a:extLst>
            </p:cNvPr>
            <p:cNvSpPr/>
            <p:nvPr/>
          </p:nvSpPr>
          <p:spPr>
            <a:xfrm>
              <a:off x="5822987" y="1285463"/>
              <a:ext cx="5792335" cy="1467994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E625369-9CEB-804C-B0DB-60AEB8AC6E01}"/>
                </a:ext>
              </a:extLst>
            </p:cNvPr>
            <p:cNvGrpSpPr/>
            <p:nvPr/>
          </p:nvGrpSpPr>
          <p:grpSpPr>
            <a:xfrm>
              <a:off x="7708484" y="1464186"/>
              <a:ext cx="3906839" cy="1121247"/>
              <a:chOff x="2180725" y="2430962"/>
              <a:chExt cx="3906839" cy="1121247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B9CBEFC-173D-3449-B697-777B7EC91806}"/>
                  </a:ext>
                </a:extLst>
              </p:cNvPr>
              <p:cNvSpPr txBox="1"/>
              <p:nvPr/>
            </p:nvSpPr>
            <p:spPr>
              <a:xfrm>
                <a:off x="2180725" y="2806920"/>
                <a:ext cx="2666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z:   c(1, 5, 9, 8)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F760D8E-48B5-A441-AE4F-821094C7586F}"/>
                  </a:ext>
                </a:extLst>
              </p:cNvPr>
              <p:cNvSpPr txBox="1"/>
              <p:nvPr/>
            </p:nvSpPr>
            <p:spPr>
              <a:xfrm>
                <a:off x="2180725" y="2430962"/>
                <a:ext cx="34932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y:   c("am", "I", "why")</a:t>
                </a:r>
              </a:p>
              <a:p>
                <a:endParaRPr lang="en-US" dirty="0">
                  <a:latin typeface="Courier" pitchFamily="2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48C4681-618A-7149-A6D7-03FF36F5FEC7}"/>
                  </a:ext>
                </a:extLst>
              </p:cNvPr>
              <p:cNvSpPr txBox="1"/>
              <p:nvPr/>
            </p:nvSpPr>
            <p:spPr>
              <a:xfrm>
                <a:off x="2180725" y="3182877"/>
                <a:ext cx="390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w:   c("am", "I", "global")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739AB2E-F5EA-324C-8BDD-A76FA353B318}"/>
                </a:ext>
              </a:extLst>
            </p:cNvPr>
            <p:cNvSpPr txBox="1"/>
            <p:nvPr/>
          </p:nvSpPr>
          <p:spPr>
            <a:xfrm>
              <a:off x="6073131" y="1788628"/>
              <a:ext cx="1051560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Global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0B137A8-1DC2-B74B-BF5B-6883E005F452}"/>
                </a:ext>
              </a:extLst>
            </p:cNvPr>
            <p:cNvSpPr txBox="1"/>
            <p:nvPr/>
          </p:nvSpPr>
          <p:spPr>
            <a:xfrm>
              <a:off x="6073131" y="3189772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…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3AAEB63-9580-9945-AB52-863E1D176F7D}"/>
                </a:ext>
              </a:extLst>
            </p:cNvPr>
            <p:cNvSpPr txBox="1"/>
            <p:nvPr/>
          </p:nvSpPr>
          <p:spPr>
            <a:xfrm>
              <a:off x="6073131" y="4636599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Base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0405D6D-F86A-5242-90EB-2A37F005EC5C}"/>
                </a:ext>
              </a:extLst>
            </p:cNvPr>
            <p:cNvSpPr txBox="1"/>
            <p:nvPr/>
          </p:nvSpPr>
          <p:spPr>
            <a:xfrm>
              <a:off x="7708484" y="3233706"/>
              <a:ext cx="1287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…:     …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508C433-19BF-7C45-A945-FD5E45DB25AB}"/>
                </a:ext>
              </a:extLst>
            </p:cNvPr>
            <p:cNvCxnSpPr>
              <a:cxnSpLocks/>
            </p:cNvCxnSpPr>
            <p:nvPr/>
          </p:nvCxnSpPr>
          <p:spPr>
            <a:xfrm>
              <a:off x="6598911" y="2250293"/>
              <a:ext cx="0" cy="93947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114C792-BB43-0B4C-ABD9-F204F6B01633}"/>
                </a:ext>
              </a:extLst>
            </p:cNvPr>
            <p:cNvCxnSpPr>
              <a:cxnSpLocks/>
            </p:cNvCxnSpPr>
            <p:nvPr/>
          </p:nvCxnSpPr>
          <p:spPr>
            <a:xfrm>
              <a:off x="6598911" y="3646972"/>
              <a:ext cx="0" cy="101494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767591-59FE-CC42-A598-3B3D11C19340}"/>
                </a:ext>
              </a:extLst>
            </p:cNvPr>
            <p:cNvSpPr/>
            <p:nvPr/>
          </p:nvSpPr>
          <p:spPr>
            <a:xfrm>
              <a:off x="8403051" y="4835809"/>
              <a:ext cx="23919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Courier" pitchFamily="2" charset="0"/>
                </a:rPr>
                <a:t>UseMethod</a:t>
              </a:r>
              <a:r>
                <a:rPr lang="en-US" dirty="0">
                  <a:latin typeface="Courier" pitchFamily="2" charset="0"/>
                </a:rPr>
                <a:t>("rev")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F9753105-E8DB-3845-AEAA-DFC798EA0E3C}"/>
              </a:ext>
            </a:extLst>
          </p:cNvPr>
          <p:cNvSpPr txBox="1"/>
          <p:nvPr/>
        </p:nvSpPr>
        <p:spPr>
          <a:xfrm>
            <a:off x="1936597" y="2109407"/>
            <a:ext cx="47822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i="1" dirty="0">
                <a:solidFill>
                  <a:srgbClr val="FFC000"/>
                </a:solidFill>
                <a:effectLst>
                  <a:glow rad="393700">
                    <a:schemeClr val="accent3">
                      <a:satMod val="175000"/>
                      <a:alpha val="66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Evaluation Environment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9F99BB8-E51C-EE42-AE0B-58A120AB9EF2}"/>
              </a:ext>
            </a:extLst>
          </p:cNvPr>
          <p:cNvSpPr txBox="1"/>
          <p:nvPr/>
        </p:nvSpPr>
        <p:spPr>
          <a:xfrm>
            <a:off x="1979460" y="3738595"/>
            <a:ext cx="47822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i="1" dirty="0">
                <a:solidFill>
                  <a:srgbClr val="FFC000"/>
                </a:solidFill>
                <a:effectLst>
                  <a:glow rad="393700">
                    <a:schemeClr val="accent3">
                      <a:satMod val="175000"/>
                      <a:alpha val="66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Enclosure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2BA773A-6C30-3245-B782-1B526C9589AA}"/>
              </a:ext>
            </a:extLst>
          </p:cNvPr>
          <p:cNvSpPr txBox="1"/>
          <p:nvPr/>
        </p:nvSpPr>
        <p:spPr>
          <a:xfrm>
            <a:off x="8686440" y="4101420"/>
            <a:ext cx="395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i="1" dirty="0">
                <a:solidFill>
                  <a:srgbClr val="FFC000"/>
                </a:solidFill>
                <a:effectLst>
                  <a:glow rad="393700">
                    <a:schemeClr val="accent3">
                      <a:satMod val="175000"/>
                      <a:alpha val="66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Evaluation Environment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EA09F6D-C207-8549-BACB-C09D48661026}"/>
              </a:ext>
            </a:extLst>
          </p:cNvPr>
          <p:cNvSpPr txBox="1"/>
          <p:nvPr/>
        </p:nvSpPr>
        <p:spPr>
          <a:xfrm>
            <a:off x="9257983" y="2136776"/>
            <a:ext cx="395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i="1" dirty="0">
                <a:solidFill>
                  <a:srgbClr val="FFC000"/>
                </a:solidFill>
                <a:effectLst>
                  <a:glow rad="393700">
                    <a:schemeClr val="accent3">
                      <a:satMod val="175000"/>
                      <a:alpha val="66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Calling Environment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EE1572-44C1-6B43-AF9A-BE62974C5A08}"/>
              </a:ext>
            </a:extLst>
          </p:cNvPr>
          <p:cNvSpPr txBox="1"/>
          <p:nvPr/>
        </p:nvSpPr>
        <p:spPr>
          <a:xfrm>
            <a:off x="8663736" y="5279726"/>
            <a:ext cx="3952248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i="1" dirty="0">
                <a:solidFill>
                  <a:srgbClr val="FFC000"/>
                </a:solidFill>
                <a:effectLst>
                  <a:glow rad="393700">
                    <a:schemeClr val="accent3">
                      <a:satMod val="175000"/>
                      <a:alpha val="66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Enclosure &amp;</a:t>
            </a:r>
          </a:p>
          <a:p>
            <a:r>
              <a:rPr lang="en-US" sz="2800" i="1" dirty="0">
                <a:solidFill>
                  <a:srgbClr val="FFC000"/>
                </a:solidFill>
                <a:effectLst>
                  <a:glow rad="393700">
                    <a:schemeClr val="accent3">
                      <a:satMod val="175000"/>
                      <a:alpha val="66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Function Environment</a:t>
            </a:r>
          </a:p>
        </p:txBody>
      </p:sp>
    </p:spTree>
    <p:extLst>
      <p:ext uri="{BB962C8B-B14F-4D97-AF65-F5344CB8AC3E}">
        <p14:creationId xmlns:p14="http://schemas.microsoft.com/office/powerpoint/2010/main" val="677893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84E66B-7932-3544-9A6A-8482436545BF}"/>
              </a:ext>
            </a:extLst>
          </p:cNvPr>
          <p:cNvSpPr txBox="1"/>
          <p:nvPr/>
        </p:nvSpPr>
        <p:spPr>
          <a:xfrm>
            <a:off x="847858" y="3498929"/>
            <a:ext cx="3277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" pitchFamily="2" charset="0"/>
              </a:rPr>
              <a:t>(      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DCF7C8-9ACF-754D-831E-B6FC31208A11}"/>
              </a:ext>
            </a:extLst>
          </p:cNvPr>
          <p:cNvSpPr txBox="1"/>
          <p:nvPr/>
        </p:nvSpPr>
        <p:spPr>
          <a:xfrm>
            <a:off x="1246182" y="3586181"/>
            <a:ext cx="2388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function (x)</a:t>
            </a:r>
          </a:p>
          <a:p>
            <a:r>
              <a:rPr lang="en-US" dirty="0" err="1">
                <a:latin typeface="Courier" pitchFamily="2" charset="0"/>
              </a:rPr>
              <a:t>UseMethod</a:t>
            </a:r>
            <a:r>
              <a:rPr lang="en-US" dirty="0">
                <a:latin typeface="Courier" pitchFamily="2" charset="0"/>
              </a:rPr>
              <a:t>("rev")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5E4B652-5D91-9D4A-B522-3C946E08EF7D}"/>
              </a:ext>
            </a:extLst>
          </p:cNvPr>
          <p:cNvGrpSpPr/>
          <p:nvPr/>
        </p:nvGrpSpPr>
        <p:grpSpPr>
          <a:xfrm>
            <a:off x="6523078" y="4255453"/>
            <a:ext cx="5792335" cy="1022352"/>
            <a:chOff x="5761076" y="3823640"/>
            <a:chExt cx="5792335" cy="1022352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5E748C7-5AE9-6441-A982-4CC7C95DD8C2}"/>
                </a:ext>
              </a:extLst>
            </p:cNvPr>
            <p:cNvSpPr/>
            <p:nvPr/>
          </p:nvSpPr>
          <p:spPr>
            <a:xfrm>
              <a:off x="5761076" y="3823640"/>
              <a:ext cx="5792335" cy="102235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49724AB-F801-2743-90B8-557178949788}"/>
                </a:ext>
              </a:extLst>
            </p:cNvPr>
            <p:cNvSpPr txBox="1"/>
            <p:nvPr/>
          </p:nvSpPr>
          <p:spPr>
            <a:xfrm>
              <a:off x="6011220" y="4118627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…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F5BF21-D259-5A44-8739-CB9003860B44}"/>
                </a:ext>
              </a:extLst>
            </p:cNvPr>
            <p:cNvSpPr txBox="1"/>
            <p:nvPr/>
          </p:nvSpPr>
          <p:spPr>
            <a:xfrm>
              <a:off x="7646573" y="4162561"/>
              <a:ext cx="1287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…:     …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0142116-7299-C244-ABD0-1CB01CA80B8F}"/>
              </a:ext>
            </a:extLst>
          </p:cNvPr>
          <p:cNvGrpSpPr/>
          <p:nvPr/>
        </p:nvGrpSpPr>
        <p:grpSpPr>
          <a:xfrm>
            <a:off x="6523078" y="5415638"/>
            <a:ext cx="5792335" cy="1613468"/>
            <a:chOff x="5761076" y="4987320"/>
            <a:chExt cx="5792335" cy="161346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8B75950-F99D-7E4A-B16F-54EF6F36D788}"/>
                </a:ext>
              </a:extLst>
            </p:cNvPr>
            <p:cNvSpPr/>
            <p:nvPr/>
          </p:nvSpPr>
          <p:spPr>
            <a:xfrm>
              <a:off x="5761076" y="4987320"/>
              <a:ext cx="5792335" cy="1613468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B22EBE6-EAA3-5B42-9556-9DF63D263CE7}"/>
                </a:ext>
              </a:extLst>
            </p:cNvPr>
            <p:cNvGrpSpPr/>
            <p:nvPr/>
          </p:nvGrpSpPr>
          <p:grpSpPr>
            <a:xfrm>
              <a:off x="7636995" y="5112974"/>
              <a:ext cx="3248494" cy="1333279"/>
              <a:chOff x="4523553" y="2430962"/>
              <a:chExt cx="4144329" cy="1333279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B054092-189D-CD4E-90CC-71472F8CCA90}"/>
                  </a:ext>
                </a:extLst>
              </p:cNvPr>
              <p:cNvSpPr txBox="1"/>
              <p:nvPr/>
            </p:nvSpPr>
            <p:spPr>
              <a:xfrm>
                <a:off x="4523553" y="2806919"/>
                <a:ext cx="41443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rev: function (x)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62D67B9-465E-F04D-BEC5-8D19F1F68844}"/>
                  </a:ext>
                </a:extLst>
              </p:cNvPr>
              <p:cNvSpPr txBox="1"/>
              <p:nvPr/>
            </p:nvSpPr>
            <p:spPr>
              <a:xfrm>
                <a:off x="4523553" y="2430962"/>
                <a:ext cx="4104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sum: .Primitive("sum")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15AEA56-D043-B049-9168-BC7CC9469311}"/>
                  </a:ext>
                </a:extLst>
              </p:cNvPr>
              <p:cNvSpPr txBox="1"/>
              <p:nvPr/>
            </p:nvSpPr>
            <p:spPr>
              <a:xfrm>
                <a:off x="4523553" y="3394909"/>
                <a:ext cx="1642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…:     …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3EF7EDB-5483-CE42-A9BA-A124263A2FC4}"/>
                </a:ext>
              </a:extLst>
            </p:cNvPr>
            <p:cNvSpPr txBox="1"/>
            <p:nvPr/>
          </p:nvSpPr>
          <p:spPr>
            <a:xfrm>
              <a:off x="6011220" y="5565454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Base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46E824C-31C3-3441-890D-D2512850B4CD}"/>
                </a:ext>
              </a:extLst>
            </p:cNvPr>
            <p:cNvSpPr/>
            <p:nvPr/>
          </p:nvSpPr>
          <p:spPr>
            <a:xfrm>
              <a:off x="8341140" y="5764664"/>
              <a:ext cx="23919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Courier" pitchFamily="2" charset="0"/>
                </a:rPr>
                <a:t>UseMethod</a:t>
              </a:r>
              <a:r>
                <a:rPr lang="en-US" dirty="0">
                  <a:latin typeface="Courier" pitchFamily="2" charset="0"/>
                </a:rPr>
                <a:t>("rev")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51910D7-E98E-8149-AB5A-47DBC908952D}"/>
              </a:ext>
            </a:extLst>
          </p:cNvPr>
          <p:cNvGrpSpPr/>
          <p:nvPr/>
        </p:nvGrpSpPr>
        <p:grpSpPr>
          <a:xfrm>
            <a:off x="6523078" y="1141245"/>
            <a:ext cx="5792335" cy="1022352"/>
            <a:chOff x="5761076" y="684045"/>
            <a:chExt cx="5792335" cy="1022352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1F9E032B-95D1-1641-B09B-23E52EEEDB3D}"/>
                </a:ext>
              </a:extLst>
            </p:cNvPr>
            <p:cNvSpPr/>
            <p:nvPr/>
          </p:nvSpPr>
          <p:spPr>
            <a:xfrm>
              <a:off x="5761076" y="684045"/>
              <a:ext cx="5792335" cy="102235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A811771-0A5D-2C4C-A1FB-858E5F5BC88F}"/>
                </a:ext>
              </a:extLst>
            </p:cNvPr>
            <p:cNvSpPr txBox="1"/>
            <p:nvPr/>
          </p:nvSpPr>
          <p:spPr>
            <a:xfrm>
              <a:off x="6011220" y="979032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&lt;fun&gt;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469BD44-064D-FC4E-A93C-57BB2865683E}"/>
                </a:ext>
              </a:extLst>
            </p:cNvPr>
            <p:cNvSpPr txBox="1"/>
            <p:nvPr/>
          </p:nvSpPr>
          <p:spPr>
            <a:xfrm>
              <a:off x="7646573" y="1022312"/>
              <a:ext cx="3493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w:   c("am", "I", "fun")</a:t>
              </a:r>
            </a:p>
          </p:txBody>
        </p:sp>
      </p:grp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5BFBD636-AF4E-A94B-8777-7EB32B408FA5}"/>
              </a:ext>
            </a:extLst>
          </p:cNvPr>
          <p:cNvCxnSpPr>
            <a:cxnSpLocks/>
            <a:stCxn id="61" idx="0"/>
            <a:endCxn id="30" idx="0"/>
          </p:cNvCxnSpPr>
          <p:nvPr/>
        </p:nvCxnSpPr>
        <p:spPr>
          <a:xfrm rot="5400000" flipH="1" flipV="1">
            <a:off x="4742212" y="1012125"/>
            <a:ext cx="2132678" cy="2980897"/>
          </a:xfrm>
          <a:prstGeom prst="bentConnector3">
            <a:avLst>
              <a:gd name="adj1" fmla="val 110719"/>
            </a:avLst>
          </a:prstGeom>
          <a:ln w="34925">
            <a:solidFill>
              <a:srgbClr val="92D050"/>
            </a:solidFill>
            <a:headEnd type="oval"/>
            <a:tailEnd type="triangle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D9D807-0854-D347-B36C-D410B85A0F29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7824782" y="1664178"/>
            <a:ext cx="583793" cy="654"/>
          </a:xfrm>
          <a:prstGeom prst="straightConnector1">
            <a:avLst/>
          </a:prstGeom>
          <a:ln w="38100">
            <a:solidFill>
              <a:srgbClr val="92D050"/>
            </a:solidFill>
            <a:headEnd type="oval" w="med" len="med"/>
            <a:tailEnd type="triangl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402C2D6-CCB6-E249-81DC-959FFC464B58}"/>
              </a:ext>
            </a:extLst>
          </p:cNvPr>
          <p:cNvGrpSpPr/>
          <p:nvPr/>
        </p:nvGrpSpPr>
        <p:grpSpPr>
          <a:xfrm>
            <a:off x="6523076" y="2301430"/>
            <a:ext cx="5792336" cy="1816190"/>
            <a:chOff x="5761076" y="1844262"/>
            <a:chExt cx="5792336" cy="181619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DE10F93D-8F32-5543-8A63-AB76FF7F1E9B}"/>
                </a:ext>
              </a:extLst>
            </p:cNvPr>
            <p:cNvSpPr/>
            <p:nvPr/>
          </p:nvSpPr>
          <p:spPr>
            <a:xfrm>
              <a:off x="5761076" y="1844262"/>
              <a:ext cx="5792335" cy="1816190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57C97B-7E90-B642-AFB0-1707752100E3}"/>
                </a:ext>
              </a:extLst>
            </p:cNvPr>
            <p:cNvSpPr txBox="1"/>
            <p:nvPr/>
          </p:nvSpPr>
          <p:spPr>
            <a:xfrm>
              <a:off x="7646573" y="2398944"/>
              <a:ext cx="2666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z:   c(1, 5, 9, 8)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803F7A-8DAC-434A-9B06-52C557E59BC4}"/>
                </a:ext>
              </a:extLst>
            </p:cNvPr>
            <p:cNvSpPr txBox="1"/>
            <p:nvPr/>
          </p:nvSpPr>
          <p:spPr>
            <a:xfrm>
              <a:off x="7646573" y="2022986"/>
              <a:ext cx="3493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y:   c("am", "I", "why")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1890BA-DE0A-954F-8C82-94EA8FDC94B5}"/>
                </a:ext>
              </a:extLst>
            </p:cNvPr>
            <p:cNvSpPr txBox="1"/>
            <p:nvPr/>
          </p:nvSpPr>
          <p:spPr>
            <a:xfrm>
              <a:off x="7646573" y="2774901"/>
              <a:ext cx="3906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w:   c("am", "I", "global")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910722-76DD-EF4C-8858-5794CB48C8D1}"/>
                </a:ext>
              </a:extLst>
            </p:cNvPr>
            <p:cNvSpPr txBox="1"/>
            <p:nvPr/>
          </p:nvSpPr>
          <p:spPr>
            <a:xfrm>
              <a:off x="6011220" y="2521525"/>
              <a:ext cx="1051560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Global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53852F8-5EC3-C340-9BAE-8238B2EA845C}"/>
                </a:ext>
              </a:extLst>
            </p:cNvPr>
            <p:cNvSpPr txBox="1"/>
            <p:nvPr/>
          </p:nvSpPr>
          <p:spPr>
            <a:xfrm>
              <a:off x="7646573" y="3156701"/>
              <a:ext cx="2528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fun: function() …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6362BF-0ACA-4F4A-8FF0-EB0776F28168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7299000" y="3440358"/>
            <a:ext cx="0" cy="1110082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B1FE50-BD62-EE4B-9DD7-B32D5BC08E23}"/>
              </a:ext>
            </a:extLst>
          </p:cNvPr>
          <p:cNvCxnSpPr>
            <a:cxnSpLocks/>
          </p:cNvCxnSpPr>
          <p:nvPr/>
        </p:nvCxnSpPr>
        <p:spPr>
          <a:xfrm>
            <a:off x="7299000" y="5033029"/>
            <a:ext cx="0" cy="1014943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E3DA4AB-6AA7-EE4E-9B67-80F4226462EF}"/>
              </a:ext>
            </a:extLst>
          </p:cNvPr>
          <p:cNvCxnSpPr>
            <a:cxnSpLocks/>
            <a:stCxn id="30" idx="2"/>
            <a:endCxn id="14" idx="0"/>
          </p:cNvCxnSpPr>
          <p:nvPr/>
        </p:nvCxnSpPr>
        <p:spPr>
          <a:xfrm>
            <a:off x="7299000" y="1893434"/>
            <a:ext cx="0" cy="108526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9981D20-5DD2-A54A-A63F-7D9E17278F3A}"/>
              </a:ext>
            </a:extLst>
          </p:cNvPr>
          <p:cNvSpPr txBox="1"/>
          <p:nvPr/>
        </p:nvSpPr>
        <p:spPr>
          <a:xfrm>
            <a:off x="3736089" y="3490853"/>
            <a:ext cx="1277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" pitchFamily="2" charset="0"/>
              </a:rPr>
              <a:t>(w)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E731CBC-6373-8347-ADE4-8251B72D4D13}"/>
              </a:ext>
            </a:extLst>
          </p:cNvPr>
          <p:cNvSpPr/>
          <p:nvPr/>
        </p:nvSpPr>
        <p:spPr>
          <a:xfrm>
            <a:off x="4051100" y="3568912"/>
            <a:ext cx="534009" cy="663599"/>
          </a:xfrm>
          <a:prstGeom prst="roundRect">
            <a:avLst/>
          </a:prstGeom>
          <a:noFill/>
          <a:ln w="25400">
            <a:solidFill>
              <a:srgbClr val="92D050"/>
            </a:solidFill>
            <a:prstDash val="dash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525E2F-1231-4046-AA46-088135DDE69B}"/>
              </a:ext>
            </a:extLst>
          </p:cNvPr>
          <p:cNvSpPr txBox="1"/>
          <p:nvPr/>
        </p:nvSpPr>
        <p:spPr>
          <a:xfrm>
            <a:off x="847858" y="3498929"/>
            <a:ext cx="3277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" pitchFamily="2" charset="0"/>
              </a:rPr>
              <a:t>(      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10218F-9385-2749-97B9-C1C44BE9BEED}"/>
              </a:ext>
            </a:extLst>
          </p:cNvPr>
          <p:cNvSpPr txBox="1"/>
          <p:nvPr/>
        </p:nvSpPr>
        <p:spPr>
          <a:xfrm>
            <a:off x="1246182" y="3586181"/>
            <a:ext cx="2388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function (x)</a:t>
            </a:r>
          </a:p>
          <a:p>
            <a:r>
              <a:rPr lang="en-US" dirty="0" err="1">
                <a:latin typeface="Courier" pitchFamily="2" charset="0"/>
              </a:rPr>
              <a:t>UseMethod</a:t>
            </a:r>
            <a:r>
              <a:rPr lang="en-US" dirty="0">
                <a:latin typeface="Courier" pitchFamily="2" charset="0"/>
              </a:rPr>
              <a:t>("rev")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522D1A0-4032-DF41-B263-E43075019DA7}"/>
              </a:ext>
            </a:extLst>
          </p:cNvPr>
          <p:cNvGrpSpPr/>
          <p:nvPr/>
        </p:nvGrpSpPr>
        <p:grpSpPr>
          <a:xfrm>
            <a:off x="6523078" y="4255453"/>
            <a:ext cx="5792335" cy="1022352"/>
            <a:chOff x="5761076" y="3823640"/>
            <a:chExt cx="5792335" cy="102235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13BE1A30-30BD-B447-BB7A-9F8BBF154DD7}"/>
                </a:ext>
              </a:extLst>
            </p:cNvPr>
            <p:cNvSpPr/>
            <p:nvPr/>
          </p:nvSpPr>
          <p:spPr>
            <a:xfrm>
              <a:off x="5761076" y="3823640"/>
              <a:ext cx="5792335" cy="102235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47AF5A-0EB3-0B45-A3BD-2437FC970AE9}"/>
                </a:ext>
              </a:extLst>
            </p:cNvPr>
            <p:cNvSpPr txBox="1"/>
            <p:nvPr/>
          </p:nvSpPr>
          <p:spPr>
            <a:xfrm>
              <a:off x="6011220" y="4118627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…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25710A-9091-784F-A106-2840FEDF4A02}"/>
                </a:ext>
              </a:extLst>
            </p:cNvPr>
            <p:cNvSpPr txBox="1"/>
            <p:nvPr/>
          </p:nvSpPr>
          <p:spPr>
            <a:xfrm>
              <a:off x="7646573" y="4162561"/>
              <a:ext cx="1287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…:     …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010FEF-2FCA-4B49-8B32-F7902524D20D}"/>
              </a:ext>
            </a:extLst>
          </p:cNvPr>
          <p:cNvGrpSpPr/>
          <p:nvPr/>
        </p:nvGrpSpPr>
        <p:grpSpPr>
          <a:xfrm>
            <a:off x="6523078" y="5415638"/>
            <a:ext cx="5792335" cy="1613468"/>
            <a:chOff x="5761076" y="4987320"/>
            <a:chExt cx="5792335" cy="1613468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9339163E-B85C-6442-8F47-A83CFEE25264}"/>
                </a:ext>
              </a:extLst>
            </p:cNvPr>
            <p:cNvSpPr/>
            <p:nvPr/>
          </p:nvSpPr>
          <p:spPr>
            <a:xfrm>
              <a:off x="5761076" y="4987320"/>
              <a:ext cx="5792335" cy="1613468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5551A3B-5186-4349-9B6E-64B3A5A8BC3E}"/>
                </a:ext>
              </a:extLst>
            </p:cNvPr>
            <p:cNvGrpSpPr/>
            <p:nvPr/>
          </p:nvGrpSpPr>
          <p:grpSpPr>
            <a:xfrm>
              <a:off x="7636995" y="5112974"/>
              <a:ext cx="3248494" cy="1333279"/>
              <a:chOff x="4523553" y="2430962"/>
              <a:chExt cx="4144329" cy="1333279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A610C9-6C29-554B-8EED-B1547F6CC03B}"/>
                  </a:ext>
                </a:extLst>
              </p:cNvPr>
              <p:cNvSpPr txBox="1"/>
              <p:nvPr/>
            </p:nvSpPr>
            <p:spPr>
              <a:xfrm>
                <a:off x="4523553" y="2806919"/>
                <a:ext cx="41443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rev: function (x)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47F1FB-2C03-E24E-AD0C-0152AB0CF2D5}"/>
                  </a:ext>
                </a:extLst>
              </p:cNvPr>
              <p:cNvSpPr txBox="1"/>
              <p:nvPr/>
            </p:nvSpPr>
            <p:spPr>
              <a:xfrm>
                <a:off x="4523553" y="2430962"/>
                <a:ext cx="4104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sum: .Primitive("sum")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5262D6C-A8CA-EE4B-9F2C-50931DF7B83D}"/>
                  </a:ext>
                </a:extLst>
              </p:cNvPr>
              <p:cNvSpPr txBox="1"/>
              <p:nvPr/>
            </p:nvSpPr>
            <p:spPr>
              <a:xfrm>
                <a:off x="4523553" y="3394909"/>
                <a:ext cx="1642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…:     …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2868D1-D657-984B-BDF7-320A4BA25734}"/>
                </a:ext>
              </a:extLst>
            </p:cNvPr>
            <p:cNvSpPr txBox="1"/>
            <p:nvPr/>
          </p:nvSpPr>
          <p:spPr>
            <a:xfrm>
              <a:off x="6011220" y="5565454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Base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203A7E-81A1-244E-8E84-B1B3B44C3DEA}"/>
                </a:ext>
              </a:extLst>
            </p:cNvPr>
            <p:cNvSpPr/>
            <p:nvPr/>
          </p:nvSpPr>
          <p:spPr>
            <a:xfrm>
              <a:off x="8341140" y="5764664"/>
              <a:ext cx="23919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Courier" pitchFamily="2" charset="0"/>
                </a:rPr>
                <a:t>UseMethod</a:t>
              </a:r>
              <a:r>
                <a:rPr lang="en-US" dirty="0">
                  <a:latin typeface="Courier" pitchFamily="2" charset="0"/>
                </a:rPr>
                <a:t>("rev")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811AC89-0F93-F646-92F6-6010309CC236}"/>
              </a:ext>
            </a:extLst>
          </p:cNvPr>
          <p:cNvGrpSpPr/>
          <p:nvPr/>
        </p:nvGrpSpPr>
        <p:grpSpPr>
          <a:xfrm>
            <a:off x="6523078" y="1141245"/>
            <a:ext cx="5792335" cy="1022352"/>
            <a:chOff x="5761076" y="684045"/>
            <a:chExt cx="5792335" cy="1022352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65DB4830-D348-0A4D-B1DE-698296F2C91F}"/>
                </a:ext>
              </a:extLst>
            </p:cNvPr>
            <p:cNvSpPr/>
            <p:nvPr/>
          </p:nvSpPr>
          <p:spPr>
            <a:xfrm>
              <a:off x="5761076" y="684045"/>
              <a:ext cx="5792335" cy="102235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3E6B14-7A6F-8648-92AC-F6DDE7BEA5EF}"/>
                </a:ext>
              </a:extLst>
            </p:cNvPr>
            <p:cNvSpPr txBox="1"/>
            <p:nvPr/>
          </p:nvSpPr>
          <p:spPr>
            <a:xfrm>
              <a:off x="6011220" y="979032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&lt;</a:t>
              </a:r>
              <a:r>
                <a:rPr lang="en-US" dirty="0" err="1">
                  <a:latin typeface="Courier" pitchFamily="2" charset="0"/>
                </a:rPr>
                <a:t>Lenv</a:t>
              </a:r>
              <a:r>
                <a:rPr lang="en-US" dirty="0">
                  <a:latin typeface="Courier" pitchFamily="2" charset="0"/>
                </a:rPr>
                <a:t>&gt;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BEC619-8A8C-7F47-A04A-8D6D296409B1}"/>
                </a:ext>
              </a:extLst>
            </p:cNvPr>
            <p:cNvSpPr txBox="1"/>
            <p:nvPr/>
          </p:nvSpPr>
          <p:spPr>
            <a:xfrm>
              <a:off x="7646573" y="1022312"/>
              <a:ext cx="3631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w:   c("am", "I", "list")</a:t>
              </a:r>
            </a:p>
          </p:txBody>
        </p:sp>
      </p:grp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83B778CA-E95E-6042-A242-095CB9B1A57B}"/>
              </a:ext>
            </a:extLst>
          </p:cNvPr>
          <p:cNvCxnSpPr>
            <a:cxnSpLocks/>
            <a:stCxn id="38" idx="0"/>
            <a:endCxn id="22" idx="0"/>
          </p:cNvCxnSpPr>
          <p:nvPr/>
        </p:nvCxnSpPr>
        <p:spPr>
          <a:xfrm rot="5400000" flipH="1" flipV="1">
            <a:off x="4742212" y="1012125"/>
            <a:ext cx="2132678" cy="2980897"/>
          </a:xfrm>
          <a:prstGeom prst="bentConnector3">
            <a:avLst>
              <a:gd name="adj1" fmla="val 110719"/>
            </a:avLst>
          </a:prstGeom>
          <a:ln w="34925">
            <a:solidFill>
              <a:srgbClr val="92D050"/>
            </a:solidFill>
            <a:headEnd type="oval"/>
            <a:tailEnd type="triangle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03914E-113A-3A47-97F2-3065B2469E05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7824782" y="1664178"/>
            <a:ext cx="583793" cy="654"/>
          </a:xfrm>
          <a:prstGeom prst="straightConnector1">
            <a:avLst/>
          </a:prstGeom>
          <a:ln w="38100">
            <a:solidFill>
              <a:srgbClr val="92D050"/>
            </a:solidFill>
            <a:headEnd type="oval" w="med" len="med"/>
            <a:tailEnd type="triangl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A21228-E127-B642-B967-EB1034E338F7}"/>
              </a:ext>
            </a:extLst>
          </p:cNvPr>
          <p:cNvGrpSpPr/>
          <p:nvPr/>
        </p:nvGrpSpPr>
        <p:grpSpPr>
          <a:xfrm>
            <a:off x="6523076" y="2301430"/>
            <a:ext cx="5792336" cy="1816190"/>
            <a:chOff x="5761076" y="1844262"/>
            <a:chExt cx="5792336" cy="1816190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FD95AD77-4F49-1D40-BB7E-2B9FBB816DC0}"/>
                </a:ext>
              </a:extLst>
            </p:cNvPr>
            <p:cNvSpPr/>
            <p:nvPr/>
          </p:nvSpPr>
          <p:spPr>
            <a:xfrm>
              <a:off x="5761076" y="1844262"/>
              <a:ext cx="5792335" cy="1816190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A3BEB6-7117-2949-B2DF-FF3B67AAF974}"/>
                </a:ext>
              </a:extLst>
            </p:cNvPr>
            <p:cNvSpPr txBox="1"/>
            <p:nvPr/>
          </p:nvSpPr>
          <p:spPr>
            <a:xfrm>
              <a:off x="7646573" y="2398944"/>
              <a:ext cx="2666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z:   c(1, 5, 9, 8)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78059FD-3E1B-6F4D-A15B-BA01CDA29C8B}"/>
                </a:ext>
              </a:extLst>
            </p:cNvPr>
            <p:cNvSpPr txBox="1"/>
            <p:nvPr/>
          </p:nvSpPr>
          <p:spPr>
            <a:xfrm>
              <a:off x="7646573" y="2022986"/>
              <a:ext cx="34932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y:   c("am", "I", "why")</a:t>
              </a:r>
            </a:p>
            <a:p>
              <a:endParaRPr lang="en-US" dirty="0">
                <a:latin typeface="Courier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E22B870-14EB-C847-8F23-DCF102BDEA26}"/>
                </a:ext>
              </a:extLst>
            </p:cNvPr>
            <p:cNvSpPr txBox="1"/>
            <p:nvPr/>
          </p:nvSpPr>
          <p:spPr>
            <a:xfrm>
              <a:off x="7646573" y="2774901"/>
              <a:ext cx="3906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w:   c("am", "I", "global")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6222944-6676-7046-8403-0799F5578846}"/>
                </a:ext>
              </a:extLst>
            </p:cNvPr>
            <p:cNvSpPr txBox="1"/>
            <p:nvPr/>
          </p:nvSpPr>
          <p:spPr>
            <a:xfrm>
              <a:off x="6011220" y="2521525"/>
              <a:ext cx="1051560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Global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2CE275-AAA9-5048-AEA6-9BBF0BF910CF}"/>
                </a:ext>
              </a:extLst>
            </p:cNvPr>
            <p:cNvSpPr txBox="1"/>
            <p:nvPr/>
          </p:nvSpPr>
          <p:spPr>
            <a:xfrm>
              <a:off x="7646573" y="3156701"/>
              <a:ext cx="2941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fun, </a:t>
              </a:r>
              <a:r>
                <a:rPr lang="en-US" dirty="0" err="1">
                  <a:latin typeface="Courier" pitchFamily="2" charset="0"/>
                </a:rPr>
                <a:t>cmd</a:t>
              </a:r>
              <a:r>
                <a:rPr lang="en-US" dirty="0">
                  <a:latin typeface="Courier" pitchFamily="2" charset="0"/>
                </a:rPr>
                <a:t>, L, </a:t>
              </a:r>
              <a:r>
                <a:rPr lang="en-US" dirty="0" err="1">
                  <a:latin typeface="Courier" pitchFamily="2" charset="0"/>
                </a:rPr>
                <a:t>Lenv</a:t>
              </a:r>
              <a:r>
                <a:rPr lang="en-US" dirty="0">
                  <a:latin typeface="Courier" pitchFamily="2" charset="0"/>
                </a:rPr>
                <a:t>: …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2393975-3616-5144-8D00-5920EA11A75F}"/>
              </a:ext>
            </a:extLst>
          </p:cNvPr>
          <p:cNvCxnSpPr>
            <a:cxnSpLocks/>
            <a:stCxn id="32" idx="2"/>
            <a:endCxn id="10" idx="0"/>
          </p:cNvCxnSpPr>
          <p:nvPr/>
        </p:nvCxnSpPr>
        <p:spPr>
          <a:xfrm>
            <a:off x="7299000" y="3440358"/>
            <a:ext cx="0" cy="1110082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E40B82E-A8FB-BC4E-B62C-7C14E458102F}"/>
              </a:ext>
            </a:extLst>
          </p:cNvPr>
          <p:cNvCxnSpPr>
            <a:cxnSpLocks/>
          </p:cNvCxnSpPr>
          <p:nvPr/>
        </p:nvCxnSpPr>
        <p:spPr>
          <a:xfrm>
            <a:off x="7299000" y="5033029"/>
            <a:ext cx="0" cy="1014943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B7927E-B17C-B44A-918F-A1D3FD274415}"/>
              </a:ext>
            </a:extLst>
          </p:cNvPr>
          <p:cNvCxnSpPr>
            <a:cxnSpLocks/>
            <a:stCxn id="22" idx="2"/>
            <a:endCxn id="32" idx="0"/>
          </p:cNvCxnSpPr>
          <p:nvPr/>
        </p:nvCxnSpPr>
        <p:spPr>
          <a:xfrm>
            <a:off x="7299000" y="1893434"/>
            <a:ext cx="0" cy="108526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136DF4A-69FE-F146-B250-C6D577A440F3}"/>
              </a:ext>
            </a:extLst>
          </p:cNvPr>
          <p:cNvSpPr txBox="1"/>
          <p:nvPr/>
        </p:nvSpPr>
        <p:spPr>
          <a:xfrm>
            <a:off x="3736089" y="3490853"/>
            <a:ext cx="1277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" pitchFamily="2" charset="0"/>
              </a:rPr>
              <a:t>(w)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0DF2E370-9DC5-BE4F-9DA4-C67A5DDF4D0B}"/>
              </a:ext>
            </a:extLst>
          </p:cNvPr>
          <p:cNvSpPr/>
          <p:nvPr/>
        </p:nvSpPr>
        <p:spPr>
          <a:xfrm>
            <a:off x="4051100" y="3568912"/>
            <a:ext cx="534009" cy="663599"/>
          </a:xfrm>
          <a:prstGeom prst="roundRect">
            <a:avLst/>
          </a:prstGeom>
          <a:noFill/>
          <a:ln w="25400">
            <a:solidFill>
              <a:srgbClr val="92D050"/>
            </a:solidFill>
            <a:prstDash val="dash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48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7BDE6945-845A-B04E-85E1-F3AFDFE12FC5}"/>
              </a:ext>
            </a:extLst>
          </p:cNvPr>
          <p:cNvGrpSpPr/>
          <p:nvPr/>
        </p:nvGrpSpPr>
        <p:grpSpPr>
          <a:xfrm>
            <a:off x="6523078" y="1479907"/>
            <a:ext cx="5792335" cy="1022352"/>
            <a:chOff x="5761076" y="684045"/>
            <a:chExt cx="5792335" cy="1022352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4119548F-C51C-9046-8DFA-24B5721631B3}"/>
                </a:ext>
              </a:extLst>
            </p:cNvPr>
            <p:cNvSpPr/>
            <p:nvPr/>
          </p:nvSpPr>
          <p:spPr>
            <a:xfrm>
              <a:off x="5761076" y="684045"/>
              <a:ext cx="5792335" cy="102235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F260DAA-8D44-804A-949E-3705C09A9F8C}"/>
                </a:ext>
              </a:extLst>
            </p:cNvPr>
            <p:cNvSpPr txBox="1"/>
            <p:nvPr/>
          </p:nvSpPr>
          <p:spPr>
            <a:xfrm>
              <a:off x="6011220" y="979032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&lt;</a:t>
              </a:r>
              <a:r>
                <a:rPr lang="en-US" dirty="0" err="1">
                  <a:latin typeface="Courier" pitchFamily="2" charset="0"/>
                </a:rPr>
                <a:t>Lenv</a:t>
              </a:r>
              <a:r>
                <a:rPr lang="en-US" dirty="0">
                  <a:latin typeface="Courier" pitchFamily="2" charset="0"/>
                </a:rPr>
                <a:t>&gt;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74C094E-8DBC-B64B-9BFB-EC7E815106E3}"/>
                </a:ext>
              </a:extLst>
            </p:cNvPr>
            <p:cNvSpPr txBox="1"/>
            <p:nvPr/>
          </p:nvSpPr>
          <p:spPr>
            <a:xfrm>
              <a:off x="7646573" y="1022312"/>
              <a:ext cx="3631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w:   c("am", "I", "list")</a:t>
              </a:r>
            </a:p>
          </p:txBody>
        </p:sp>
      </p:grp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C474C3CF-EC94-3146-84B8-114E4A8689BB}"/>
              </a:ext>
            </a:extLst>
          </p:cNvPr>
          <p:cNvSpPr/>
          <p:nvPr/>
        </p:nvSpPr>
        <p:spPr>
          <a:xfrm>
            <a:off x="6523078" y="328438"/>
            <a:ext cx="5792335" cy="102235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9DB43FD-5C96-1840-9DBE-E1792F2BB98B}"/>
              </a:ext>
            </a:extLst>
          </p:cNvPr>
          <p:cNvSpPr txBox="1"/>
          <p:nvPr/>
        </p:nvSpPr>
        <p:spPr>
          <a:xfrm>
            <a:off x="6773222" y="623425"/>
            <a:ext cx="105156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45720" tIns="91440" rIns="45720" bIns="91440" rtlCol="0">
            <a:spAutoFit/>
          </a:bodyPr>
          <a:lstStyle/>
          <a:p>
            <a:pPr algn="ctr"/>
            <a:r>
              <a:rPr lang="en-US" dirty="0">
                <a:latin typeface="Courier" pitchFamily="2" charset="0"/>
              </a:rPr>
              <a:t>&lt;L2env&gt;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6A40D4-6192-0D44-AF02-722BE7B507E7}"/>
              </a:ext>
            </a:extLst>
          </p:cNvPr>
          <p:cNvSpPr txBox="1"/>
          <p:nvPr/>
        </p:nvSpPr>
        <p:spPr>
          <a:xfrm>
            <a:off x="2693594" y="3820660"/>
            <a:ext cx="1434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" pitchFamily="2" charset="0"/>
              </a:rPr>
              <a:t>rev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5CB5D8E-84B7-554D-9611-E608B44808AF}"/>
              </a:ext>
            </a:extLst>
          </p:cNvPr>
          <p:cNvGrpSpPr/>
          <p:nvPr/>
        </p:nvGrpSpPr>
        <p:grpSpPr>
          <a:xfrm>
            <a:off x="6523078" y="4577184"/>
            <a:ext cx="5792335" cy="1022352"/>
            <a:chOff x="5761076" y="3823640"/>
            <a:chExt cx="5792335" cy="1022352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4462F4A9-0DD0-704C-AAD0-805906FA024D}"/>
                </a:ext>
              </a:extLst>
            </p:cNvPr>
            <p:cNvSpPr/>
            <p:nvPr/>
          </p:nvSpPr>
          <p:spPr>
            <a:xfrm>
              <a:off x="5761076" y="3823640"/>
              <a:ext cx="5792335" cy="102235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A3AB45C-58CE-DD4A-AD13-F504CC4AC94B}"/>
                </a:ext>
              </a:extLst>
            </p:cNvPr>
            <p:cNvSpPr txBox="1"/>
            <p:nvPr/>
          </p:nvSpPr>
          <p:spPr>
            <a:xfrm>
              <a:off x="6011220" y="4118627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…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83FD2E5-1653-7441-91C6-BBCECDE334E0}"/>
                </a:ext>
              </a:extLst>
            </p:cNvPr>
            <p:cNvSpPr txBox="1"/>
            <p:nvPr/>
          </p:nvSpPr>
          <p:spPr>
            <a:xfrm>
              <a:off x="7646573" y="4162561"/>
              <a:ext cx="1287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…:     …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607E5D3-0E24-C543-8D3C-B566AF03FB0A}"/>
              </a:ext>
            </a:extLst>
          </p:cNvPr>
          <p:cNvGrpSpPr/>
          <p:nvPr/>
        </p:nvGrpSpPr>
        <p:grpSpPr>
          <a:xfrm>
            <a:off x="6523078" y="5737369"/>
            <a:ext cx="5792335" cy="1613468"/>
            <a:chOff x="5761076" y="4987320"/>
            <a:chExt cx="5792335" cy="1613468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45B9E6A4-BED4-9247-8E7E-A54A4C72FD7A}"/>
                </a:ext>
              </a:extLst>
            </p:cNvPr>
            <p:cNvSpPr/>
            <p:nvPr/>
          </p:nvSpPr>
          <p:spPr>
            <a:xfrm>
              <a:off x="5761076" y="4987320"/>
              <a:ext cx="5792335" cy="1613468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DA1BF90-19FE-A14A-BBEC-D89A94526188}"/>
                </a:ext>
              </a:extLst>
            </p:cNvPr>
            <p:cNvGrpSpPr/>
            <p:nvPr/>
          </p:nvGrpSpPr>
          <p:grpSpPr>
            <a:xfrm>
              <a:off x="7636995" y="5112974"/>
              <a:ext cx="3248494" cy="1333279"/>
              <a:chOff x="4523553" y="2430962"/>
              <a:chExt cx="4144329" cy="1333279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FD045BB-F755-1043-A2F0-A56B059F8C2B}"/>
                  </a:ext>
                </a:extLst>
              </p:cNvPr>
              <p:cNvSpPr txBox="1"/>
              <p:nvPr/>
            </p:nvSpPr>
            <p:spPr>
              <a:xfrm>
                <a:off x="4523553" y="2806919"/>
                <a:ext cx="41443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rev: function (x)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C84B7AF-66A5-B045-841D-1FF872629EBD}"/>
                  </a:ext>
                </a:extLst>
              </p:cNvPr>
              <p:cNvSpPr txBox="1"/>
              <p:nvPr/>
            </p:nvSpPr>
            <p:spPr>
              <a:xfrm>
                <a:off x="4523553" y="2430962"/>
                <a:ext cx="4104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sum: .Primitive("sum")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C061A5-FEA2-6544-A49D-6BBFD1C56021}"/>
                  </a:ext>
                </a:extLst>
              </p:cNvPr>
              <p:cNvSpPr txBox="1"/>
              <p:nvPr/>
            </p:nvSpPr>
            <p:spPr>
              <a:xfrm>
                <a:off x="4523553" y="3394909"/>
                <a:ext cx="1642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…:     …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696B95E-332E-814D-B9F4-85977B1F6448}"/>
                </a:ext>
              </a:extLst>
            </p:cNvPr>
            <p:cNvSpPr txBox="1"/>
            <p:nvPr/>
          </p:nvSpPr>
          <p:spPr>
            <a:xfrm>
              <a:off x="6011220" y="5565454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Base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F30BEFE-7063-4141-BC67-1EB9A743ED3B}"/>
                </a:ext>
              </a:extLst>
            </p:cNvPr>
            <p:cNvSpPr/>
            <p:nvPr/>
          </p:nvSpPr>
          <p:spPr>
            <a:xfrm>
              <a:off x="8341140" y="5764664"/>
              <a:ext cx="23919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Courier" pitchFamily="2" charset="0"/>
                </a:rPr>
                <a:t>UseMethod</a:t>
              </a:r>
              <a:r>
                <a:rPr lang="en-US" dirty="0">
                  <a:latin typeface="Courier" pitchFamily="2" charset="0"/>
                </a:rPr>
                <a:t>("rev")</a:t>
              </a:r>
            </a:p>
          </p:txBody>
        </p:sp>
      </p:grp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0D25BACC-73FF-5945-AD1B-1BFAAE6A442A}"/>
              </a:ext>
            </a:extLst>
          </p:cNvPr>
          <p:cNvCxnSpPr>
            <a:cxnSpLocks/>
            <a:stCxn id="65" idx="0"/>
            <a:endCxn id="79" idx="0"/>
          </p:cNvCxnSpPr>
          <p:nvPr/>
        </p:nvCxnSpPr>
        <p:spPr>
          <a:xfrm rot="5400000" flipH="1" flipV="1">
            <a:off x="3642499" y="234141"/>
            <a:ext cx="3267218" cy="4045787"/>
          </a:xfrm>
          <a:prstGeom prst="bentConnector3">
            <a:avLst>
              <a:gd name="adj1" fmla="val 106997"/>
            </a:avLst>
          </a:prstGeom>
          <a:ln w="34925">
            <a:solidFill>
              <a:srgbClr val="92D050"/>
            </a:solidFill>
            <a:headEnd type="oval"/>
            <a:tailEnd type="triangle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9176D1D-6F87-064F-AEBC-9568B9F53565}"/>
              </a:ext>
            </a:extLst>
          </p:cNvPr>
          <p:cNvGrpSpPr/>
          <p:nvPr/>
        </p:nvGrpSpPr>
        <p:grpSpPr>
          <a:xfrm>
            <a:off x="6523076" y="2623161"/>
            <a:ext cx="5792336" cy="1816190"/>
            <a:chOff x="5761076" y="1844262"/>
            <a:chExt cx="5792336" cy="1816190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CD36E227-2AFE-D04B-A716-EEFB6F800C4C}"/>
                </a:ext>
              </a:extLst>
            </p:cNvPr>
            <p:cNvSpPr/>
            <p:nvPr/>
          </p:nvSpPr>
          <p:spPr>
            <a:xfrm>
              <a:off x="5761076" y="1844262"/>
              <a:ext cx="5792335" cy="1816190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DBF2631-B0DD-D446-AD0A-FA19E516D13B}"/>
                </a:ext>
              </a:extLst>
            </p:cNvPr>
            <p:cNvSpPr txBox="1"/>
            <p:nvPr/>
          </p:nvSpPr>
          <p:spPr>
            <a:xfrm>
              <a:off x="7646573" y="2398944"/>
              <a:ext cx="2666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z:   c(1, 5, 9, 8)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271363C-C313-4741-B3E4-EB2F7D210C09}"/>
                </a:ext>
              </a:extLst>
            </p:cNvPr>
            <p:cNvSpPr txBox="1"/>
            <p:nvPr/>
          </p:nvSpPr>
          <p:spPr>
            <a:xfrm>
              <a:off x="7646573" y="2022986"/>
              <a:ext cx="34932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y:   c("am", "I", "why")</a:t>
              </a:r>
            </a:p>
            <a:p>
              <a:endParaRPr lang="en-US" dirty="0">
                <a:latin typeface="Courier" pitchFamily="2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C45E5EE-B984-C346-BB42-B40170EE1527}"/>
                </a:ext>
              </a:extLst>
            </p:cNvPr>
            <p:cNvSpPr txBox="1"/>
            <p:nvPr/>
          </p:nvSpPr>
          <p:spPr>
            <a:xfrm>
              <a:off x="7646573" y="2774901"/>
              <a:ext cx="3906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w:   c("am", "I", "global")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19DF1EB-8368-0546-AEF2-9C9345C12CC6}"/>
                </a:ext>
              </a:extLst>
            </p:cNvPr>
            <p:cNvSpPr txBox="1"/>
            <p:nvPr/>
          </p:nvSpPr>
          <p:spPr>
            <a:xfrm>
              <a:off x="6011220" y="2521525"/>
              <a:ext cx="1051560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Global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05B2B11-86C8-984C-9A92-DF5E2B6527BE}"/>
                </a:ext>
              </a:extLst>
            </p:cNvPr>
            <p:cNvSpPr txBox="1"/>
            <p:nvPr/>
          </p:nvSpPr>
          <p:spPr>
            <a:xfrm>
              <a:off x="7646573" y="3156701"/>
              <a:ext cx="3906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fun, </a:t>
              </a:r>
              <a:r>
                <a:rPr lang="en-US" dirty="0" err="1">
                  <a:latin typeface="Courier" pitchFamily="2" charset="0"/>
                </a:rPr>
                <a:t>cmd</a:t>
              </a:r>
              <a:r>
                <a:rPr lang="en-US" dirty="0">
                  <a:latin typeface="Courier" pitchFamily="2" charset="0"/>
                </a:rPr>
                <a:t>, L, </a:t>
              </a:r>
              <a:r>
                <a:rPr lang="en-US" dirty="0" err="1">
                  <a:latin typeface="Courier" pitchFamily="2" charset="0"/>
                </a:rPr>
                <a:t>Lenv</a:t>
              </a:r>
              <a:r>
                <a:rPr lang="en-US" dirty="0">
                  <a:latin typeface="Courier" pitchFamily="2" charset="0"/>
                </a:rPr>
                <a:t>, L2env: …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84C2DEF-D6F2-724B-82F2-856305B270F3}"/>
              </a:ext>
            </a:extLst>
          </p:cNvPr>
          <p:cNvCxnSpPr>
            <a:cxnSpLocks/>
            <a:stCxn id="59" idx="2"/>
            <a:endCxn id="39" idx="0"/>
          </p:cNvCxnSpPr>
          <p:nvPr/>
        </p:nvCxnSpPr>
        <p:spPr>
          <a:xfrm>
            <a:off x="7299000" y="3762089"/>
            <a:ext cx="0" cy="1110082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5F477E5-20F5-CE4A-B690-E832B7918B1D}"/>
              </a:ext>
            </a:extLst>
          </p:cNvPr>
          <p:cNvCxnSpPr>
            <a:cxnSpLocks/>
          </p:cNvCxnSpPr>
          <p:nvPr/>
        </p:nvCxnSpPr>
        <p:spPr>
          <a:xfrm>
            <a:off x="7299000" y="5354760"/>
            <a:ext cx="0" cy="1014943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68661F2-2A04-4342-BC80-E51918E25493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7299000" y="2215165"/>
            <a:ext cx="0" cy="108526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6AD18A-086D-8B48-B43B-6E7F89929281}"/>
              </a:ext>
            </a:extLst>
          </p:cNvPr>
          <p:cNvSpPr txBox="1"/>
          <p:nvPr/>
        </p:nvSpPr>
        <p:spPr>
          <a:xfrm>
            <a:off x="3736089" y="3812584"/>
            <a:ext cx="1277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" pitchFamily="2" charset="0"/>
              </a:rPr>
              <a:t>(w)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D0655404-70AE-7540-864D-FA01DB26EC64}"/>
              </a:ext>
            </a:extLst>
          </p:cNvPr>
          <p:cNvSpPr/>
          <p:nvPr/>
        </p:nvSpPr>
        <p:spPr>
          <a:xfrm>
            <a:off x="2679495" y="3890643"/>
            <a:ext cx="1147440" cy="663599"/>
          </a:xfrm>
          <a:prstGeom prst="roundRect">
            <a:avLst/>
          </a:prstGeom>
          <a:noFill/>
          <a:ln w="25400">
            <a:solidFill>
              <a:srgbClr val="92D050"/>
            </a:solidFill>
            <a:prstDash val="dash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FF3F27D-76A5-9849-A424-5E7910B03977}"/>
              </a:ext>
            </a:extLst>
          </p:cNvPr>
          <p:cNvCxnSpPr>
            <a:cxnSpLocks/>
            <a:stCxn id="79" idx="2"/>
            <a:endCxn id="71" idx="0"/>
          </p:cNvCxnSpPr>
          <p:nvPr/>
        </p:nvCxnSpPr>
        <p:spPr>
          <a:xfrm>
            <a:off x="7299002" y="1085090"/>
            <a:ext cx="0" cy="689804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306E96B-B45D-7E40-BB83-3C09C315235F}"/>
              </a:ext>
            </a:extLst>
          </p:cNvPr>
          <p:cNvCxnSpPr>
            <a:cxnSpLocks/>
            <a:stCxn id="79" idx="3"/>
            <a:endCxn id="86" idx="1"/>
          </p:cNvCxnSpPr>
          <p:nvPr/>
        </p:nvCxnSpPr>
        <p:spPr>
          <a:xfrm flipV="1">
            <a:off x="7824782" y="718801"/>
            <a:ext cx="566857" cy="135457"/>
          </a:xfrm>
          <a:prstGeom prst="straightConnector1">
            <a:avLst/>
          </a:prstGeom>
          <a:ln w="38100">
            <a:solidFill>
              <a:srgbClr val="92D050"/>
            </a:solidFill>
            <a:headEnd type="oval" w="med" len="med"/>
            <a:tailEnd type="triangl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40A7ABA-37D9-0D4C-B7E5-0143442496E5}"/>
              </a:ext>
            </a:extLst>
          </p:cNvPr>
          <p:cNvSpPr txBox="1"/>
          <p:nvPr/>
        </p:nvSpPr>
        <p:spPr>
          <a:xfrm>
            <a:off x="8391639" y="534135"/>
            <a:ext cx="392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rev: function (x)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C970ACB-E062-C642-8D1B-CD1D09FBC19D}"/>
              </a:ext>
            </a:extLst>
          </p:cNvPr>
          <p:cNvSpPr txBox="1"/>
          <p:nvPr/>
        </p:nvSpPr>
        <p:spPr>
          <a:xfrm>
            <a:off x="8408573" y="856634"/>
            <a:ext cx="392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     .Internal(</a:t>
            </a:r>
            <a:r>
              <a:rPr lang="en-US" dirty="0" err="1">
                <a:latin typeface="Courier" pitchFamily="2" charset="0"/>
              </a:rPr>
              <a:t>toupper</a:t>
            </a:r>
            <a:r>
              <a:rPr lang="en-US" dirty="0">
                <a:latin typeface="Courier" pitchFamily="2" charset="0"/>
              </a:rPr>
              <a:t>(x))</a:t>
            </a:r>
          </a:p>
        </p:txBody>
      </p:sp>
    </p:spTree>
    <p:extLst>
      <p:ext uri="{BB962C8B-B14F-4D97-AF65-F5344CB8AC3E}">
        <p14:creationId xmlns:p14="http://schemas.microsoft.com/office/powerpoint/2010/main" val="3549439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D4571F8-63B5-624E-9E9F-8A3199D2ED74}"/>
              </a:ext>
            </a:extLst>
          </p:cNvPr>
          <p:cNvGrpSpPr/>
          <p:nvPr/>
        </p:nvGrpSpPr>
        <p:grpSpPr>
          <a:xfrm>
            <a:off x="6523078" y="4526382"/>
            <a:ext cx="5792335" cy="1022352"/>
            <a:chOff x="5761076" y="3823640"/>
            <a:chExt cx="5792335" cy="1022352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6DC7B890-0BCC-564A-82FF-65F162F4FA9E}"/>
                </a:ext>
              </a:extLst>
            </p:cNvPr>
            <p:cNvSpPr/>
            <p:nvPr/>
          </p:nvSpPr>
          <p:spPr>
            <a:xfrm>
              <a:off x="5761076" y="3823640"/>
              <a:ext cx="5792335" cy="102235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3A3F92F-474D-2E45-B33C-D3599FAF0016}"/>
                </a:ext>
              </a:extLst>
            </p:cNvPr>
            <p:cNvSpPr txBox="1"/>
            <p:nvPr/>
          </p:nvSpPr>
          <p:spPr>
            <a:xfrm>
              <a:off x="6011220" y="4118627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…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2EAE62-9D52-5043-A9A2-065B89B1E9C2}"/>
                </a:ext>
              </a:extLst>
            </p:cNvPr>
            <p:cNvSpPr txBox="1"/>
            <p:nvPr/>
          </p:nvSpPr>
          <p:spPr>
            <a:xfrm>
              <a:off x="7646573" y="4162561"/>
              <a:ext cx="1287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…:     …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B511DB-44AB-FA47-B645-37E574E7C520}"/>
              </a:ext>
            </a:extLst>
          </p:cNvPr>
          <p:cNvGrpSpPr/>
          <p:nvPr/>
        </p:nvGrpSpPr>
        <p:grpSpPr>
          <a:xfrm>
            <a:off x="6523078" y="5686567"/>
            <a:ext cx="5792335" cy="1613468"/>
            <a:chOff x="5761076" y="4987320"/>
            <a:chExt cx="5792335" cy="161346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B3739B1-99A3-E947-AF39-79CA39DF8352}"/>
                </a:ext>
              </a:extLst>
            </p:cNvPr>
            <p:cNvSpPr/>
            <p:nvPr/>
          </p:nvSpPr>
          <p:spPr>
            <a:xfrm>
              <a:off x="5761076" y="4987320"/>
              <a:ext cx="5792335" cy="1613468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4A97F08-92BF-D84F-91A7-16593B6E43FD}"/>
                </a:ext>
              </a:extLst>
            </p:cNvPr>
            <p:cNvGrpSpPr/>
            <p:nvPr/>
          </p:nvGrpSpPr>
          <p:grpSpPr>
            <a:xfrm>
              <a:off x="7636995" y="5112974"/>
              <a:ext cx="3248494" cy="1333279"/>
              <a:chOff x="4523553" y="2430962"/>
              <a:chExt cx="4144329" cy="1333279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F1A086-7ECF-4348-957C-9D08D73AF044}"/>
                  </a:ext>
                </a:extLst>
              </p:cNvPr>
              <p:cNvSpPr txBox="1"/>
              <p:nvPr/>
            </p:nvSpPr>
            <p:spPr>
              <a:xfrm>
                <a:off x="4523553" y="2806919"/>
                <a:ext cx="41443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rev: function (x)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5039ED-2782-2A42-85C7-D14A2BD8103E}"/>
                  </a:ext>
                </a:extLst>
              </p:cNvPr>
              <p:cNvSpPr txBox="1"/>
              <p:nvPr/>
            </p:nvSpPr>
            <p:spPr>
              <a:xfrm>
                <a:off x="4523553" y="2430962"/>
                <a:ext cx="4104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sum: .Primitive("sum")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793B2D-7D4C-4845-B6DB-5EF430862296}"/>
                  </a:ext>
                </a:extLst>
              </p:cNvPr>
              <p:cNvSpPr txBox="1"/>
              <p:nvPr/>
            </p:nvSpPr>
            <p:spPr>
              <a:xfrm>
                <a:off x="4523553" y="3394909"/>
                <a:ext cx="1642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…:     …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5DD175-CF68-A24B-8A49-91F429BD8472}"/>
                </a:ext>
              </a:extLst>
            </p:cNvPr>
            <p:cNvSpPr txBox="1"/>
            <p:nvPr/>
          </p:nvSpPr>
          <p:spPr>
            <a:xfrm>
              <a:off x="6011220" y="5565454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Base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D74FAD-C1AC-A64F-9AC9-B2A5D8D16529}"/>
                </a:ext>
              </a:extLst>
            </p:cNvPr>
            <p:cNvSpPr/>
            <p:nvPr/>
          </p:nvSpPr>
          <p:spPr>
            <a:xfrm>
              <a:off x="8341140" y="5764664"/>
              <a:ext cx="23919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Courier" pitchFamily="2" charset="0"/>
                </a:rPr>
                <a:t>UseMethod</a:t>
              </a:r>
              <a:r>
                <a:rPr lang="en-US" dirty="0">
                  <a:latin typeface="Courier" pitchFamily="2" charset="0"/>
                </a:rPr>
                <a:t>("rev")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45BE15E-029E-1E4E-9330-2B9CD21D318E}"/>
              </a:ext>
            </a:extLst>
          </p:cNvPr>
          <p:cNvGrpSpPr/>
          <p:nvPr/>
        </p:nvGrpSpPr>
        <p:grpSpPr>
          <a:xfrm>
            <a:off x="6523078" y="1412174"/>
            <a:ext cx="5792335" cy="1022352"/>
            <a:chOff x="5761076" y="684045"/>
            <a:chExt cx="5792335" cy="1022352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0596A548-0CB5-9847-A083-81388DAF5204}"/>
                </a:ext>
              </a:extLst>
            </p:cNvPr>
            <p:cNvSpPr/>
            <p:nvPr/>
          </p:nvSpPr>
          <p:spPr>
            <a:xfrm>
              <a:off x="5761076" y="684045"/>
              <a:ext cx="5792335" cy="102235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6F76A49-9493-FF46-BA78-D9B55BA5A42B}"/>
                </a:ext>
              </a:extLst>
            </p:cNvPr>
            <p:cNvSpPr txBox="1"/>
            <p:nvPr/>
          </p:nvSpPr>
          <p:spPr>
            <a:xfrm>
              <a:off x="6011220" y="979032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&lt;w2_b&gt;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5B2934D-CB90-134E-9B62-F9AA50C8F545}"/>
                </a:ext>
              </a:extLst>
            </p:cNvPr>
            <p:cNvSpPr txBox="1"/>
            <p:nvPr/>
          </p:nvSpPr>
          <p:spPr>
            <a:xfrm>
              <a:off x="7646573" y="1022312"/>
              <a:ext cx="3217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cmd2: quote(rev(cmd2))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19B169-BA12-9641-BE81-E97061F82DA6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7824782" y="1935107"/>
            <a:ext cx="583793" cy="654"/>
          </a:xfrm>
          <a:prstGeom prst="straightConnector1">
            <a:avLst/>
          </a:prstGeom>
          <a:ln w="38100">
            <a:solidFill>
              <a:srgbClr val="92D050"/>
            </a:solidFill>
            <a:headEnd type="oval" w="med" len="med"/>
            <a:tailEnd type="triangl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21D78E-F6F7-6F42-89E0-DA793B893629}"/>
              </a:ext>
            </a:extLst>
          </p:cNvPr>
          <p:cNvGrpSpPr/>
          <p:nvPr/>
        </p:nvGrpSpPr>
        <p:grpSpPr>
          <a:xfrm>
            <a:off x="6523076" y="2572359"/>
            <a:ext cx="5792335" cy="1816190"/>
            <a:chOff x="5761076" y="1844262"/>
            <a:chExt cx="5792335" cy="1816190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FCD67A6D-831F-1D46-86C6-3CB90BC5E66A}"/>
                </a:ext>
              </a:extLst>
            </p:cNvPr>
            <p:cNvSpPr/>
            <p:nvPr/>
          </p:nvSpPr>
          <p:spPr>
            <a:xfrm>
              <a:off x="5761076" y="1844262"/>
              <a:ext cx="5792335" cy="1816190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1B1F35-9010-844E-ADA6-6CAB443522EE}"/>
                </a:ext>
              </a:extLst>
            </p:cNvPr>
            <p:cNvSpPr txBox="1"/>
            <p:nvPr/>
          </p:nvSpPr>
          <p:spPr>
            <a:xfrm>
              <a:off x="7646573" y="2398944"/>
              <a:ext cx="3493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with2_bad: function(…) …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14FCED0-FC50-E342-84E0-D8034684551B}"/>
                </a:ext>
              </a:extLst>
            </p:cNvPr>
            <p:cNvSpPr txBox="1"/>
            <p:nvPr/>
          </p:nvSpPr>
          <p:spPr>
            <a:xfrm>
              <a:off x="7646573" y="2022986"/>
              <a:ext cx="3768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cmd2: c("pathological", …)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9E5F441-D468-6A44-9D1D-2D7E6BD4E051}"/>
                </a:ext>
              </a:extLst>
            </p:cNvPr>
            <p:cNvSpPr txBox="1"/>
            <p:nvPr/>
          </p:nvSpPr>
          <p:spPr>
            <a:xfrm>
              <a:off x="7646573" y="2774901"/>
              <a:ext cx="2941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with2: function(…) …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5869E99-C45B-044A-B199-455B928907CD}"/>
                </a:ext>
              </a:extLst>
            </p:cNvPr>
            <p:cNvSpPr txBox="1"/>
            <p:nvPr/>
          </p:nvSpPr>
          <p:spPr>
            <a:xfrm>
              <a:off x="6011220" y="2521525"/>
              <a:ext cx="1051560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Global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63A666D-1CC9-0B4E-983F-83A2E8EC3FE5}"/>
                </a:ext>
              </a:extLst>
            </p:cNvPr>
            <p:cNvSpPr txBox="1"/>
            <p:nvPr/>
          </p:nvSpPr>
          <p:spPr>
            <a:xfrm>
              <a:off x="7646573" y="3156701"/>
              <a:ext cx="1976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W, y, z, …: …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C026F32-4CF9-FD4D-AB1A-940A392FAAD5}"/>
              </a:ext>
            </a:extLst>
          </p:cNvPr>
          <p:cNvCxnSpPr>
            <a:cxnSpLocks/>
            <a:stCxn id="29" idx="2"/>
            <a:endCxn id="8" idx="0"/>
          </p:cNvCxnSpPr>
          <p:nvPr/>
        </p:nvCxnSpPr>
        <p:spPr>
          <a:xfrm>
            <a:off x="7299000" y="3711287"/>
            <a:ext cx="0" cy="1110082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1C229F-2133-7A4A-A7EA-DE207A884311}"/>
              </a:ext>
            </a:extLst>
          </p:cNvPr>
          <p:cNvCxnSpPr>
            <a:cxnSpLocks/>
          </p:cNvCxnSpPr>
          <p:nvPr/>
        </p:nvCxnSpPr>
        <p:spPr>
          <a:xfrm>
            <a:off x="7299000" y="5303958"/>
            <a:ext cx="0" cy="1014943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6347904-4508-5C44-B492-6EF36BA11F2D}"/>
              </a:ext>
            </a:extLst>
          </p:cNvPr>
          <p:cNvCxnSpPr>
            <a:cxnSpLocks/>
            <a:stCxn id="20" idx="2"/>
            <a:endCxn id="29" idx="0"/>
          </p:cNvCxnSpPr>
          <p:nvPr/>
        </p:nvCxnSpPr>
        <p:spPr>
          <a:xfrm>
            <a:off x="7299000" y="2164363"/>
            <a:ext cx="0" cy="108526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113496E-5BE1-6149-BC05-EEA0F879281E}"/>
              </a:ext>
            </a:extLst>
          </p:cNvPr>
          <p:cNvSpPr txBox="1"/>
          <p:nvPr/>
        </p:nvSpPr>
        <p:spPr>
          <a:xfrm>
            <a:off x="3736089" y="3490853"/>
            <a:ext cx="22031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" pitchFamily="2" charset="0"/>
              </a:rPr>
              <a:t>(cmd2)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B82C2DB9-20B5-CE43-B59B-694E4F5B2EC1}"/>
              </a:ext>
            </a:extLst>
          </p:cNvPr>
          <p:cNvSpPr/>
          <p:nvPr/>
        </p:nvSpPr>
        <p:spPr>
          <a:xfrm>
            <a:off x="4051100" y="3568912"/>
            <a:ext cx="1506969" cy="663599"/>
          </a:xfrm>
          <a:prstGeom prst="roundRect">
            <a:avLst/>
          </a:prstGeom>
          <a:noFill/>
          <a:ln w="25400">
            <a:solidFill>
              <a:srgbClr val="92D050"/>
            </a:solidFill>
            <a:prstDash val="dash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3758B6-F1F2-244D-8C8D-DCD04E05C74C}"/>
              </a:ext>
            </a:extLst>
          </p:cNvPr>
          <p:cNvSpPr txBox="1"/>
          <p:nvPr/>
        </p:nvSpPr>
        <p:spPr>
          <a:xfrm>
            <a:off x="2610782" y="3490853"/>
            <a:ext cx="1440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" pitchFamily="2" charset="0"/>
              </a:rPr>
              <a:t>rev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0E9A4CA-AFB0-4E4D-AFA0-17ECEC1A02B9}"/>
              </a:ext>
            </a:extLst>
          </p:cNvPr>
          <p:cNvSpPr/>
          <p:nvPr/>
        </p:nvSpPr>
        <p:spPr>
          <a:xfrm>
            <a:off x="8387405" y="2639768"/>
            <a:ext cx="3790147" cy="536467"/>
          </a:xfrm>
          <a:prstGeom prst="roundRect">
            <a:avLst/>
          </a:prstGeom>
          <a:noFill/>
          <a:ln w="25400">
            <a:solidFill>
              <a:srgbClr val="FFC000"/>
            </a:solidFill>
            <a:prstDash val="dash"/>
          </a:ln>
          <a:effectLst>
            <a:glow rad="228600">
              <a:srgbClr val="FFC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BD8B833-E37D-EE4B-9416-158E348212ED}"/>
              </a:ext>
            </a:extLst>
          </p:cNvPr>
          <p:cNvGrpSpPr/>
          <p:nvPr/>
        </p:nvGrpSpPr>
        <p:grpSpPr>
          <a:xfrm>
            <a:off x="6523076" y="247448"/>
            <a:ext cx="5792335" cy="1022352"/>
            <a:chOff x="5761076" y="684045"/>
            <a:chExt cx="5792335" cy="1022352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067732B5-FCB3-694B-9068-73AEF8D97608}"/>
                </a:ext>
              </a:extLst>
            </p:cNvPr>
            <p:cNvSpPr/>
            <p:nvPr/>
          </p:nvSpPr>
          <p:spPr>
            <a:xfrm>
              <a:off x="5761076" y="684045"/>
              <a:ext cx="5792335" cy="102235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11E9177-85D3-5741-9984-AE5E701992AB}"/>
                </a:ext>
              </a:extLst>
            </p:cNvPr>
            <p:cNvSpPr txBox="1"/>
            <p:nvPr/>
          </p:nvSpPr>
          <p:spPr>
            <a:xfrm>
              <a:off x="6011220" y="979032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&lt;</a:t>
              </a:r>
              <a:r>
                <a:rPr lang="en-US" dirty="0" err="1">
                  <a:latin typeface="Courier" pitchFamily="2" charset="0"/>
                </a:rPr>
                <a:t>Lenv</a:t>
              </a:r>
              <a:r>
                <a:rPr lang="en-US" dirty="0">
                  <a:latin typeface="Courier" pitchFamily="2" charset="0"/>
                </a:rPr>
                <a:t>&gt;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0159B56-D1A1-3E47-9901-63DC155A6E0E}"/>
                </a:ext>
              </a:extLst>
            </p:cNvPr>
            <p:cNvSpPr txBox="1"/>
            <p:nvPr/>
          </p:nvSpPr>
          <p:spPr>
            <a:xfrm>
              <a:off x="7646573" y="1022312"/>
              <a:ext cx="3768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w:    c("am", "I", "list")</a:t>
              </a: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DEAD73A-CBBF-D042-AC1B-B8CC9D4074A2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7299001" y="999635"/>
            <a:ext cx="1" cy="707526"/>
          </a:xfrm>
          <a:prstGeom prst="straightConnector1">
            <a:avLst/>
          </a:prstGeom>
          <a:ln w="38100">
            <a:solidFill>
              <a:srgbClr val="92D050"/>
            </a:solidFill>
            <a:headEnd type="oval" w="med" len="med"/>
            <a:tailEnd type="triangl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8ADF375-5505-BF4C-9217-52DB5AEB27C3}"/>
              </a:ext>
            </a:extLst>
          </p:cNvPr>
          <p:cNvCxnSpPr>
            <a:cxnSpLocks/>
            <a:stCxn id="35" idx="0"/>
            <a:endCxn id="41" idx="0"/>
          </p:cNvCxnSpPr>
          <p:nvPr/>
        </p:nvCxnSpPr>
        <p:spPr>
          <a:xfrm rot="5400000" flipH="1" flipV="1">
            <a:off x="4538554" y="808467"/>
            <a:ext cx="3026477" cy="2494415"/>
          </a:xfrm>
          <a:prstGeom prst="bentConnector3">
            <a:avLst>
              <a:gd name="adj1" fmla="val 107553"/>
            </a:avLst>
          </a:prstGeom>
          <a:ln w="34925">
            <a:solidFill>
              <a:srgbClr val="92D050"/>
            </a:solidFill>
            <a:headEnd type="oval"/>
            <a:tailEnd type="triangle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220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9658FC57-BC5D-D940-92C4-9B18816E77BB}"/>
              </a:ext>
            </a:extLst>
          </p:cNvPr>
          <p:cNvGrpSpPr/>
          <p:nvPr/>
        </p:nvGrpSpPr>
        <p:grpSpPr>
          <a:xfrm>
            <a:off x="7258087" y="768717"/>
            <a:ext cx="5792335" cy="1022352"/>
            <a:chOff x="7258087" y="1141245"/>
            <a:chExt cx="5792335" cy="1022352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3E87E361-CF0D-ED4F-90DA-130745EE9A09}"/>
                </a:ext>
              </a:extLst>
            </p:cNvPr>
            <p:cNvSpPr/>
            <p:nvPr/>
          </p:nvSpPr>
          <p:spPr>
            <a:xfrm>
              <a:off x="7258087" y="1141245"/>
              <a:ext cx="5792335" cy="1022352"/>
            </a:xfrm>
            <a:prstGeom prst="roundRect">
              <a:avLst>
                <a:gd name="adj" fmla="val 0"/>
              </a:avLst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BAFE9F8-CA17-BB45-B4A6-BCAE9D5082C9}"/>
                </a:ext>
              </a:extLst>
            </p:cNvPr>
            <p:cNvSpPr txBox="1"/>
            <p:nvPr/>
          </p:nvSpPr>
          <p:spPr>
            <a:xfrm>
              <a:off x="7508231" y="1436232"/>
              <a:ext cx="1051560" cy="461665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&lt;wth2&gt;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918F70D-55A1-2B47-8164-5A4F40313A4F}"/>
                </a:ext>
              </a:extLst>
            </p:cNvPr>
            <p:cNvSpPr txBox="1"/>
            <p:nvPr/>
          </p:nvSpPr>
          <p:spPr>
            <a:xfrm>
              <a:off x="9143583" y="1480166"/>
              <a:ext cx="3906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cmd2: quote(rev(cmd2))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A5A14D8-87AD-E04C-8C54-BF2A9B47CCED}"/>
              </a:ext>
            </a:extLst>
          </p:cNvPr>
          <p:cNvGrpSpPr/>
          <p:nvPr/>
        </p:nvGrpSpPr>
        <p:grpSpPr>
          <a:xfrm>
            <a:off x="6523078" y="4526382"/>
            <a:ext cx="5792335" cy="1022352"/>
            <a:chOff x="5761076" y="3823640"/>
            <a:chExt cx="5792335" cy="102235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0C1342F-D3F8-8745-9E6B-75362D800C45}"/>
                </a:ext>
              </a:extLst>
            </p:cNvPr>
            <p:cNvSpPr/>
            <p:nvPr/>
          </p:nvSpPr>
          <p:spPr>
            <a:xfrm>
              <a:off x="5761076" y="3823640"/>
              <a:ext cx="5792335" cy="102235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ED7351-14AB-1B49-B458-8DC957CC8282}"/>
                </a:ext>
              </a:extLst>
            </p:cNvPr>
            <p:cNvSpPr txBox="1"/>
            <p:nvPr/>
          </p:nvSpPr>
          <p:spPr>
            <a:xfrm>
              <a:off x="6011220" y="4118627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…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FE9813-930B-164C-804E-FD761396CB8C}"/>
                </a:ext>
              </a:extLst>
            </p:cNvPr>
            <p:cNvSpPr txBox="1"/>
            <p:nvPr/>
          </p:nvSpPr>
          <p:spPr>
            <a:xfrm>
              <a:off x="7646573" y="4162561"/>
              <a:ext cx="1287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…:     …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D3A8576-E484-634F-A292-6C10EE38DC9F}"/>
              </a:ext>
            </a:extLst>
          </p:cNvPr>
          <p:cNvGrpSpPr/>
          <p:nvPr/>
        </p:nvGrpSpPr>
        <p:grpSpPr>
          <a:xfrm>
            <a:off x="6523078" y="5686567"/>
            <a:ext cx="5792335" cy="1613468"/>
            <a:chOff x="5761076" y="4987320"/>
            <a:chExt cx="5792335" cy="161346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86C2B1F-7E91-4F47-89BD-000A4EA7C130}"/>
                </a:ext>
              </a:extLst>
            </p:cNvPr>
            <p:cNvSpPr/>
            <p:nvPr/>
          </p:nvSpPr>
          <p:spPr>
            <a:xfrm>
              <a:off x="5761076" y="4987320"/>
              <a:ext cx="5792335" cy="1613468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ED3E8BE-448C-0442-8A8B-CF09BF3587DD}"/>
                </a:ext>
              </a:extLst>
            </p:cNvPr>
            <p:cNvGrpSpPr/>
            <p:nvPr/>
          </p:nvGrpSpPr>
          <p:grpSpPr>
            <a:xfrm>
              <a:off x="7636995" y="5112974"/>
              <a:ext cx="3248494" cy="1333279"/>
              <a:chOff x="4523553" y="2430962"/>
              <a:chExt cx="4144329" cy="133327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DE2F84-BFE2-CB4D-AB8E-2ABCDC153139}"/>
                  </a:ext>
                </a:extLst>
              </p:cNvPr>
              <p:cNvSpPr txBox="1"/>
              <p:nvPr/>
            </p:nvSpPr>
            <p:spPr>
              <a:xfrm>
                <a:off x="4523553" y="2806919"/>
                <a:ext cx="41443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rev: function (x)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376FF0-51B3-874B-AFD3-C7621534210C}"/>
                  </a:ext>
                </a:extLst>
              </p:cNvPr>
              <p:cNvSpPr txBox="1"/>
              <p:nvPr/>
            </p:nvSpPr>
            <p:spPr>
              <a:xfrm>
                <a:off x="4523553" y="2430962"/>
                <a:ext cx="4104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sum: .Primitive("sum")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FDC49B-D260-A641-BDFC-EFAC825CEAAC}"/>
                  </a:ext>
                </a:extLst>
              </p:cNvPr>
              <p:cNvSpPr txBox="1"/>
              <p:nvPr/>
            </p:nvSpPr>
            <p:spPr>
              <a:xfrm>
                <a:off x="4523553" y="3394909"/>
                <a:ext cx="1642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…:     …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CEDE9C-FDB4-C94A-ABF4-FBE634258721}"/>
                </a:ext>
              </a:extLst>
            </p:cNvPr>
            <p:cNvSpPr txBox="1"/>
            <p:nvPr/>
          </p:nvSpPr>
          <p:spPr>
            <a:xfrm>
              <a:off x="6011220" y="5565454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Base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3353DE0-DAFC-B64A-AB2F-2D3069F1F883}"/>
                </a:ext>
              </a:extLst>
            </p:cNvPr>
            <p:cNvSpPr/>
            <p:nvPr/>
          </p:nvSpPr>
          <p:spPr>
            <a:xfrm>
              <a:off x="8341140" y="5764664"/>
              <a:ext cx="23919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Courier" pitchFamily="2" charset="0"/>
                </a:rPr>
                <a:t>UseMethod</a:t>
              </a:r>
              <a:r>
                <a:rPr lang="en-US" dirty="0">
                  <a:latin typeface="Courier" pitchFamily="2" charset="0"/>
                </a:rPr>
                <a:t>("rev")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59AE271-E0AF-D142-A172-D989C90ECC4E}"/>
              </a:ext>
            </a:extLst>
          </p:cNvPr>
          <p:cNvGrpSpPr/>
          <p:nvPr/>
        </p:nvGrpSpPr>
        <p:grpSpPr>
          <a:xfrm>
            <a:off x="6523076" y="2572359"/>
            <a:ext cx="5792335" cy="1816190"/>
            <a:chOff x="5761076" y="1844262"/>
            <a:chExt cx="5792335" cy="181619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24A94426-14E4-404B-803C-C1578099DDBE}"/>
                </a:ext>
              </a:extLst>
            </p:cNvPr>
            <p:cNvSpPr/>
            <p:nvPr/>
          </p:nvSpPr>
          <p:spPr>
            <a:xfrm>
              <a:off x="5761076" y="1844262"/>
              <a:ext cx="5792335" cy="1816190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0DD984-8F6A-5D46-9FF6-46BCB9343549}"/>
                </a:ext>
              </a:extLst>
            </p:cNvPr>
            <p:cNvSpPr txBox="1"/>
            <p:nvPr/>
          </p:nvSpPr>
          <p:spPr>
            <a:xfrm>
              <a:off x="7646573" y="2398944"/>
              <a:ext cx="3493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with2_bad: function(…) …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9D20B19-69CB-2D4F-9907-C4899D9AEB68}"/>
                </a:ext>
              </a:extLst>
            </p:cNvPr>
            <p:cNvSpPr txBox="1"/>
            <p:nvPr/>
          </p:nvSpPr>
          <p:spPr>
            <a:xfrm>
              <a:off x="7646573" y="2022986"/>
              <a:ext cx="3768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cmd2: c("pathological", …)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CCDF6DC-EF45-C14B-981C-B4B3DC1C491D}"/>
                </a:ext>
              </a:extLst>
            </p:cNvPr>
            <p:cNvSpPr txBox="1"/>
            <p:nvPr/>
          </p:nvSpPr>
          <p:spPr>
            <a:xfrm>
              <a:off x="7646573" y="2774901"/>
              <a:ext cx="2941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with2: function(…) …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F60B429-6ED4-F840-A0DC-95F612F4A653}"/>
                </a:ext>
              </a:extLst>
            </p:cNvPr>
            <p:cNvSpPr txBox="1"/>
            <p:nvPr/>
          </p:nvSpPr>
          <p:spPr>
            <a:xfrm>
              <a:off x="6011220" y="2521525"/>
              <a:ext cx="1051560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Global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4B3E85-2308-704A-A013-FD17730CC30A}"/>
                </a:ext>
              </a:extLst>
            </p:cNvPr>
            <p:cNvSpPr txBox="1"/>
            <p:nvPr/>
          </p:nvSpPr>
          <p:spPr>
            <a:xfrm>
              <a:off x="7646573" y="3156701"/>
              <a:ext cx="1976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w, y, z, …: …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8A676C-0A41-4C4C-877F-1C9674A05B72}"/>
              </a:ext>
            </a:extLst>
          </p:cNvPr>
          <p:cNvCxnSpPr>
            <a:cxnSpLocks/>
            <a:stCxn id="26" idx="2"/>
            <a:endCxn id="6" idx="0"/>
          </p:cNvCxnSpPr>
          <p:nvPr/>
        </p:nvCxnSpPr>
        <p:spPr>
          <a:xfrm>
            <a:off x="7299000" y="3711287"/>
            <a:ext cx="0" cy="1110082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4AEDD3-760A-0247-B9C5-33799A889CC1}"/>
              </a:ext>
            </a:extLst>
          </p:cNvPr>
          <p:cNvCxnSpPr>
            <a:cxnSpLocks/>
          </p:cNvCxnSpPr>
          <p:nvPr/>
        </p:nvCxnSpPr>
        <p:spPr>
          <a:xfrm>
            <a:off x="7299000" y="5303958"/>
            <a:ext cx="0" cy="1014943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A14CD6C-CDDF-5543-B035-818A73FAB6B0}"/>
              </a:ext>
            </a:extLst>
          </p:cNvPr>
          <p:cNvSpPr txBox="1"/>
          <p:nvPr/>
        </p:nvSpPr>
        <p:spPr>
          <a:xfrm>
            <a:off x="3736089" y="3490853"/>
            <a:ext cx="22031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" pitchFamily="2" charset="0"/>
              </a:rPr>
              <a:t>(cmd2)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C175FE5-2F9D-454C-B7EF-E71C61DE9809}"/>
              </a:ext>
            </a:extLst>
          </p:cNvPr>
          <p:cNvSpPr/>
          <p:nvPr/>
        </p:nvSpPr>
        <p:spPr>
          <a:xfrm>
            <a:off x="4051100" y="3568912"/>
            <a:ext cx="1506969" cy="663599"/>
          </a:xfrm>
          <a:prstGeom prst="roundRect">
            <a:avLst/>
          </a:prstGeom>
          <a:noFill/>
          <a:ln w="25400">
            <a:solidFill>
              <a:srgbClr val="92D050"/>
            </a:solidFill>
            <a:prstDash val="dash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AD15D2-5661-CF49-BE4A-F37A0B2D812A}"/>
              </a:ext>
            </a:extLst>
          </p:cNvPr>
          <p:cNvSpPr txBox="1"/>
          <p:nvPr/>
        </p:nvSpPr>
        <p:spPr>
          <a:xfrm>
            <a:off x="2610782" y="3490853"/>
            <a:ext cx="1440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" pitchFamily="2" charset="0"/>
              </a:rPr>
              <a:t>rev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6BD2D5-0F13-3F4B-8929-72F0C51C6FB6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7824780" y="2935749"/>
            <a:ext cx="583793" cy="544706"/>
          </a:xfrm>
          <a:prstGeom prst="straightConnector1">
            <a:avLst/>
          </a:prstGeom>
          <a:ln w="38100">
            <a:solidFill>
              <a:srgbClr val="92D050"/>
            </a:solidFill>
            <a:headEnd type="oval" w="med" len="med"/>
            <a:tailEnd type="triangl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7A10DB-1A0F-A440-B289-2FADDD9F2B06}"/>
              </a:ext>
            </a:extLst>
          </p:cNvPr>
          <p:cNvCxnSpPr>
            <a:cxnSpLocks/>
            <a:stCxn id="47" idx="2"/>
            <a:endCxn id="26" idx="0"/>
          </p:cNvCxnSpPr>
          <p:nvPr/>
        </p:nvCxnSpPr>
        <p:spPr>
          <a:xfrm flipH="1">
            <a:off x="7299000" y="1525369"/>
            <a:ext cx="735011" cy="1724253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headEnd type="oval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C5D5A25-E63B-4C4F-9B35-22490517D608}"/>
              </a:ext>
            </a:extLst>
          </p:cNvPr>
          <p:cNvGrpSpPr/>
          <p:nvPr/>
        </p:nvGrpSpPr>
        <p:grpSpPr>
          <a:xfrm>
            <a:off x="6523076" y="1419140"/>
            <a:ext cx="5792335" cy="1022352"/>
            <a:chOff x="5761076" y="684045"/>
            <a:chExt cx="5792335" cy="1022352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D7FA9187-5FFC-F646-9579-22CD6BA91426}"/>
                </a:ext>
              </a:extLst>
            </p:cNvPr>
            <p:cNvSpPr/>
            <p:nvPr/>
          </p:nvSpPr>
          <p:spPr>
            <a:xfrm>
              <a:off x="5761076" y="684045"/>
              <a:ext cx="5792335" cy="102235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C77679C-8035-ED43-A9A7-CB97FB7C6DD3}"/>
                </a:ext>
              </a:extLst>
            </p:cNvPr>
            <p:cNvSpPr txBox="1"/>
            <p:nvPr/>
          </p:nvSpPr>
          <p:spPr>
            <a:xfrm>
              <a:off x="6011220" y="979032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&lt;</a:t>
              </a:r>
              <a:r>
                <a:rPr lang="en-US" dirty="0" err="1">
                  <a:latin typeface="Courier" pitchFamily="2" charset="0"/>
                </a:rPr>
                <a:t>Lenv</a:t>
              </a:r>
              <a:r>
                <a:rPr lang="en-US" dirty="0">
                  <a:latin typeface="Courier" pitchFamily="2" charset="0"/>
                </a:rPr>
                <a:t>&gt;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FFF32A4-37CE-674B-B40F-29C6557E7D7C}"/>
                </a:ext>
              </a:extLst>
            </p:cNvPr>
            <p:cNvSpPr txBox="1"/>
            <p:nvPr/>
          </p:nvSpPr>
          <p:spPr>
            <a:xfrm>
              <a:off x="7646573" y="1022312"/>
              <a:ext cx="3768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w:    c("am", "I", "list")</a:t>
              </a:r>
            </a:p>
          </p:txBody>
        </p: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A170D01-E9C8-AE4F-AB80-38BFD09F0DCD}"/>
              </a:ext>
            </a:extLst>
          </p:cNvPr>
          <p:cNvCxnSpPr>
            <a:cxnSpLocks/>
            <a:stCxn id="32" idx="0"/>
            <a:endCxn id="37" idx="0"/>
          </p:cNvCxnSpPr>
          <p:nvPr/>
        </p:nvCxnSpPr>
        <p:spPr>
          <a:xfrm rot="5400000" flipH="1" flipV="1">
            <a:off x="5124400" y="1394313"/>
            <a:ext cx="1854785" cy="2494415"/>
          </a:xfrm>
          <a:prstGeom prst="bentConnector3">
            <a:avLst>
              <a:gd name="adj1" fmla="val 112325"/>
            </a:avLst>
          </a:prstGeom>
          <a:ln w="34925">
            <a:solidFill>
              <a:srgbClr val="92D050"/>
            </a:solidFill>
            <a:headEnd type="oval"/>
            <a:tailEnd type="triangle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A4D4D4-AE5C-9844-8969-898D5D6E4174}"/>
              </a:ext>
            </a:extLst>
          </p:cNvPr>
          <p:cNvCxnSpPr>
            <a:cxnSpLocks/>
            <a:stCxn id="37" idx="2"/>
            <a:endCxn id="26" idx="0"/>
          </p:cNvCxnSpPr>
          <p:nvPr/>
        </p:nvCxnSpPr>
        <p:spPr>
          <a:xfrm>
            <a:off x="7299000" y="2171327"/>
            <a:ext cx="0" cy="1078295"/>
          </a:xfrm>
          <a:prstGeom prst="straightConnector1">
            <a:avLst/>
          </a:prstGeom>
          <a:ln w="38100">
            <a:solidFill>
              <a:srgbClr val="92D050"/>
            </a:solidFill>
            <a:headEnd type="oval" w="med" len="med"/>
            <a:tailEnd type="triangl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39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C75CA418-F780-AC44-AFC0-FE43C79E31B5}"/>
              </a:ext>
            </a:extLst>
          </p:cNvPr>
          <p:cNvGrpSpPr/>
          <p:nvPr/>
        </p:nvGrpSpPr>
        <p:grpSpPr>
          <a:xfrm>
            <a:off x="6584987" y="1742663"/>
            <a:ext cx="5792336" cy="4386470"/>
            <a:chOff x="5822987" y="1285463"/>
            <a:chExt cx="5792336" cy="4386470"/>
          </a:xfrm>
        </p:grpSpPr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2AD5953A-40E6-CE4B-8BD0-71E92D46DFFF}"/>
                </a:ext>
              </a:extLst>
            </p:cNvPr>
            <p:cNvSpPr/>
            <p:nvPr/>
          </p:nvSpPr>
          <p:spPr>
            <a:xfrm>
              <a:off x="5822987" y="4058465"/>
              <a:ext cx="5792335" cy="1613468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05C98A1-40CD-D14E-897B-4D2DDD16F434}"/>
                </a:ext>
              </a:extLst>
            </p:cNvPr>
            <p:cNvGrpSpPr/>
            <p:nvPr/>
          </p:nvGrpSpPr>
          <p:grpSpPr>
            <a:xfrm>
              <a:off x="7698906" y="4184119"/>
              <a:ext cx="3248494" cy="1333279"/>
              <a:chOff x="4523553" y="2430962"/>
              <a:chExt cx="4144329" cy="1333279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931E66E-C0E8-9E46-85E3-AF117B47F0AA}"/>
                  </a:ext>
                </a:extLst>
              </p:cNvPr>
              <p:cNvSpPr txBox="1"/>
              <p:nvPr/>
            </p:nvSpPr>
            <p:spPr>
              <a:xfrm>
                <a:off x="4523553" y="2806919"/>
                <a:ext cx="41443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rev: function (x)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4F2F7DE-F300-8F44-94C0-F3AEA8EE1433}"/>
                  </a:ext>
                </a:extLst>
              </p:cNvPr>
              <p:cNvSpPr txBox="1"/>
              <p:nvPr/>
            </p:nvSpPr>
            <p:spPr>
              <a:xfrm>
                <a:off x="4523553" y="2430962"/>
                <a:ext cx="4104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sum: .Primitive("sum")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9F19B16-E592-6048-B31F-93980E622E19}"/>
                  </a:ext>
                </a:extLst>
              </p:cNvPr>
              <p:cNvSpPr txBox="1"/>
              <p:nvPr/>
            </p:nvSpPr>
            <p:spPr>
              <a:xfrm>
                <a:off x="4523553" y="3394909"/>
                <a:ext cx="1642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…:     …</a:t>
                </a:r>
              </a:p>
            </p:txBody>
          </p:sp>
        </p:grp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1EAA7A50-B9AD-B84D-A260-0F9F0BF46AC1}"/>
                </a:ext>
              </a:extLst>
            </p:cNvPr>
            <p:cNvSpPr/>
            <p:nvPr/>
          </p:nvSpPr>
          <p:spPr>
            <a:xfrm>
              <a:off x="5822987" y="2894785"/>
              <a:ext cx="5792335" cy="102235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ECF993C0-A618-5D45-89D2-539FC432A8BD}"/>
                </a:ext>
              </a:extLst>
            </p:cNvPr>
            <p:cNvSpPr/>
            <p:nvPr/>
          </p:nvSpPr>
          <p:spPr>
            <a:xfrm>
              <a:off x="5822987" y="1285463"/>
              <a:ext cx="5792335" cy="1467994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7E73B62-DD94-C541-8C2A-507BBA646007}"/>
                </a:ext>
              </a:extLst>
            </p:cNvPr>
            <p:cNvGrpSpPr/>
            <p:nvPr/>
          </p:nvGrpSpPr>
          <p:grpSpPr>
            <a:xfrm>
              <a:off x="7708484" y="1464186"/>
              <a:ext cx="3906839" cy="1121247"/>
              <a:chOff x="2180725" y="2430962"/>
              <a:chExt cx="3906839" cy="1121247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D0A2154-1BC8-024E-AB44-EF0E143AF0EA}"/>
                  </a:ext>
                </a:extLst>
              </p:cNvPr>
              <p:cNvSpPr txBox="1"/>
              <p:nvPr/>
            </p:nvSpPr>
            <p:spPr>
              <a:xfrm>
                <a:off x="2180725" y="2806920"/>
                <a:ext cx="2666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z:   c(1, 5, 9, 8)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5128714-6C1C-A14B-8579-B721AEA24385}"/>
                  </a:ext>
                </a:extLst>
              </p:cNvPr>
              <p:cNvSpPr txBox="1"/>
              <p:nvPr/>
            </p:nvSpPr>
            <p:spPr>
              <a:xfrm>
                <a:off x="2180725" y="2430962"/>
                <a:ext cx="34932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y:   c("am", "I", "why")</a:t>
                </a:r>
              </a:p>
              <a:p>
                <a:endParaRPr lang="en-US" dirty="0">
                  <a:latin typeface="Courier" pitchFamily="2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DF85541-88C9-CF47-90A5-B5FACABD9B15}"/>
                  </a:ext>
                </a:extLst>
              </p:cNvPr>
              <p:cNvSpPr txBox="1"/>
              <p:nvPr/>
            </p:nvSpPr>
            <p:spPr>
              <a:xfrm>
                <a:off x="2180725" y="3182877"/>
                <a:ext cx="390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w:   c("am", "I", "global")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41E0099-A30E-FB45-B7B0-95DAB60B8685}"/>
                </a:ext>
              </a:extLst>
            </p:cNvPr>
            <p:cNvSpPr txBox="1"/>
            <p:nvPr/>
          </p:nvSpPr>
          <p:spPr>
            <a:xfrm>
              <a:off x="6073131" y="1788628"/>
              <a:ext cx="1051560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Global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311F693-ACC3-4C44-A941-3E6D79F3C97E}"/>
                </a:ext>
              </a:extLst>
            </p:cNvPr>
            <p:cNvSpPr txBox="1"/>
            <p:nvPr/>
          </p:nvSpPr>
          <p:spPr>
            <a:xfrm>
              <a:off x="6073131" y="3189772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…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DFABB17-B4AE-5340-9465-1E0F3759C202}"/>
                </a:ext>
              </a:extLst>
            </p:cNvPr>
            <p:cNvSpPr txBox="1"/>
            <p:nvPr/>
          </p:nvSpPr>
          <p:spPr>
            <a:xfrm>
              <a:off x="6073131" y="4636599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Base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530F846-CAB2-7D43-9C70-65DEDA807B1D}"/>
                </a:ext>
              </a:extLst>
            </p:cNvPr>
            <p:cNvSpPr txBox="1"/>
            <p:nvPr/>
          </p:nvSpPr>
          <p:spPr>
            <a:xfrm>
              <a:off x="7708484" y="3233706"/>
              <a:ext cx="1287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…:     …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B8966B8-C707-4749-A4B3-99406114638D}"/>
                </a:ext>
              </a:extLst>
            </p:cNvPr>
            <p:cNvCxnSpPr>
              <a:cxnSpLocks/>
            </p:cNvCxnSpPr>
            <p:nvPr/>
          </p:nvCxnSpPr>
          <p:spPr>
            <a:xfrm>
              <a:off x="6598911" y="2250293"/>
              <a:ext cx="0" cy="939479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oval" w="med" len="med"/>
              <a:tailEnd type="triangle" w="med" len="med"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0D15748F-4FA6-C14C-9F0E-D06F1230801D}"/>
                </a:ext>
              </a:extLst>
            </p:cNvPr>
            <p:cNvCxnSpPr>
              <a:cxnSpLocks/>
            </p:cNvCxnSpPr>
            <p:nvPr/>
          </p:nvCxnSpPr>
          <p:spPr>
            <a:xfrm>
              <a:off x="6598911" y="3646972"/>
              <a:ext cx="0" cy="1014943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oval" w="med" len="med"/>
              <a:tailEnd type="triangle" w="med" len="med"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E8C68BF-0418-0E49-978A-9F733082D2FB}"/>
                </a:ext>
              </a:extLst>
            </p:cNvPr>
            <p:cNvSpPr/>
            <p:nvPr/>
          </p:nvSpPr>
          <p:spPr>
            <a:xfrm>
              <a:off x="8403051" y="4835809"/>
              <a:ext cx="23919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Courier" pitchFamily="2" charset="0"/>
                </a:rPr>
                <a:t>UseMethod</a:t>
              </a:r>
              <a:r>
                <a:rPr lang="en-US" dirty="0">
                  <a:latin typeface="Courier" pitchFamily="2" charset="0"/>
                </a:rPr>
                <a:t>("rev")</a:t>
              </a:r>
            </a:p>
          </p:txBody>
        </p:sp>
      </p:grp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2D37038-1404-8042-B938-D71F46390648}"/>
              </a:ext>
            </a:extLst>
          </p:cNvPr>
          <p:cNvSpPr/>
          <p:nvPr/>
        </p:nvSpPr>
        <p:spPr>
          <a:xfrm>
            <a:off x="2549269" y="3568911"/>
            <a:ext cx="1240607" cy="613320"/>
          </a:xfrm>
          <a:prstGeom prst="roundRect">
            <a:avLst/>
          </a:prstGeom>
          <a:noFill/>
          <a:ln w="25400">
            <a:solidFill>
              <a:srgbClr val="92D050"/>
            </a:solidFill>
            <a:prstDash val="dash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713F8F5D-42C3-7240-8F0C-2A62B23ADB17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4603702" y="811700"/>
            <a:ext cx="1323083" cy="4191340"/>
          </a:xfrm>
          <a:prstGeom prst="bentConnector3">
            <a:avLst>
              <a:gd name="adj1" fmla="val 117278"/>
            </a:avLst>
          </a:prstGeom>
          <a:ln w="34925">
            <a:solidFill>
              <a:srgbClr val="92D050"/>
            </a:solidFill>
            <a:headEnd type="oval"/>
            <a:tailEnd type="triangle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992A386-BA27-874A-8E79-DBDB19E7D0A3}"/>
              </a:ext>
            </a:extLst>
          </p:cNvPr>
          <p:cNvSpPr txBox="1"/>
          <p:nvPr/>
        </p:nvSpPr>
        <p:spPr>
          <a:xfrm>
            <a:off x="2610782" y="3490853"/>
            <a:ext cx="22140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" pitchFamily="2" charset="0"/>
              </a:rPr>
              <a:t>rev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8A62BB-F852-874F-A0EC-60B191ED9D8A}"/>
              </a:ext>
            </a:extLst>
          </p:cNvPr>
          <p:cNvSpPr txBox="1"/>
          <p:nvPr/>
        </p:nvSpPr>
        <p:spPr>
          <a:xfrm>
            <a:off x="3736089" y="3490853"/>
            <a:ext cx="1277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" pitchFamily="2" charset="0"/>
              </a:rPr>
              <a:t>(w)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237860C-2BEC-5A40-8D1E-B66FAAE5B873}"/>
              </a:ext>
            </a:extLst>
          </p:cNvPr>
          <p:cNvCxnSpPr>
            <a:cxnSpLocks/>
          </p:cNvCxnSpPr>
          <p:nvPr/>
        </p:nvCxnSpPr>
        <p:spPr>
          <a:xfrm flipV="1">
            <a:off x="7886693" y="5201944"/>
            <a:ext cx="574215" cy="120457"/>
          </a:xfrm>
          <a:prstGeom prst="straightConnector1">
            <a:avLst/>
          </a:prstGeom>
          <a:ln w="38100">
            <a:solidFill>
              <a:srgbClr val="92D050"/>
            </a:solidFill>
            <a:headEnd type="oval" w="med" len="med"/>
            <a:tailEnd type="triangl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878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B0B18E84-1B32-FB48-AE85-CC2EF4BD6159}"/>
              </a:ext>
            </a:extLst>
          </p:cNvPr>
          <p:cNvSpPr txBox="1"/>
          <p:nvPr/>
        </p:nvSpPr>
        <p:spPr>
          <a:xfrm>
            <a:off x="1872058" y="3575518"/>
            <a:ext cx="2619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" pitchFamily="2" charset="0"/>
              </a:rPr>
              <a:t>paste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98B2901-E749-874D-9F13-2125D4A30F5F}"/>
              </a:ext>
            </a:extLst>
          </p:cNvPr>
          <p:cNvSpPr/>
          <p:nvPr/>
        </p:nvSpPr>
        <p:spPr>
          <a:xfrm>
            <a:off x="9254980" y="302625"/>
            <a:ext cx="4091202" cy="536467"/>
          </a:xfrm>
          <a:prstGeom prst="roundRect">
            <a:avLst/>
          </a:prstGeom>
          <a:noFill/>
          <a:ln w="25400">
            <a:solidFill>
              <a:srgbClr val="FFC000"/>
            </a:solidFill>
            <a:prstDash val="dash"/>
          </a:ln>
          <a:effectLst>
            <a:glow rad="228600">
              <a:srgbClr val="FFC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804104-323A-084D-AEE1-0D8E7AA04B82}"/>
              </a:ext>
            </a:extLst>
          </p:cNvPr>
          <p:cNvGrpSpPr/>
          <p:nvPr/>
        </p:nvGrpSpPr>
        <p:grpSpPr>
          <a:xfrm>
            <a:off x="6523078" y="4915841"/>
            <a:ext cx="5792335" cy="1022352"/>
            <a:chOff x="5761076" y="3823640"/>
            <a:chExt cx="5792335" cy="102235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6E62896-7CFC-334B-A0B3-E52EF41BBAD0}"/>
                </a:ext>
              </a:extLst>
            </p:cNvPr>
            <p:cNvSpPr/>
            <p:nvPr/>
          </p:nvSpPr>
          <p:spPr>
            <a:xfrm>
              <a:off x="5761076" y="3823640"/>
              <a:ext cx="5792335" cy="102235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09157AB-CFDA-7847-8E2C-D8385F4C8539}"/>
                </a:ext>
              </a:extLst>
            </p:cNvPr>
            <p:cNvSpPr txBox="1"/>
            <p:nvPr/>
          </p:nvSpPr>
          <p:spPr>
            <a:xfrm>
              <a:off x="6011220" y="4118627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…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93E95D-8A2C-5B42-AE95-320109AEF8FF}"/>
                </a:ext>
              </a:extLst>
            </p:cNvPr>
            <p:cNvSpPr txBox="1"/>
            <p:nvPr/>
          </p:nvSpPr>
          <p:spPr>
            <a:xfrm>
              <a:off x="7646573" y="4162561"/>
              <a:ext cx="1287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…:     …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A61AAD6-6DA1-1B44-823D-E64E3058E4CD}"/>
              </a:ext>
            </a:extLst>
          </p:cNvPr>
          <p:cNvGrpSpPr/>
          <p:nvPr/>
        </p:nvGrpSpPr>
        <p:grpSpPr>
          <a:xfrm>
            <a:off x="6523078" y="6076026"/>
            <a:ext cx="5792335" cy="1613468"/>
            <a:chOff x="5761076" y="4987320"/>
            <a:chExt cx="5792335" cy="161346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AECA868-35E3-3C45-B22F-0BF1830BC525}"/>
                </a:ext>
              </a:extLst>
            </p:cNvPr>
            <p:cNvSpPr/>
            <p:nvPr/>
          </p:nvSpPr>
          <p:spPr>
            <a:xfrm>
              <a:off x="5761076" y="4987320"/>
              <a:ext cx="5792335" cy="1613468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000FE4F-E11F-E44E-92EE-2B7BA4A01AAB}"/>
                </a:ext>
              </a:extLst>
            </p:cNvPr>
            <p:cNvGrpSpPr/>
            <p:nvPr/>
          </p:nvGrpSpPr>
          <p:grpSpPr>
            <a:xfrm>
              <a:off x="7636995" y="5112974"/>
              <a:ext cx="3248494" cy="1333279"/>
              <a:chOff x="4523553" y="2430962"/>
              <a:chExt cx="4144329" cy="133327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4CB05F-76A7-3D47-B202-149AA890C0C5}"/>
                  </a:ext>
                </a:extLst>
              </p:cNvPr>
              <p:cNvSpPr txBox="1"/>
              <p:nvPr/>
            </p:nvSpPr>
            <p:spPr>
              <a:xfrm>
                <a:off x="4523553" y="2806919"/>
                <a:ext cx="41443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rev: function (x)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377D68-C4A2-F744-A620-167006D8F2B0}"/>
                  </a:ext>
                </a:extLst>
              </p:cNvPr>
              <p:cNvSpPr txBox="1"/>
              <p:nvPr/>
            </p:nvSpPr>
            <p:spPr>
              <a:xfrm>
                <a:off x="4523553" y="2430962"/>
                <a:ext cx="4104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sum: .Primitive("sum")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E4D652C-8059-FD44-9900-20221EA7D971}"/>
                  </a:ext>
                </a:extLst>
              </p:cNvPr>
              <p:cNvSpPr txBox="1"/>
              <p:nvPr/>
            </p:nvSpPr>
            <p:spPr>
              <a:xfrm>
                <a:off x="4523553" y="3394909"/>
                <a:ext cx="1642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…:     …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47626E-4913-824D-9D9D-9D7D3035783C}"/>
                </a:ext>
              </a:extLst>
            </p:cNvPr>
            <p:cNvSpPr txBox="1"/>
            <p:nvPr/>
          </p:nvSpPr>
          <p:spPr>
            <a:xfrm>
              <a:off x="6011220" y="5565454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Base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65A8CF-B976-C242-A456-0D881BCE5C39}"/>
                </a:ext>
              </a:extLst>
            </p:cNvPr>
            <p:cNvSpPr/>
            <p:nvPr/>
          </p:nvSpPr>
          <p:spPr>
            <a:xfrm>
              <a:off x="8341140" y="5764664"/>
              <a:ext cx="23919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Courier" pitchFamily="2" charset="0"/>
                </a:rPr>
                <a:t>UseMethod</a:t>
              </a:r>
              <a:r>
                <a:rPr lang="en-US" dirty="0">
                  <a:latin typeface="Courier" pitchFamily="2" charset="0"/>
                </a:rPr>
                <a:t>("rev")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0312590-14EF-6C4D-B2ED-6882E54D7DF3}"/>
              </a:ext>
            </a:extLst>
          </p:cNvPr>
          <p:cNvGrpSpPr/>
          <p:nvPr/>
        </p:nvGrpSpPr>
        <p:grpSpPr>
          <a:xfrm>
            <a:off x="6523076" y="2961818"/>
            <a:ext cx="5792335" cy="1816190"/>
            <a:chOff x="5761076" y="1844262"/>
            <a:chExt cx="5792335" cy="181619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4AA62C1-4926-1A4F-B67B-AA4652A145E8}"/>
                </a:ext>
              </a:extLst>
            </p:cNvPr>
            <p:cNvSpPr/>
            <p:nvPr/>
          </p:nvSpPr>
          <p:spPr>
            <a:xfrm>
              <a:off x="5761076" y="1844262"/>
              <a:ext cx="5792335" cy="1816190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7578E0-476D-5C4F-A9A1-9923FDC96BA7}"/>
                </a:ext>
              </a:extLst>
            </p:cNvPr>
            <p:cNvSpPr txBox="1"/>
            <p:nvPr/>
          </p:nvSpPr>
          <p:spPr>
            <a:xfrm>
              <a:off x="7646573" y="2398944"/>
              <a:ext cx="2803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z:    c(1, 5, 9, 8)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16633E4-D6AC-DF4D-8A5E-C59CF73AC6CE}"/>
                </a:ext>
              </a:extLst>
            </p:cNvPr>
            <p:cNvSpPr txBox="1"/>
            <p:nvPr/>
          </p:nvSpPr>
          <p:spPr>
            <a:xfrm>
              <a:off x="7646573" y="2022986"/>
              <a:ext cx="3768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w:    c("pathological", …)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1B3EE8-6444-AA45-91D2-4E876C98A259}"/>
                </a:ext>
              </a:extLst>
            </p:cNvPr>
            <p:cNvSpPr txBox="1"/>
            <p:nvPr/>
          </p:nvSpPr>
          <p:spPr>
            <a:xfrm>
              <a:off x="7646573" y="2774901"/>
              <a:ext cx="3493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with2_bad: function(…) …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F2C145-E9AB-5A48-8404-C94D789FE191}"/>
                </a:ext>
              </a:extLst>
            </p:cNvPr>
            <p:cNvSpPr txBox="1"/>
            <p:nvPr/>
          </p:nvSpPr>
          <p:spPr>
            <a:xfrm>
              <a:off x="6011220" y="2521525"/>
              <a:ext cx="1051560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Global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442A9B8-03DB-6242-B029-F57D39C943FD}"/>
                </a:ext>
              </a:extLst>
            </p:cNvPr>
            <p:cNvSpPr txBox="1"/>
            <p:nvPr/>
          </p:nvSpPr>
          <p:spPr>
            <a:xfrm>
              <a:off x="7646573" y="3156701"/>
              <a:ext cx="2941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with2, y, cmd2, …: …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7437A0A-CCEA-5B49-BF07-6AC5CA153398}"/>
              </a:ext>
            </a:extLst>
          </p:cNvPr>
          <p:cNvCxnSpPr>
            <a:cxnSpLocks/>
            <a:stCxn id="26" idx="2"/>
            <a:endCxn id="6" idx="0"/>
          </p:cNvCxnSpPr>
          <p:nvPr/>
        </p:nvCxnSpPr>
        <p:spPr>
          <a:xfrm>
            <a:off x="7299000" y="4100746"/>
            <a:ext cx="0" cy="1110082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7C3974-13E5-DE43-B930-209ACC9AAA60}"/>
              </a:ext>
            </a:extLst>
          </p:cNvPr>
          <p:cNvCxnSpPr>
            <a:cxnSpLocks/>
          </p:cNvCxnSpPr>
          <p:nvPr/>
        </p:nvCxnSpPr>
        <p:spPr>
          <a:xfrm>
            <a:off x="7299000" y="5693417"/>
            <a:ext cx="0" cy="1014943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3F5BBA1-FBFC-A841-902C-B80C0AAF6612}"/>
              </a:ext>
            </a:extLst>
          </p:cNvPr>
          <p:cNvSpPr txBox="1"/>
          <p:nvPr/>
        </p:nvSpPr>
        <p:spPr>
          <a:xfrm>
            <a:off x="3702224" y="3575518"/>
            <a:ext cx="33536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" pitchFamily="2" charset="0"/>
              </a:rPr>
              <a:t>(</a:t>
            </a:r>
            <a:r>
              <a:rPr lang="en-US" sz="4400" dirty="0" err="1">
                <a:latin typeface="Courier" pitchFamily="2" charset="0"/>
              </a:rPr>
              <a:t>z,w</a:t>
            </a:r>
            <a:r>
              <a:rPr lang="en-US" sz="4400" dirty="0">
                <a:latin typeface="Courier" pitchFamily="2" charset="0"/>
              </a:rPr>
              <a:t>,…)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4B51117-1121-2241-B7D1-9A506EB4F9FD}"/>
              </a:ext>
            </a:extLst>
          </p:cNvPr>
          <p:cNvSpPr/>
          <p:nvPr/>
        </p:nvSpPr>
        <p:spPr>
          <a:xfrm>
            <a:off x="4063998" y="3653577"/>
            <a:ext cx="427365" cy="663599"/>
          </a:xfrm>
          <a:prstGeom prst="roundRect">
            <a:avLst/>
          </a:prstGeom>
          <a:noFill/>
          <a:ln w="25400">
            <a:solidFill>
              <a:srgbClr val="92D050"/>
            </a:solidFill>
            <a:prstDash val="dash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BCA772-51BC-1A42-B4EA-EE9E90906B7A}"/>
              </a:ext>
            </a:extLst>
          </p:cNvPr>
          <p:cNvCxnSpPr>
            <a:cxnSpLocks/>
            <a:stCxn id="26" idx="3"/>
            <a:endCxn id="23" idx="1"/>
          </p:cNvCxnSpPr>
          <p:nvPr/>
        </p:nvCxnSpPr>
        <p:spPr>
          <a:xfrm flipV="1">
            <a:off x="7824780" y="3701166"/>
            <a:ext cx="583793" cy="168748"/>
          </a:xfrm>
          <a:prstGeom prst="straightConnector1">
            <a:avLst/>
          </a:prstGeom>
          <a:ln w="38100">
            <a:solidFill>
              <a:srgbClr val="92D050"/>
            </a:solidFill>
            <a:headEnd type="oval" w="med" len="med"/>
            <a:tailEnd type="triangl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47A720E-07E8-7D41-A219-97C0112FB177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7299000" y="839092"/>
            <a:ext cx="1109573" cy="2799989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headEnd type="oval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B43A1F4-CA40-FC44-9990-C45AF81C1571}"/>
              </a:ext>
            </a:extLst>
          </p:cNvPr>
          <p:cNvGrpSpPr/>
          <p:nvPr/>
        </p:nvGrpSpPr>
        <p:grpSpPr>
          <a:xfrm>
            <a:off x="7621580" y="45922"/>
            <a:ext cx="6024454" cy="1022352"/>
            <a:chOff x="7258087" y="1141245"/>
            <a:chExt cx="6024454" cy="1022352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F96085A1-DCF2-6B4A-9B3C-C306B12F89E4}"/>
                </a:ext>
              </a:extLst>
            </p:cNvPr>
            <p:cNvSpPr/>
            <p:nvPr/>
          </p:nvSpPr>
          <p:spPr>
            <a:xfrm>
              <a:off x="7258087" y="1141245"/>
              <a:ext cx="5792335" cy="1022352"/>
            </a:xfrm>
            <a:prstGeom prst="roundRect">
              <a:avLst>
                <a:gd name="adj" fmla="val 0"/>
              </a:avLst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73813E2-4EE3-A549-BDF3-2E1E141F6358}"/>
                </a:ext>
              </a:extLst>
            </p:cNvPr>
            <p:cNvSpPr txBox="1"/>
            <p:nvPr/>
          </p:nvSpPr>
          <p:spPr>
            <a:xfrm>
              <a:off x="7508231" y="1436232"/>
              <a:ext cx="1051560" cy="461665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&lt;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ffun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&gt;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E9C47DC-1AC5-6147-AEE2-2633530C345B}"/>
                </a:ext>
              </a:extLst>
            </p:cNvPr>
            <p:cNvSpPr txBox="1"/>
            <p:nvPr/>
          </p:nvSpPr>
          <p:spPr>
            <a:xfrm>
              <a:off x="8974252" y="1480166"/>
              <a:ext cx="4308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z: c("hello", "friend", "!")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EF5913-7786-B74A-B6BB-C1B7BDD7F3E6}"/>
              </a:ext>
            </a:extLst>
          </p:cNvPr>
          <p:cNvGrpSpPr/>
          <p:nvPr/>
        </p:nvGrpSpPr>
        <p:grpSpPr>
          <a:xfrm>
            <a:off x="6523078" y="1801639"/>
            <a:ext cx="5792336" cy="1022352"/>
            <a:chOff x="5761076" y="684045"/>
            <a:chExt cx="5792336" cy="1022352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2E302053-3B8B-7448-ABF8-281181E13292}"/>
                </a:ext>
              </a:extLst>
            </p:cNvPr>
            <p:cNvSpPr/>
            <p:nvPr/>
          </p:nvSpPr>
          <p:spPr>
            <a:xfrm>
              <a:off x="5761076" y="684045"/>
              <a:ext cx="5792335" cy="102235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AE5883-0596-D541-A632-D1F9F448DA39}"/>
                </a:ext>
              </a:extLst>
            </p:cNvPr>
            <p:cNvSpPr txBox="1"/>
            <p:nvPr/>
          </p:nvSpPr>
          <p:spPr>
            <a:xfrm>
              <a:off x="6011220" y="979032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&lt;w2_b&gt;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446AF2A-E826-A044-8F14-46216E30048D}"/>
                </a:ext>
              </a:extLst>
            </p:cNvPr>
            <p:cNvSpPr txBox="1"/>
            <p:nvPr/>
          </p:nvSpPr>
          <p:spPr>
            <a:xfrm>
              <a:off x="7646573" y="1022312"/>
              <a:ext cx="3906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cmd2: quote(paste(z, w, …))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6EFEB41-CBE2-264D-9F93-CDCFE216A739}"/>
              </a:ext>
            </a:extLst>
          </p:cNvPr>
          <p:cNvGrpSpPr/>
          <p:nvPr/>
        </p:nvGrpSpPr>
        <p:grpSpPr>
          <a:xfrm>
            <a:off x="6523076" y="636913"/>
            <a:ext cx="5792335" cy="1022352"/>
            <a:chOff x="5761076" y="684045"/>
            <a:chExt cx="5792335" cy="1022352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E30CE359-0EF2-DA4C-B901-48A05BB68433}"/>
                </a:ext>
              </a:extLst>
            </p:cNvPr>
            <p:cNvSpPr/>
            <p:nvPr/>
          </p:nvSpPr>
          <p:spPr>
            <a:xfrm>
              <a:off x="5761076" y="684045"/>
              <a:ext cx="5792335" cy="102235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3B530F5-6916-7746-B077-68339BC90BB1}"/>
                </a:ext>
              </a:extLst>
            </p:cNvPr>
            <p:cNvSpPr txBox="1"/>
            <p:nvPr/>
          </p:nvSpPr>
          <p:spPr>
            <a:xfrm>
              <a:off x="6011220" y="979032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&lt;</a:t>
              </a:r>
              <a:r>
                <a:rPr lang="en-US" dirty="0" err="1">
                  <a:latin typeface="Courier" pitchFamily="2" charset="0"/>
                </a:rPr>
                <a:t>Lenv</a:t>
              </a:r>
              <a:r>
                <a:rPr lang="en-US" dirty="0">
                  <a:latin typeface="Courier" pitchFamily="2" charset="0"/>
                </a:rPr>
                <a:t>&gt;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B4E9241-EFB0-E340-A617-9BF5D11A76A9}"/>
                </a:ext>
              </a:extLst>
            </p:cNvPr>
            <p:cNvSpPr txBox="1"/>
            <p:nvPr/>
          </p:nvSpPr>
          <p:spPr>
            <a:xfrm>
              <a:off x="7646573" y="1022312"/>
              <a:ext cx="3768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w:    c("am", "I", "list")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26A2F66-0547-3447-A36E-7B3290DE3B59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7299001" y="1389100"/>
            <a:ext cx="1" cy="707526"/>
          </a:xfrm>
          <a:prstGeom prst="straightConnector1">
            <a:avLst/>
          </a:prstGeom>
          <a:ln w="38100">
            <a:solidFill>
              <a:srgbClr val="92D050"/>
            </a:solidFill>
            <a:headEnd type="oval" w="med" len="med"/>
            <a:tailEnd type="triangl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94E3B96-555C-5847-B90E-C3C6F70BC021}"/>
              </a:ext>
            </a:extLst>
          </p:cNvPr>
          <p:cNvCxnSpPr>
            <a:cxnSpLocks/>
            <a:stCxn id="46" idx="0"/>
            <a:endCxn id="37" idx="0"/>
          </p:cNvCxnSpPr>
          <p:nvPr/>
        </p:nvCxnSpPr>
        <p:spPr>
          <a:xfrm rot="5400000" flipH="1" flipV="1">
            <a:off x="4427502" y="782080"/>
            <a:ext cx="2721677" cy="3021319"/>
          </a:xfrm>
          <a:prstGeom prst="bentConnector3">
            <a:avLst>
              <a:gd name="adj1" fmla="val 108399"/>
            </a:avLst>
          </a:prstGeom>
          <a:ln w="34925">
            <a:solidFill>
              <a:srgbClr val="92D050"/>
            </a:solidFill>
            <a:headEnd type="oval"/>
            <a:tailEnd type="triangle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F43FFE-6B93-3040-9E15-FB6E3FFE680B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 flipH="1">
            <a:off x="7299000" y="2553826"/>
            <a:ext cx="2" cy="1085255"/>
          </a:xfrm>
          <a:prstGeom prst="straightConnector1">
            <a:avLst/>
          </a:prstGeom>
          <a:ln w="38100">
            <a:solidFill>
              <a:srgbClr val="92D050"/>
            </a:solidFill>
            <a:headEnd type="oval" w="med" len="med"/>
            <a:tailEnd type="triangl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9C279D0E-BE97-C04A-BA63-C710C9970646}"/>
              </a:ext>
            </a:extLst>
          </p:cNvPr>
          <p:cNvSpPr txBox="1"/>
          <p:nvPr/>
        </p:nvSpPr>
        <p:spPr>
          <a:xfrm>
            <a:off x="1872058" y="3575518"/>
            <a:ext cx="2619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" pitchFamily="2" charset="0"/>
              </a:rPr>
              <a:t>paste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7D0C6A1-5DC6-7D42-AE83-4656F99C8BA4}"/>
              </a:ext>
            </a:extLst>
          </p:cNvPr>
          <p:cNvGrpSpPr/>
          <p:nvPr/>
        </p:nvGrpSpPr>
        <p:grpSpPr>
          <a:xfrm>
            <a:off x="7621580" y="45922"/>
            <a:ext cx="5792335" cy="1022352"/>
            <a:chOff x="7258087" y="1141245"/>
            <a:chExt cx="5792335" cy="1022352"/>
          </a:xfrm>
        </p:grpSpPr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AB284D02-63DC-3A4E-92CC-17B3E696E1DB}"/>
                </a:ext>
              </a:extLst>
            </p:cNvPr>
            <p:cNvSpPr/>
            <p:nvPr/>
          </p:nvSpPr>
          <p:spPr>
            <a:xfrm>
              <a:off x="7258087" y="1141245"/>
              <a:ext cx="5792335" cy="1022352"/>
            </a:xfrm>
            <a:prstGeom prst="roundRect">
              <a:avLst>
                <a:gd name="adj" fmla="val 0"/>
              </a:avLst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356E3A3-5F0F-1D44-856B-FAD240E6CEAB}"/>
                </a:ext>
              </a:extLst>
            </p:cNvPr>
            <p:cNvSpPr txBox="1"/>
            <p:nvPr/>
          </p:nvSpPr>
          <p:spPr>
            <a:xfrm>
              <a:off x="7508231" y="1436232"/>
              <a:ext cx="1051560" cy="461665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&lt;wth2&gt;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DECA99D-D8F7-9F46-8ED9-F8B086A00ECE}"/>
                </a:ext>
              </a:extLst>
            </p:cNvPr>
            <p:cNvSpPr txBox="1"/>
            <p:nvPr/>
          </p:nvSpPr>
          <p:spPr>
            <a:xfrm>
              <a:off x="9143583" y="1480166"/>
              <a:ext cx="3906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cmd2: quote(paste(z, w, …))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AF95C6F-7B02-1E42-AAF1-3651777F3280}"/>
              </a:ext>
            </a:extLst>
          </p:cNvPr>
          <p:cNvGrpSpPr/>
          <p:nvPr/>
        </p:nvGrpSpPr>
        <p:grpSpPr>
          <a:xfrm>
            <a:off x="6523078" y="4915841"/>
            <a:ext cx="5792335" cy="1022352"/>
            <a:chOff x="5761076" y="3823640"/>
            <a:chExt cx="5792335" cy="1022352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577E712C-BB56-3D41-B6A7-79E1B63BF784}"/>
                </a:ext>
              </a:extLst>
            </p:cNvPr>
            <p:cNvSpPr/>
            <p:nvPr/>
          </p:nvSpPr>
          <p:spPr>
            <a:xfrm>
              <a:off x="5761076" y="3823640"/>
              <a:ext cx="5792335" cy="102235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F1D441C-27B0-DC42-B076-9C3C3CCA0C04}"/>
                </a:ext>
              </a:extLst>
            </p:cNvPr>
            <p:cNvSpPr txBox="1"/>
            <p:nvPr/>
          </p:nvSpPr>
          <p:spPr>
            <a:xfrm>
              <a:off x="6011220" y="4118627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…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46CE971-9966-084F-AC41-1989ABC7FA7B}"/>
                </a:ext>
              </a:extLst>
            </p:cNvPr>
            <p:cNvSpPr txBox="1"/>
            <p:nvPr/>
          </p:nvSpPr>
          <p:spPr>
            <a:xfrm>
              <a:off x="7646573" y="4162561"/>
              <a:ext cx="1287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…:     …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8462550-52BC-3F43-BA96-0F0C999EC0F6}"/>
              </a:ext>
            </a:extLst>
          </p:cNvPr>
          <p:cNvGrpSpPr/>
          <p:nvPr/>
        </p:nvGrpSpPr>
        <p:grpSpPr>
          <a:xfrm>
            <a:off x="6523078" y="6076026"/>
            <a:ext cx="5792335" cy="1613468"/>
            <a:chOff x="5761076" y="4987320"/>
            <a:chExt cx="5792335" cy="1613468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7F09C624-5E4B-1844-A2CF-DDED83620F62}"/>
                </a:ext>
              </a:extLst>
            </p:cNvPr>
            <p:cNvSpPr/>
            <p:nvPr/>
          </p:nvSpPr>
          <p:spPr>
            <a:xfrm>
              <a:off x="5761076" y="4987320"/>
              <a:ext cx="5792335" cy="1613468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00A5BAE-25E1-1444-BE4B-53066CC36EFC}"/>
                </a:ext>
              </a:extLst>
            </p:cNvPr>
            <p:cNvGrpSpPr/>
            <p:nvPr/>
          </p:nvGrpSpPr>
          <p:grpSpPr>
            <a:xfrm>
              <a:off x="7636995" y="5112974"/>
              <a:ext cx="3248494" cy="1333279"/>
              <a:chOff x="4523553" y="2430962"/>
              <a:chExt cx="4144329" cy="1333279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4DCB790-7F00-1C45-9320-00BEBF2F5F06}"/>
                  </a:ext>
                </a:extLst>
              </p:cNvPr>
              <p:cNvSpPr txBox="1"/>
              <p:nvPr/>
            </p:nvSpPr>
            <p:spPr>
              <a:xfrm>
                <a:off x="4523553" y="2806919"/>
                <a:ext cx="41443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rev: function (x)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995DC98-B3B8-384A-ABB2-E91E5CC83520}"/>
                  </a:ext>
                </a:extLst>
              </p:cNvPr>
              <p:cNvSpPr txBox="1"/>
              <p:nvPr/>
            </p:nvSpPr>
            <p:spPr>
              <a:xfrm>
                <a:off x="4523553" y="2430962"/>
                <a:ext cx="4104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sum: .Primitive("sum")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D2B4B62-7FF3-DB46-9868-A99039443E8C}"/>
                  </a:ext>
                </a:extLst>
              </p:cNvPr>
              <p:cNvSpPr txBox="1"/>
              <p:nvPr/>
            </p:nvSpPr>
            <p:spPr>
              <a:xfrm>
                <a:off x="4523553" y="3394909"/>
                <a:ext cx="1642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…:     …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6849E50-7992-A040-8454-99C83FD996BB}"/>
                </a:ext>
              </a:extLst>
            </p:cNvPr>
            <p:cNvSpPr txBox="1"/>
            <p:nvPr/>
          </p:nvSpPr>
          <p:spPr>
            <a:xfrm>
              <a:off x="6011220" y="5565454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Base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D1D4263-05CF-5145-8D1B-054F886E46EA}"/>
                </a:ext>
              </a:extLst>
            </p:cNvPr>
            <p:cNvSpPr/>
            <p:nvPr/>
          </p:nvSpPr>
          <p:spPr>
            <a:xfrm>
              <a:off x="8341140" y="5764664"/>
              <a:ext cx="23919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Courier" pitchFamily="2" charset="0"/>
                </a:rPr>
                <a:t>UseMethod</a:t>
              </a:r>
              <a:r>
                <a:rPr lang="en-US" dirty="0">
                  <a:latin typeface="Courier" pitchFamily="2" charset="0"/>
                </a:rPr>
                <a:t>("rev")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0BC21D4-BD4D-2146-B3FA-0ED26FCC93B8}"/>
              </a:ext>
            </a:extLst>
          </p:cNvPr>
          <p:cNvGrpSpPr/>
          <p:nvPr/>
        </p:nvGrpSpPr>
        <p:grpSpPr>
          <a:xfrm>
            <a:off x="6523076" y="2961818"/>
            <a:ext cx="5930194" cy="1816190"/>
            <a:chOff x="5761076" y="1844262"/>
            <a:chExt cx="5930194" cy="1816190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D01AF03A-22E0-374E-8024-5ADA9FAE4BB2}"/>
                </a:ext>
              </a:extLst>
            </p:cNvPr>
            <p:cNvSpPr/>
            <p:nvPr/>
          </p:nvSpPr>
          <p:spPr>
            <a:xfrm>
              <a:off x="5761076" y="1844262"/>
              <a:ext cx="5792335" cy="1816190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B1D5CD4-248B-5A4D-BD23-8070DA7C4DFA}"/>
                </a:ext>
              </a:extLst>
            </p:cNvPr>
            <p:cNvSpPr txBox="1"/>
            <p:nvPr/>
          </p:nvSpPr>
          <p:spPr>
            <a:xfrm>
              <a:off x="7646573" y="2398944"/>
              <a:ext cx="2803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z:    c(1, 5, 9, 8)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4B4D24F-24D6-9740-ABAB-7D5F94C0E273}"/>
                </a:ext>
              </a:extLst>
            </p:cNvPr>
            <p:cNvSpPr txBox="1"/>
            <p:nvPr/>
          </p:nvSpPr>
          <p:spPr>
            <a:xfrm>
              <a:off x="7646573" y="2022986"/>
              <a:ext cx="404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w:    c("am", "I", "global")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C78CF8F-D77E-9E41-909E-31983DC3CD86}"/>
                </a:ext>
              </a:extLst>
            </p:cNvPr>
            <p:cNvSpPr txBox="1"/>
            <p:nvPr/>
          </p:nvSpPr>
          <p:spPr>
            <a:xfrm>
              <a:off x="7646573" y="2774901"/>
              <a:ext cx="3493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with2_bad: function(…) …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4FA918F-8CE6-6649-8E83-8461CA1384C1}"/>
                </a:ext>
              </a:extLst>
            </p:cNvPr>
            <p:cNvSpPr txBox="1"/>
            <p:nvPr/>
          </p:nvSpPr>
          <p:spPr>
            <a:xfrm>
              <a:off x="6011220" y="2521525"/>
              <a:ext cx="1051560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Global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A914AC2-E89A-B74C-81BB-36509246EF13}"/>
                </a:ext>
              </a:extLst>
            </p:cNvPr>
            <p:cNvSpPr txBox="1"/>
            <p:nvPr/>
          </p:nvSpPr>
          <p:spPr>
            <a:xfrm>
              <a:off x="7646573" y="3156701"/>
              <a:ext cx="2941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with2, y, cmd2, …: …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87A5DFA-F13C-2347-8F48-73404A4B7AD3}"/>
              </a:ext>
            </a:extLst>
          </p:cNvPr>
          <p:cNvCxnSpPr>
            <a:cxnSpLocks/>
            <a:stCxn id="64" idx="2"/>
            <a:endCxn id="49" idx="0"/>
          </p:cNvCxnSpPr>
          <p:nvPr/>
        </p:nvCxnSpPr>
        <p:spPr>
          <a:xfrm>
            <a:off x="7299000" y="4100746"/>
            <a:ext cx="0" cy="1110082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C933CA4-81C3-4248-BB48-FE8F4E575B28}"/>
              </a:ext>
            </a:extLst>
          </p:cNvPr>
          <p:cNvCxnSpPr>
            <a:cxnSpLocks/>
          </p:cNvCxnSpPr>
          <p:nvPr/>
        </p:nvCxnSpPr>
        <p:spPr>
          <a:xfrm>
            <a:off x="7299000" y="5693417"/>
            <a:ext cx="0" cy="1014943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051B6A8-24B7-B549-B2FE-3FB8BD31CA07}"/>
              </a:ext>
            </a:extLst>
          </p:cNvPr>
          <p:cNvSpPr txBox="1"/>
          <p:nvPr/>
        </p:nvSpPr>
        <p:spPr>
          <a:xfrm>
            <a:off x="3702224" y="3575518"/>
            <a:ext cx="33536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" pitchFamily="2" charset="0"/>
              </a:rPr>
              <a:t>(</a:t>
            </a:r>
            <a:r>
              <a:rPr lang="en-US" sz="4400" dirty="0" err="1">
                <a:latin typeface="Courier" pitchFamily="2" charset="0"/>
              </a:rPr>
              <a:t>z,w</a:t>
            </a:r>
            <a:r>
              <a:rPr lang="en-US" sz="4400" dirty="0">
                <a:latin typeface="Courier" pitchFamily="2" charset="0"/>
              </a:rPr>
              <a:t>,…)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460E08A4-9968-6F46-997F-87B914973953}"/>
              </a:ext>
            </a:extLst>
          </p:cNvPr>
          <p:cNvSpPr/>
          <p:nvPr/>
        </p:nvSpPr>
        <p:spPr>
          <a:xfrm>
            <a:off x="4063998" y="3653577"/>
            <a:ext cx="427365" cy="663599"/>
          </a:xfrm>
          <a:prstGeom prst="roundRect">
            <a:avLst/>
          </a:prstGeom>
          <a:noFill/>
          <a:ln w="25400">
            <a:solidFill>
              <a:srgbClr val="92D050"/>
            </a:solidFill>
            <a:prstDash val="dash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2A31B1B-0617-3041-9F43-4892EEC9AB46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7299000" y="839092"/>
            <a:ext cx="1109573" cy="2799989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headEnd type="oval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B54DDE9-88D5-4442-939B-00BCDDA0E2FF}"/>
              </a:ext>
            </a:extLst>
          </p:cNvPr>
          <p:cNvGrpSpPr/>
          <p:nvPr/>
        </p:nvGrpSpPr>
        <p:grpSpPr>
          <a:xfrm>
            <a:off x="6523078" y="1801639"/>
            <a:ext cx="5792335" cy="1022352"/>
            <a:chOff x="5761076" y="684045"/>
            <a:chExt cx="5792335" cy="1022352"/>
          </a:xfrm>
        </p:grpSpPr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2A55E121-7201-EB45-9ACC-A418C44155BF}"/>
                </a:ext>
              </a:extLst>
            </p:cNvPr>
            <p:cNvSpPr/>
            <p:nvPr/>
          </p:nvSpPr>
          <p:spPr>
            <a:xfrm>
              <a:off x="5761076" y="684045"/>
              <a:ext cx="5792335" cy="102235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0DAE156-146C-E44C-9A66-AADA3C2770F3}"/>
                </a:ext>
              </a:extLst>
            </p:cNvPr>
            <p:cNvSpPr txBox="1"/>
            <p:nvPr/>
          </p:nvSpPr>
          <p:spPr>
            <a:xfrm>
              <a:off x="6011220" y="979032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&lt;</a:t>
              </a:r>
              <a:r>
                <a:rPr lang="en-US" dirty="0" err="1">
                  <a:latin typeface="Courier" pitchFamily="2" charset="0"/>
                </a:rPr>
                <a:t>ffun</a:t>
              </a:r>
              <a:r>
                <a:rPr lang="en-US" dirty="0">
                  <a:latin typeface="Courier" pitchFamily="2" charset="0"/>
                </a:rPr>
                <a:t>&gt;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B82324D-E999-FD4B-B876-1EAF524138F9}"/>
                </a:ext>
              </a:extLst>
            </p:cNvPr>
            <p:cNvSpPr txBox="1"/>
            <p:nvPr/>
          </p:nvSpPr>
          <p:spPr>
            <a:xfrm>
              <a:off x="7646573" y="1022312"/>
              <a:ext cx="3768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z:    c("hello", "</a:t>
              </a:r>
              <a:r>
                <a:rPr lang="en-US" dirty="0" err="1">
                  <a:latin typeface="Courier" pitchFamily="2" charset="0"/>
                </a:rPr>
                <a:t>frien</a:t>
              </a:r>
              <a:r>
                <a:rPr lang="en-US" dirty="0">
                  <a:latin typeface="Courier" pitchFamily="2" charset="0"/>
                </a:rPr>
                <a:t>…")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90DEFB0-9AFA-D340-897E-C85D27A30183}"/>
              </a:ext>
            </a:extLst>
          </p:cNvPr>
          <p:cNvGrpSpPr/>
          <p:nvPr/>
        </p:nvGrpSpPr>
        <p:grpSpPr>
          <a:xfrm>
            <a:off x="6523076" y="636913"/>
            <a:ext cx="5792335" cy="1022352"/>
            <a:chOff x="5761076" y="684045"/>
            <a:chExt cx="5792335" cy="1022352"/>
          </a:xfrm>
        </p:grpSpPr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B7C438ED-3C77-B744-8A14-7E54F2637011}"/>
                </a:ext>
              </a:extLst>
            </p:cNvPr>
            <p:cNvSpPr/>
            <p:nvPr/>
          </p:nvSpPr>
          <p:spPr>
            <a:xfrm>
              <a:off x="5761076" y="684045"/>
              <a:ext cx="5792335" cy="102235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28B5D15-386F-8040-B004-2218804BA326}"/>
                </a:ext>
              </a:extLst>
            </p:cNvPr>
            <p:cNvSpPr txBox="1"/>
            <p:nvPr/>
          </p:nvSpPr>
          <p:spPr>
            <a:xfrm>
              <a:off x="6011220" y="979032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&lt;</a:t>
              </a:r>
              <a:r>
                <a:rPr lang="en-US" dirty="0" err="1">
                  <a:latin typeface="Courier" pitchFamily="2" charset="0"/>
                </a:rPr>
                <a:t>Lenv</a:t>
              </a:r>
              <a:r>
                <a:rPr lang="en-US" dirty="0">
                  <a:latin typeface="Courier" pitchFamily="2" charset="0"/>
                </a:rPr>
                <a:t>&gt;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0C5F655-A9F9-B94F-97A6-1EC64E2DA4E2}"/>
                </a:ext>
              </a:extLst>
            </p:cNvPr>
            <p:cNvSpPr txBox="1"/>
            <p:nvPr/>
          </p:nvSpPr>
          <p:spPr>
            <a:xfrm>
              <a:off x="7646573" y="1022312"/>
              <a:ext cx="3768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w:    c("am", "I", "list")</a:t>
              </a:r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37B6D4F-6485-F24A-A295-AB0B1ACEFC9E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7299001" y="1389100"/>
            <a:ext cx="1" cy="707526"/>
          </a:xfrm>
          <a:prstGeom prst="straightConnector1">
            <a:avLst/>
          </a:prstGeom>
          <a:ln w="38100">
            <a:solidFill>
              <a:srgbClr val="92D050"/>
            </a:solidFill>
            <a:headEnd type="oval" w="med" len="med"/>
            <a:tailEnd type="triangl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92462E3E-14CA-054B-B9CC-9306AB061CA3}"/>
              </a:ext>
            </a:extLst>
          </p:cNvPr>
          <p:cNvCxnSpPr>
            <a:cxnSpLocks/>
            <a:stCxn id="69" idx="0"/>
            <a:endCxn id="83" idx="0"/>
          </p:cNvCxnSpPr>
          <p:nvPr/>
        </p:nvCxnSpPr>
        <p:spPr>
          <a:xfrm rot="5400000" flipH="1" flipV="1">
            <a:off x="4427502" y="782080"/>
            <a:ext cx="2721677" cy="3021319"/>
          </a:xfrm>
          <a:prstGeom prst="bentConnector3">
            <a:avLst>
              <a:gd name="adj1" fmla="val 108399"/>
            </a:avLst>
          </a:prstGeom>
          <a:ln w="34925">
            <a:solidFill>
              <a:srgbClr val="92D050"/>
            </a:solidFill>
            <a:headEnd type="oval"/>
            <a:tailEnd type="triangle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5D234DA-25AB-684F-9970-A9B0ED1D6C27}"/>
              </a:ext>
            </a:extLst>
          </p:cNvPr>
          <p:cNvCxnSpPr>
            <a:cxnSpLocks/>
            <a:stCxn id="79" idx="3"/>
            <a:endCxn id="80" idx="1"/>
          </p:cNvCxnSpPr>
          <p:nvPr/>
        </p:nvCxnSpPr>
        <p:spPr>
          <a:xfrm flipV="1">
            <a:off x="7824782" y="2324572"/>
            <a:ext cx="583793" cy="654"/>
          </a:xfrm>
          <a:prstGeom prst="straightConnector1">
            <a:avLst/>
          </a:prstGeom>
          <a:ln w="38100">
            <a:solidFill>
              <a:srgbClr val="92D050"/>
            </a:solidFill>
            <a:headEnd type="oval" w="med" len="med"/>
            <a:tailEnd type="triangl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6FE49F0-1E53-964C-9697-F65BF79E11A3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7299000" y="2553826"/>
            <a:ext cx="0" cy="1085255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981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EB44CAC-ED09-A64B-B20D-736E5C35C147}"/>
              </a:ext>
            </a:extLst>
          </p:cNvPr>
          <p:cNvGrpSpPr/>
          <p:nvPr/>
        </p:nvGrpSpPr>
        <p:grpSpPr>
          <a:xfrm>
            <a:off x="7621580" y="1998560"/>
            <a:ext cx="5792335" cy="1022352"/>
            <a:chOff x="7621580" y="1227022"/>
            <a:chExt cx="5792335" cy="1022352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BB4AF4E-5C3F-F84E-9275-A6FEB63758EB}"/>
                </a:ext>
              </a:extLst>
            </p:cNvPr>
            <p:cNvSpPr/>
            <p:nvPr/>
          </p:nvSpPr>
          <p:spPr>
            <a:xfrm>
              <a:off x="7621580" y="1227022"/>
              <a:ext cx="5792335" cy="1022352"/>
            </a:xfrm>
            <a:prstGeom prst="roundRect">
              <a:avLst>
                <a:gd name="adj" fmla="val 0"/>
              </a:avLst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DC672C4-A3D0-B745-828E-97D9418F37AF}"/>
                </a:ext>
              </a:extLst>
            </p:cNvPr>
            <p:cNvSpPr txBox="1"/>
            <p:nvPr/>
          </p:nvSpPr>
          <p:spPr>
            <a:xfrm>
              <a:off x="7871724" y="1522009"/>
              <a:ext cx="1051560" cy="461665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…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391545-8FC1-984D-951D-EC15198BAF1C}"/>
              </a:ext>
            </a:extLst>
          </p:cNvPr>
          <p:cNvGrpSpPr/>
          <p:nvPr/>
        </p:nvGrpSpPr>
        <p:grpSpPr>
          <a:xfrm>
            <a:off x="6523078" y="4975886"/>
            <a:ext cx="5792335" cy="1613468"/>
            <a:chOff x="5761076" y="4987320"/>
            <a:chExt cx="5792335" cy="161346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D0B765A-FD40-AB4E-B52C-1CB2BDE2698A}"/>
                </a:ext>
              </a:extLst>
            </p:cNvPr>
            <p:cNvSpPr/>
            <p:nvPr/>
          </p:nvSpPr>
          <p:spPr>
            <a:xfrm>
              <a:off x="5761076" y="4987320"/>
              <a:ext cx="5792335" cy="1613468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AB37DDE-A0CE-EF49-8DEE-6B665428B0F8}"/>
                </a:ext>
              </a:extLst>
            </p:cNvPr>
            <p:cNvGrpSpPr/>
            <p:nvPr/>
          </p:nvGrpSpPr>
          <p:grpSpPr>
            <a:xfrm>
              <a:off x="7636995" y="5112974"/>
              <a:ext cx="3248494" cy="1333279"/>
              <a:chOff x="4523553" y="2430962"/>
              <a:chExt cx="4144329" cy="133327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BE8B4B-88F1-A44B-9B06-70F1C76B88D4}"/>
                  </a:ext>
                </a:extLst>
              </p:cNvPr>
              <p:cNvSpPr txBox="1"/>
              <p:nvPr/>
            </p:nvSpPr>
            <p:spPr>
              <a:xfrm>
                <a:off x="4523553" y="2806919"/>
                <a:ext cx="41443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mean: function (x)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E35B8E-5A8B-7244-8144-DB80FDA714DC}"/>
                  </a:ext>
                </a:extLst>
              </p:cNvPr>
              <p:cNvSpPr txBox="1"/>
              <p:nvPr/>
            </p:nvSpPr>
            <p:spPr>
              <a:xfrm>
                <a:off x="4523553" y="2430962"/>
                <a:ext cx="4104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sum: .Primitive("sum")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196E4B-A08B-DF4D-9D17-7F752C0CD926}"/>
                  </a:ext>
                </a:extLst>
              </p:cNvPr>
              <p:cNvSpPr txBox="1"/>
              <p:nvPr/>
            </p:nvSpPr>
            <p:spPr>
              <a:xfrm>
                <a:off x="4523553" y="3394909"/>
                <a:ext cx="1642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…:     …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B2FEFF-42C5-4B4F-AA49-859B72683A72}"/>
                </a:ext>
              </a:extLst>
            </p:cNvPr>
            <p:cNvSpPr txBox="1"/>
            <p:nvPr/>
          </p:nvSpPr>
          <p:spPr>
            <a:xfrm>
              <a:off x="6011220" y="5565454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Base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21448BF-D7BD-C04E-84C6-1FB2A709D8E3}"/>
                </a:ext>
              </a:extLst>
            </p:cNvPr>
            <p:cNvSpPr/>
            <p:nvPr/>
          </p:nvSpPr>
          <p:spPr>
            <a:xfrm>
              <a:off x="8341139" y="5764664"/>
              <a:ext cx="26554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 </a:t>
              </a:r>
              <a:r>
                <a:rPr lang="en-US" dirty="0" err="1">
                  <a:latin typeface="Courier" pitchFamily="2" charset="0"/>
                </a:rPr>
                <a:t>UseMethod</a:t>
              </a:r>
              <a:r>
                <a:rPr lang="en-US" dirty="0">
                  <a:latin typeface="Courier" pitchFamily="2" charset="0"/>
                </a:rPr>
                <a:t>("mean")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63C7C3-4258-0D4B-8126-B1AD049348A9}"/>
              </a:ext>
            </a:extLst>
          </p:cNvPr>
          <p:cNvCxnSpPr>
            <a:cxnSpLocks/>
            <a:stCxn id="25" idx="2"/>
            <a:endCxn id="14" idx="0"/>
          </p:cNvCxnSpPr>
          <p:nvPr/>
        </p:nvCxnSpPr>
        <p:spPr>
          <a:xfrm flipH="1">
            <a:off x="7299002" y="2755212"/>
            <a:ext cx="1098502" cy="279880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headEnd type="oval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888705-9BBF-6C4D-BB05-845F2041BE5E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7824782" y="5662163"/>
            <a:ext cx="574215" cy="120457"/>
          </a:xfrm>
          <a:prstGeom prst="straightConnector1">
            <a:avLst/>
          </a:prstGeom>
          <a:ln w="38100">
            <a:solidFill>
              <a:srgbClr val="92D050"/>
            </a:solidFill>
            <a:headEnd type="oval" w="med" len="med"/>
            <a:tailEnd type="triangl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BD70CC5-386E-514F-8CA7-900C7C6D7D37}"/>
              </a:ext>
            </a:extLst>
          </p:cNvPr>
          <p:cNvGrpSpPr/>
          <p:nvPr/>
        </p:nvGrpSpPr>
        <p:grpSpPr>
          <a:xfrm>
            <a:off x="6523078" y="3815701"/>
            <a:ext cx="5792335" cy="1022352"/>
            <a:chOff x="5761076" y="3823640"/>
            <a:chExt cx="5792335" cy="1022352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1038336D-0B80-9E48-BC43-1D55C9F63725}"/>
                </a:ext>
              </a:extLst>
            </p:cNvPr>
            <p:cNvSpPr/>
            <p:nvPr/>
          </p:nvSpPr>
          <p:spPr>
            <a:xfrm>
              <a:off x="5761076" y="3823640"/>
              <a:ext cx="5792335" cy="102235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AD846F6-DB3C-224A-85F2-12E5C4A7D1C6}"/>
                </a:ext>
              </a:extLst>
            </p:cNvPr>
            <p:cNvSpPr txBox="1"/>
            <p:nvPr/>
          </p:nvSpPr>
          <p:spPr>
            <a:xfrm>
              <a:off x="6011220" y="4118627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&lt;</a:t>
              </a:r>
              <a:r>
                <a:rPr lang="en-US" dirty="0" err="1">
                  <a:latin typeface="Courier" pitchFamily="2" charset="0"/>
                </a:rPr>
                <a:t>pkg</a:t>
              </a:r>
              <a:r>
                <a:rPr lang="en-US" dirty="0">
                  <a:latin typeface="Courier" pitchFamily="2" charset="0"/>
                </a:rPr>
                <a:t>&gt;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0BBF45F-E43C-A34C-9FCD-517964F288CA}"/>
              </a:ext>
            </a:extLst>
          </p:cNvPr>
          <p:cNvGrpSpPr/>
          <p:nvPr/>
        </p:nvGrpSpPr>
        <p:grpSpPr>
          <a:xfrm>
            <a:off x="6523078" y="2651752"/>
            <a:ext cx="6568257" cy="1022352"/>
            <a:chOff x="6523078" y="3751892"/>
            <a:chExt cx="6568257" cy="1022352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3809DFEA-39C0-E94C-B00E-0F311A08F725}"/>
                </a:ext>
              </a:extLst>
            </p:cNvPr>
            <p:cNvSpPr/>
            <p:nvPr/>
          </p:nvSpPr>
          <p:spPr>
            <a:xfrm>
              <a:off x="6523078" y="3751892"/>
              <a:ext cx="5792335" cy="102235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0B22EA5-4F9B-E84D-8F75-CDB5AFA7B862}"/>
                </a:ext>
              </a:extLst>
            </p:cNvPr>
            <p:cNvSpPr txBox="1"/>
            <p:nvPr/>
          </p:nvSpPr>
          <p:spPr>
            <a:xfrm>
              <a:off x="6773222" y="4046879"/>
              <a:ext cx="1051560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&lt;</a:t>
              </a:r>
              <a:r>
                <a:rPr lang="en-US" dirty="0" err="1">
                  <a:latin typeface="Courier" pitchFamily="2" charset="0"/>
                </a:rPr>
                <a:t>mcll</a:t>
              </a:r>
              <a:r>
                <a:rPr lang="en-US" dirty="0">
                  <a:latin typeface="Courier" pitchFamily="2" charset="0"/>
                </a:rPr>
                <a:t>&gt;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FC994FF-D4DE-E843-861D-CDD0E8625B4F}"/>
                </a:ext>
              </a:extLst>
            </p:cNvPr>
            <p:cNvSpPr txBox="1"/>
            <p:nvPr/>
          </p:nvSpPr>
          <p:spPr>
            <a:xfrm>
              <a:off x="8408574" y="4290844"/>
              <a:ext cx="3350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call: quote(NULL(NULL))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5A6C494-47D3-F14F-9664-A22C61568CF0}"/>
                </a:ext>
              </a:extLst>
            </p:cNvPr>
            <p:cNvSpPr txBox="1"/>
            <p:nvPr/>
          </p:nvSpPr>
          <p:spPr>
            <a:xfrm>
              <a:off x="8408573" y="3884144"/>
              <a:ext cx="4682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" pitchFamily="2" charset="0"/>
                </a:rPr>
                <a:t>cmd</a:t>
              </a:r>
              <a:r>
                <a:rPr lang="en-US" dirty="0">
                  <a:latin typeface="Courier" pitchFamily="2" charset="0"/>
                </a:rPr>
                <a:t>:  quote(</a:t>
              </a:r>
              <a:r>
                <a:rPr lang="en-US" dirty="0" err="1">
                  <a:latin typeface="Courier" pitchFamily="2" charset="0"/>
                </a:rPr>
                <a:t>Sepal.Length</a:t>
              </a:r>
              <a:r>
                <a:rPr lang="en-US" dirty="0">
                  <a:latin typeface="Courier" pitchFamily="2" charset="0"/>
                </a:rPr>
                <a:t>/…)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A3F33E2-9CFA-294D-A412-5696EE85D1D8}"/>
              </a:ext>
            </a:extLst>
          </p:cNvPr>
          <p:cNvGrpSpPr/>
          <p:nvPr/>
        </p:nvGrpSpPr>
        <p:grpSpPr>
          <a:xfrm>
            <a:off x="7621580" y="817460"/>
            <a:ext cx="5792335" cy="1022352"/>
            <a:chOff x="7621580" y="474550"/>
            <a:chExt cx="5792335" cy="102235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55F6F8D-9329-5948-BD3A-6220BF2EB96D}"/>
                </a:ext>
              </a:extLst>
            </p:cNvPr>
            <p:cNvSpPr/>
            <p:nvPr/>
          </p:nvSpPr>
          <p:spPr>
            <a:xfrm>
              <a:off x="7621580" y="474550"/>
              <a:ext cx="5792335" cy="1022352"/>
            </a:xfrm>
            <a:prstGeom prst="roundRect">
              <a:avLst>
                <a:gd name="adj" fmla="val 0"/>
              </a:avLst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223AB1-B4ED-D544-9351-56DF4792EA17}"/>
                </a:ext>
              </a:extLst>
            </p:cNvPr>
            <p:cNvSpPr txBox="1"/>
            <p:nvPr/>
          </p:nvSpPr>
          <p:spPr>
            <a:xfrm>
              <a:off x="7871724" y="769537"/>
              <a:ext cx="1051560" cy="461665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Global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2E670B9-4311-934D-BEE7-B61380436939}"/>
                </a:ext>
              </a:extLst>
            </p:cNvPr>
            <p:cNvSpPr txBox="1"/>
            <p:nvPr/>
          </p:nvSpPr>
          <p:spPr>
            <a:xfrm>
              <a:off x="9507079" y="1085706"/>
              <a:ext cx="1287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…:     …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4CCF906-488A-C946-A961-D98B8D90C77A}"/>
                </a:ext>
              </a:extLst>
            </p:cNvPr>
            <p:cNvSpPr txBox="1"/>
            <p:nvPr/>
          </p:nvSpPr>
          <p:spPr>
            <a:xfrm>
              <a:off x="9507077" y="521838"/>
              <a:ext cx="35842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mean:  function(…)</a:t>
              </a: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       stop(“boom”)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A8A832-7019-2944-BEA5-9922E65AD914}"/>
              </a:ext>
            </a:extLst>
          </p:cNvPr>
          <p:cNvCxnSpPr>
            <a:cxnSpLocks/>
            <a:stCxn id="9" idx="2"/>
            <a:endCxn id="25" idx="0"/>
          </p:cNvCxnSpPr>
          <p:nvPr/>
        </p:nvCxnSpPr>
        <p:spPr>
          <a:xfrm>
            <a:off x="8397504" y="1574112"/>
            <a:ext cx="0" cy="719435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headEnd type="oval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E142C07-7A22-2046-AA6A-1DE045AE964E}"/>
              </a:ext>
            </a:extLst>
          </p:cNvPr>
          <p:cNvSpPr txBox="1"/>
          <p:nvPr/>
        </p:nvSpPr>
        <p:spPr>
          <a:xfrm>
            <a:off x="8399278" y="3946054"/>
            <a:ext cx="390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mean_call</a:t>
            </a:r>
            <a:r>
              <a:rPr lang="en-US" dirty="0">
                <a:latin typeface="Courier" pitchFamily="2" charset="0"/>
              </a:rPr>
              <a:t>:   function(…) …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2D388D9-46D4-7346-BF23-505938567718}"/>
              </a:ext>
            </a:extLst>
          </p:cNvPr>
          <p:cNvSpPr txBox="1"/>
          <p:nvPr/>
        </p:nvSpPr>
        <p:spPr>
          <a:xfrm>
            <a:off x="8396008" y="4341387"/>
            <a:ext cx="390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mean_by_grp</a:t>
            </a:r>
            <a:r>
              <a:rPr lang="en-US" dirty="0">
                <a:latin typeface="Courier" pitchFamily="2" charset="0"/>
              </a:rPr>
              <a:t>: function(…) 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42E3F1-D220-2C4F-B96E-A7D970D1F5EC}"/>
              </a:ext>
            </a:extLst>
          </p:cNvPr>
          <p:cNvSpPr txBox="1"/>
          <p:nvPr/>
        </p:nvSpPr>
        <p:spPr>
          <a:xfrm>
            <a:off x="9507077" y="2324533"/>
            <a:ext cx="128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…:     …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32A5EBA-7A21-0747-9585-A6A10FE5C9D7}"/>
              </a:ext>
            </a:extLst>
          </p:cNvPr>
          <p:cNvSpPr txBox="1"/>
          <p:nvPr/>
        </p:nvSpPr>
        <p:spPr>
          <a:xfrm>
            <a:off x="3616971" y="3476555"/>
            <a:ext cx="63125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" pitchFamily="2" charset="0"/>
              </a:rPr>
              <a:t>← mean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72A777DE-472B-D041-A46B-5C6CCB94EC62}"/>
              </a:ext>
            </a:extLst>
          </p:cNvPr>
          <p:cNvCxnSpPr>
            <a:cxnSpLocks/>
            <a:stCxn id="73" idx="0"/>
            <a:endCxn id="30" idx="0"/>
          </p:cNvCxnSpPr>
          <p:nvPr/>
        </p:nvCxnSpPr>
        <p:spPr>
          <a:xfrm rot="5400000" flipH="1" flipV="1">
            <a:off x="5955021" y="2224932"/>
            <a:ext cx="622173" cy="2065789"/>
          </a:xfrm>
          <a:prstGeom prst="bentConnector3">
            <a:avLst>
              <a:gd name="adj1" fmla="val 136742"/>
            </a:avLst>
          </a:prstGeom>
          <a:ln w="34925">
            <a:solidFill>
              <a:srgbClr val="92D050"/>
            </a:solidFill>
            <a:headEnd type="oval"/>
            <a:tailEnd type="triangle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14EBD541-8093-964C-9F2E-EBD1EDF1B5A7}"/>
              </a:ext>
            </a:extLst>
          </p:cNvPr>
          <p:cNvSpPr/>
          <p:nvPr/>
        </p:nvSpPr>
        <p:spPr>
          <a:xfrm>
            <a:off x="4479728" y="3568912"/>
            <a:ext cx="1506969" cy="663599"/>
          </a:xfrm>
          <a:prstGeom prst="roundRect">
            <a:avLst/>
          </a:prstGeom>
          <a:noFill/>
          <a:ln w="25400">
            <a:solidFill>
              <a:srgbClr val="92D050"/>
            </a:solidFill>
            <a:prstDash val="dash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F6EB877-5166-BF49-9BC2-6D4FB52A2445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7299002" y="4567888"/>
            <a:ext cx="2" cy="986132"/>
          </a:xfrm>
          <a:prstGeom prst="straightConnector1">
            <a:avLst/>
          </a:prstGeom>
          <a:ln w="38100">
            <a:solidFill>
              <a:srgbClr val="92D050"/>
            </a:solidFill>
            <a:headEnd type="oval" w="med" len="med"/>
            <a:tailEnd type="triangl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04BE99C-FE33-2447-A736-37945FEFAB56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>
            <a:off x="7299002" y="3408404"/>
            <a:ext cx="0" cy="702284"/>
          </a:xfrm>
          <a:prstGeom prst="straightConnector1">
            <a:avLst/>
          </a:prstGeom>
          <a:ln w="38100">
            <a:solidFill>
              <a:srgbClr val="92D050"/>
            </a:solidFill>
            <a:headEnd type="oval" w="med" len="med"/>
            <a:tailEnd type="triangl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570C139-D523-5245-A670-D8F21B9D02DA}"/>
              </a:ext>
            </a:extLst>
          </p:cNvPr>
          <p:cNvSpPr txBox="1"/>
          <p:nvPr/>
        </p:nvSpPr>
        <p:spPr>
          <a:xfrm>
            <a:off x="-66552" y="3470367"/>
            <a:ext cx="39527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" pitchFamily="2" charset="0"/>
              </a:rPr>
              <a:t>(    )[[1]]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159355C-8C4E-C241-98F4-1C5969C01AA4}"/>
              </a:ext>
            </a:extLst>
          </p:cNvPr>
          <p:cNvSpPr txBox="1"/>
          <p:nvPr/>
        </p:nvSpPr>
        <p:spPr>
          <a:xfrm>
            <a:off x="260332" y="3714777"/>
            <a:ext cx="23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NULL(NULL)</a:t>
            </a:r>
          </a:p>
        </p:txBody>
      </p:sp>
    </p:spTree>
    <p:extLst>
      <p:ext uri="{BB962C8B-B14F-4D97-AF65-F5344CB8AC3E}">
        <p14:creationId xmlns:p14="http://schemas.microsoft.com/office/powerpoint/2010/main" val="3682604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82491AFD-3F31-2842-90C8-DA2BB5B2976F}"/>
              </a:ext>
            </a:extLst>
          </p:cNvPr>
          <p:cNvSpPr txBox="1"/>
          <p:nvPr/>
        </p:nvSpPr>
        <p:spPr>
          <a:xfrm>
            <a:off x="3702224" y="3575518"/>
            <a:ext cx="33536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" pitchFamily="2" charset="0"/>
              </a:rPr>
              <a:t>(      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309F9F7-AD58-9C47-A33D-A65D6B06975E}"/>
              </a:ext>
            </a:extLst>
          </p:cNvPr>
          <p:cNvSpPr txBox="1"/>
          <p:nvPr/>
        </p:nvSpPr>
        <p:spPr>
          <a:xfrm>
            <a:off x="849098" y="3575518"/>
            <a:ext cx="33536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" pitchFamily="2" charset="0"/>
              </a:rPr>
              <a:t>(      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7DF1E2-3B68-A048-946E-D729AAF650EC}"/>
              </a:ext>
            </a:extLst>
          </p:cNvPr>
          <p:cNvSpPr txBox="1"/>
          <p:nvPr/>
        </p:nvSpPr>
        <p:spPr>
          <a:xfrm>
            <a:off x="1246182" y="3671913"/>
            <a:ext cx="260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function (x, …)</a:t>
            </a:r>
          </a:p>
          <a:p>
            <a:r>
              <a:rPr lang="en-US" dirty="0" err="1">
                <a:latin typeface="Courier" pitchFamily="2" charset="0"/>
              </a:rPr>
              <a:t>UseMethod</a:t>
            </a:r>
            <a:r>
              <a:rPr lang="en-US" dirty="0">
                <a:latin typeface="Courier" pitchFamily="2" charset="0"/>
              </a:rPr>
              <a:t>(”mean")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575818-DA41-3545-8B80-56ADBDA67C0B}"/>
              </a:ext>
            </a:extLst>
          </p:cNvPr>
          <p:cNvSpPr txBox="1"/>
          <p:nvPr/>
        </p:nvSpPr>
        <p:spPr>
          <a:xfrm>
            <a:off x="4115887" y="3671913"/>
            <a:ext cx="2131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Sepal.Length</a:t>
            </a:r>
            <a:r>
              <a:rPr lang="en-US" dirty="0">
                <a:latin typeface="Courier" pitchFamily="2" charset="0"/>
              </a:rPr>
              <a:t> / </a:t>
            </a:r>
            <a:r>
              <a:rPr lang="en-US" dirty="0" err="1">
                <a:latin typeface="Courier" pitchFamily="2" charset="0"/>
              </a:rPr>
              <a:t>Sepal.Width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1770C9C-CCB2-4C46-A0F0-5DED38D8B106}"/>
              </a:ext>
            </a:extLst>
          </p:cNvPr>
          <p:cNvSpPr/>
          <p:nvPr/>
        </p:nvSpPr>
        <p:spPr>
          <a:xfrm>
            <a:off x="7621580" y="45922"/>
            <a:ext cx="5792335" cy="1022352"/>
          </a:xfrm>
          <a:prstGeom prst="roundRect">
            <a:avLst>
              <a:gd name="adj" fmla="val 0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3E7D22-6D3B-0B44-A5B7-F7A04F324824}"/>
              </a:ext>
            </a:extLst>
          </p:cNvPr>
          <p:cNvSpPr txBox="1"/>
          <p:nvPr/>
        </p:nvSpPr>
        <p:spPr>
          <a:xfrm>
            <a:off x="7871724" y="340909"/>
            <a:ext cx="1051560" cy="46166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wrap="square" tIns="91440" bIns="9144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mbg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FC9DF8-AE14-C647-8935-6ADEC4A99ADA}"/>
              </a:ext>
            </a:extLst>
          </p:cNvPr>
          <p:cNvSpPr txBox="1"/>
          <p:nvPr/>
        </p:nvSpPr>
        <p:spPr>
          <a:xfrm>
            <a:off x="9507076" y="184813"/>
            <a:ext cx="390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cmd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: quote(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Sepal.Length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/…)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F7A824E-B66C-E541-A9EC-7FF273AA555C}"/>
              </a:ext>
            </a:extLst>
          </p:cNvPr>
          <p:cNvGrpSpPr/>
          <p:nvPr/>
        </p:nvGrpSpPr>
        <p:grpSpPr>
          <a:xfrm>
            <a:off x="6523078" y="6076026"/>
            <a:ext cx="5792335" cy="1613468"/>
            <a:chOff x="5761076" y="4987320"/>
            <a:chExt cx="5792335" cy="1613468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16CF138A-A296-744A-A68D-D1B6CB872B5C}"/>
                </a:ext>
              </a:extLst>
            </p:cNvPr>
            <p:cNvSpPr/>
            <p:nvPr/>
          </p:nvSpPr>
          <p:spPr>
            <a:xfrm>
              <a:off x="5761076" y="4987320"/>
              <a:ext cx="5792335" cy="1613468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91A258B-94B6-A64B-99BD-D45C9596F5F3}"/>
                </a:ext>
              </a:extLst>
            </p:cNvPr>
            <p:cNvGrpSpPr/>
            <p:nvPr/>
          </p:nvGrpSpPr>
          <p:grpSpPr>
            <a:xfrm>
              <a:off x="7636995" y="5112974"/>
              <a:ext cx="3248494" cy="1333279"/>
              <a:chOff x="4523553" y="2430962"/>
              <a:chExt cx="4144329" cy="1333279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D2A63E4-5425-914D-85D5-2B558217ADA6}"/>
                  </a:ext>
                </a:extLst>
              </p:cNvPr>
              <p:cNvSpPr txBox="1"/>
              <p:nvPr/>
            </p:nvSpPr>
            <p:spPr>
              <a:xfrm>
                <a:off x="4523553" y="2806919"/>
                <a:ext cx="41443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mean: function (x)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90825A6-ADCE-A847-9484-DC86110FEEC1}"/>
                  </a:ext>
                </a:extLst>
              </p:cNvPr>
              <p:cNvSpPr txBox="1"/>
              <p:nvPr/>
            </p:nvSpPr>
            <p:spPr>
              <a:xfrm>
                <a:off x="4523553" y="2430962"/>
                <a:ext cx="4104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sum: .Primitive("sum")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C794D95-7081-4B49-B073-1CDDF82D7CCF}"/>
                  </a:ext>
                </a:extLst>
              </p:cNvPr>
              <p:cNvSpPr txBox="1"/>
              <p:nvPr/>
            </p:nvSpPr>
            <p:spPr>
              <a:xfrm>
                <a:off x="4523553" y="3394909"/>
                <a:ext cx="1642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…:     …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D73F45-F89C-964D-B436-9E55ED1261F8}"/>
                </a:ext>
              </a:extLst>
            </p:cNvPr>
            <p:cNvSpPr txBox="1"/>
            <p:nvPr/>
          </p:nvSpPr>
          <p:spPr>
            <a:xfrm>
              <a:off x="6011220" y="5565454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Base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FD7357-399B-2C45-8AAD-D269A5AF0F08}"/>
                </a:ext>
              </a:extLst>
            </p:cNvPr>
            <p:cNvSpPr/>
            <p:nvPr/>
          </p:nvSpPr>
          <p:spPr>
            <a:xfrm>
              <a:off x="8341139" y="5764664"/>
              <a:ext cx="26554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 </a:t>
              </a:r>
              <a:r>
                <a:rPr lang="en-US" dirty="0" err="1">
                  <a:latin typeface="Courier" pitchFamily="2" charset="0"/>
                </a:rPr>
                <a:t>UseMethod</a:t>
              </a:r>
              <a:r>
                <a:rPr lang="en-US" dirty="0">
                  <a:latin typeface="Courier" pitchFamily="2" charset="0"/>
                </a:rPr>
                <a:t>("mean")</a:t>
              </a:r>
            </a:p>
          </p:txBody>
        </p:sp>
      </p:grp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7CA3806-1F0C-344A-9967-35BFBF5A4FD2}"/>
              </a:ext>
            </a:extLst>
          </p:cNvPr>
          <p:cNvSpPr/>
          <p:nvPr/>
        </p:nvSpPr>
        <p:spPr>
          <a:xfrm>
            <a:off x="4063998" y="3667865"/>
            <a:ext cx="1875285" cy="346923"/>
          </a:xfrm>
          <a:prstGeom prst="roundRect">
            <a:avLst/>
          </a:prstGeom>
          <a:noFill/>
          <a:ln w="25400">
            <a:solidFill>
              <a:srgbClr val="92D050"/>
            </a:solidFill>
            <a:prstDash val="dash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521EE5C-936E-474E-A234-D9BBDC3AF518}"/>
              </a:ext>
            </a:extLst>
          </p:cNvPr>
          <p:cNvCxnSpPr>
            <a:cxnSpLocks/>
            <a:stCxn id="52" idx="2"/>
            <a:endCxn id="18" idx="0"/>
          </p:cNvCxnSpPr>
          <p:nvPr/>
        </p:nvCxnSpPr>
        <p:spPr>
          <a:xfrm flipH="1">
            <a:off x="7299002" y="1983674"/>
            <a:ext cx="1098502" cy="4670486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headEnd type="oval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F863A22-639F-534A-8D74-2052CBF8530F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8397504" y="802574"/>
            <a:ext cx="0" cy="719435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headEnd type="oval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C2E29B2-4671-134A-AB4A-0AD1887006B0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7824779" y="2164794"/>
            <a:ext cx="583796" cy="552010"/>
          </a:xfrm>
          <a:prstGeom prst="straightConnector1">
            <a:avLst/>
          </a:prstGeom>
          <a:ln w="38100">
            <a:solidFill>
              <a:srgbClr val="92D050"/>
            </a:solidFill>
            <a:headEnd type="oval" w="med" len="med"/>
            <a:tailEnd type="triangl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78EFDC-1F26-9D4A-B395-BC5DA30B3E18}"/>
              </a:ext>
            </a:extLst>
          </p:cNvPr>
          <p:cNvGrpSpPr/>
          <p:nvPr/>
        </p:nvGrpSpPr>
        <p:grpSpPr>
          <a:xfrm>
            <a:off x="7621580" y="1227022"/>
            <a:ext cx="5792335" cy="1022352"/>
            <a:chOff x="7621580" y="1227022"/>
            <a:chExt cx="5792335" cy="1022352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688AAD42-0A6F-7F45-B4A6-75597A8FEB24}"/>
                </a:ext>
              </a:extLst>
            </p:cNvPr>
            <p:cNvSpPr/>
            <p:nvPr/>
          </p:nvSpPr>
          <p:spPr>
            <a:xfrm>
              <a:off x="7621580" y="1227022"/>
              <a:ext cx="5792335" cy="1022352"/>
            </a:xfrm>
            <a:prstGeom prst="roundRect">
              <a:avLst>
                <a:gd name="adj" fmla="val 0"/>
              </a:avLst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313BD4-918B-A244-9EDB-9D5F8B82A9AF}"/>
                </a:ext>
              </a:extLst>
            </p:cNvPr>
            <p:cNvSpPr txBox="1"/>
            <p:nvPr/>
          </p:nvSpPr>
          <p:spPr>
            <a:xfrm>
              <a:off x="7871724" y="1522009"/>
              <a:ext cx="1051560" cy="461665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&lt;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pkg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&gt;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B6AA124-FB31-7740-96C2-BE642F8D65A2}"/>
                </a:ext>
              </a:extLst>
            </p:cNvPr>
            <p:cNvSpPr txBox="1"/>
            <p:nvPr/>
          </p:nvSpPr>
          <p:spPr>
            <a:xfrm>
              <a:off x="9507076" y="1365607"/>
              <a:ext cx="3906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mean_call2:  function(…) …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553333C-C1C7-BE4F-864C-CFF6952943A8}"/>
                </a:ext>
              </a:extLst>
            </p:cNvPr>
            <p:cNvSpPr txBox="1"/>
            <p:nvPr/>
          </p:nvSpPr>
          <p:spPr>
            <a:xfrm>
              <a:off x="9503806" y="1760940"/>
              <a:ext cx="3906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mean_by_grp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urier" pitchFamily="2" charset="0"/>
                </a:rPr>
                <a:t>: function(…) …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2522E75-850C-D84D-9BE6-F5CEA09B7FB9}"/>
              </a:ext>
            </a:extLst>
          </p:cNvPr>
          <p:cNvGrpSpPr/>
          <p:nvPr/>
        </p:nvGrpSpPr>
        <p:grpSpPr>
          <a:xfrm>
            <a:off x="6523078" y="3751892"/>
            <a:ext cx="5792335" cy="1022352"/>
            <a:chOff x="5761076" y="3823640"/>
            <a:chExt cx="5792335" cy="1022352"/>
          </a:xfrm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00259ABA-B398-1E44-8B29-591FE327A822}"/>
                </a:ext>
              </a:extLst>
            </p:cNvPr>
            <p:cNvSpPr/>
            <p:nvPr/>
          </p:nvSpPr>
          <p:spPr>
            <a:xfrm>
              <a:off x="5761076" y="3823640"/>
              <a:ext cx="5792335" cy="102235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C656F4D-33AC-644D-9799-A42A5E8AC382}"/>
                </a:ext>
              </a:extLst>
            </p:cNvPr>
            <p:cNvSpPr txBox="1"/>
            <p:nvPr/>
          </p:nvSpPr>
          <p:spPr>
            <a:xfrm>
              <a:off x="6011220" y="4118627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Global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215215-EB33-D84E-82E9-8A6F5776550E}"/>
                </a:ext>
              </a:extLst>
            </p:cNvPr>
            <p:cNvSpPr txBox="1"/>
            <p:nvPr/>
          </p:nvSpPr>
          <p:spPr>
            <a:xfrm>
              <a:off x="7646573" y="4448320"/>
              <a:ext cx="1287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…:     …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3883D5-18DC-AD4A-9A23-D61932F03F85}"/>
              </a:ext>
            </a:extLst>
          </p:cNvPr>
          <p:cNvGrpSpPr/>
          <p:nvPr/>
        </p:nvGrpSpPr>
        <p:grpSpPr>
          <a:xfrm>
            <a:off x="6523078" y="4915841"/>
            <a:ext cx="5792335" cy="1022352"/>
            <a:chOff x="5761076" y="3823640"/>
            <a:chExt cx="5792335" cy="1022352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1FDFF8A-A5F3-F744-B2EA-F7DD95BB75A6}"/>
                </a:ext>
              </a:extLst>
            </p:cNvPr>
            <p:cNvSpPr/>
            <p:nvPr/>
          </p:nvSpPr>
          <p:spPr>
            <a:xfrm>
              <a:off x="5761076" y="3823640"/>
              <a:ext cx="5792335" cy="102235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12D14C-C78B-BF4A-827E-6B0E2958C7AA}"/>
                </a:ext>
              </a:extLst>
            </p:cNvPr>
            <p:cNvSpPr txBox="1"/>
            <p:nvPr/>
          </p:nvSpPr>
          <p:spPr>
            <a:xfrm>
              <a:off x="6011220" y="4118627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…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27D46F-828D-E044-8EBA-849D260A74A0}"/>
                </a:ext>
              </a:extLst>
            </p:cNvPr>
            <p:cNvSpPr txBox="1"/>
            <p:nvPr/>
          </p:nvSpPr>
          <p:spPr>
            <a:xfrm>
              <a:off x="7646573" y="4162561"/>
              <a:ext cx="1287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…:     …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1E3B77-2174-6144-90CC-1A2C2F6C0A95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299000" y="4504079"/>
            <a:ext cx="2" cy="706749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E47CD23-9AFF-DA40-B4E3-ADDF38FE62F5}"/>
              </a:ext>
            </a:extLst>
          </p:cNvPr>
          <p:cNvCxnSpPr>
            <a:cxnSpLocks/>
          </p:cNvCxnSpPr>
          <p:nvPr/>
        </p:nvCxnSpPr>
        <p:spPr>
          <a:xfrm>
            <a:off x="7299000" y="5693417"/>
            <a:ext cx="0" cy="1014943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967D380-BB31-594D-AE77-5BB1D1F899C8}"/>
              </a:ext>
            </a:extLst>
          </p:cNvPr>
          <p:cNvGrpSpPr/>
          <p:nvPr/>
        </p:nvGrpSpPr>
        <p:grpSpPr>
          <a:xfrm>
            <a:off x="6523078" y="1801404"/>
            <a:ext cx="5792335" cy="1816190"/>
            <a:chOff x="5761076" y="1844262"/>
            <a:chExt cx="5792335" cy="1816190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DF30768A-0E66-514E-BBB3-828F2DBB9B8B}"/>
                </a:ext>
              </a:extLst>
            </p:cNvPr>
            <p:cNvSpPr/>
            <p:nvPr/>
          </p:nvSpPr>
          <p:spPr>
            <a:xfrm>
              <a:off x="5761076" y="1844262"/>
              <a:ext cx="5792335" cy="1816190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78B196C-8453-8449-9AFA-8405671C89E6}"/>
                </a:ext>
              </a:extLst>
            </p:cNvPr>
            <p:cNvSpPr txBox="1"/>
            <p:nvPr/>
          </p:nvSpPr>
          <p:spPr>
            <a:xfrm>
              <a:off x="7646573" y="2398944"/>
              <a:ext cx="3768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" pitchFamily="2" charset="0"/>
                </a:rPr>
                <a:t>Sepal.Width</a:t>
              </a:r>
              <a:r>
                <a:rPr lang="en-US" dirty="0">
                  <a:latin typeface="Courier" pitchFamily="2" charset="0"/>
                </a:rPr>
                <a:t>:  c(3.5,3.2,…)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C178675-C9BF-1D49-A957-71B9EADFA4A4}"/>
                </a:ext>
              </a:extLst>
            </p:cNvPr>
            <p:cNvSpPr txBox="1"/>
            <p:nvPr/>
          </p:nvSpPr>
          <p:spPr>
            <a:xfrm>
              <a:off x="7646573" y="2022986"/>
              <a:ext cx="3768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" pitchFamily="2" charset="0"/>
                </a:rPr>
                <a:t>Sepal.Length</a:t>
              </a:r>
              <a:r>
                <a:rPr lang="en-US" dirty="0">
                  <a:latin typeface="Courier" pitchFamily="2" charset="0"/>
                </a:rPr>
                <a:t>: c(5.1,4.9,…)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B72791C-8883-3F47-A3A6-26363283DB06}"/>
                </a:ext>
              </a:extLst>
            </p:cNvPr>
            <p:cNvSpPr txBox="1"/>
            <p:nvPr/>
          </p:nvSpPr>
          <p:spPr>
            <a:xfrm>
              <a:off x="7646573" y="2774901"/>
              <a:ext cx="3768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" pitchFamily="2" charset="0"/>
                </a:rPr>
                <a:t>Petal.Length</a:t>
              </a:r>
              <a:r>
                <a:rPr lang="en-US" dirty="0">
                  <a:latin typeface="Courier" pitchFamily="2" charset="0"/>
                </a:rPr>
                <a:t>, </a:t>
              </a:r>
              <a:r>
                <a:rPr lang="en-US" dirty="0" err="1">
                  <a:latin typeface="Courier" pitchFamily="2" charset="0"/>
                </a:rPr>
                <a:t>Petal.Width</a:t>
              </a:r>
              <a:r>
                <a:rPr lang="en-US" dirty="0">
                  <a:latin typeface="Courier" pitchFamily="2" charset="0"/>
                </a:rPr>
                <a:t>,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2F148F2-C733-9445-B979-851311CFBDCC}"/>
                </a:ext>
              </a:extLst>
            </p:cNvPr>
            <p:cNvSpPr txBox="1"/>
            <p:nvPr/>
          </p:nvSpPr>
          <p:spPr>
            <a:xfrm>
              <a:off x="6011220" y="2521525"/>
              <a:ext cx="1051560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&lt;iris&gt;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501845C-0F84-1243-8E0D-6A94340FA4BE}"/>
                </a:ext>
              </a:extLst>
            </p:cNvPr>
            <p:cNvSpPr txBox="1"/>
            <p:nvPr/>
          </p:nvSpPr>
          <p:spPr>
            <a:xfrm>
              <a:off x="7646573" y="3156701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Species: …</a:t>
              </a:r>
            </a:p>
          </p:txBody>
        </p:sp>
      </p:grp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B27738B3-37AC-E940-BF06-66F50C165AED}"/>
              </a:ext>
            </a:extLst>
          </p:cNvPr>
          <p:cNvCxnSpPr>
            <a:cxnSpLocks/>
            <a:stCxn id="33" idx="0"/>
            <a:endCxn id="66" idx="0"/>
          </p:cNvCxnSpPr>
          <p:nvPr/>
        </p:nvCxnSpPr>
        <p:spPr>
          <a:xfrm rot="5400000" flipH="1" flipV="1">
            <a:off x="5555722" y="1924586"/>
            <a:ext cx="1189198" cy="2297361"/>
          </a:xfrm>
          <a:prstGeom prst="bentConnector3">
            <a:avLst>
              <a:gd name="adj1" fmla="val 119223"/>
            </a:avLst>
          </a:prstGeom>
          <a:ln w="34925">
            <a:solidFill>
              <a:srgbClr val="92D050"/>
            </a:solidFill>
            <a:headEnd type="oval"/>
            <a:tailEnd type="triangle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D705A3-DB67-BA4D-AF67-8DFBBAA185CA}"/>
              </a:ext>
            </a:extLst>
          </p:cNvPr>
          <p:cNvCxnSpPr>
            <a:cxnSpLocks/>
            <a:stCxn id="66" idx="2"/>
            <a:endCxn id="70" idx="0"/>
          </p:cNvCxnSpPr>
          <p:nvPr/>
        </p:nvCxnSpPr>
        <p:spPr>
          <a:xfrm>
            <a:off x="7299002" y="2940332"/>
            <a:ext cx="0" cy="1106547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4533CE9-0952-0C48-A309-79C6A4F2E966}"/>
              </a:ext>
            </a:extLst>
          </p:cNvPr>
          <p:cNvSpPr txBox="1"/>
          <p:nvPr/>
        </p:nvSpPr>
        <p:spPr>
          <a:xfrm>
            <a:off x="8408573" y="3812704"/>
            <a:ext cx="4682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mean:  function(…)</a:t>
            </a:r>
          </a:p>
          <a:p>
            <a:r>
              <a:rPr lang="en-US" dirty="0">
                <a:latin typeface="Courier" pitchFamily="2" charset="0"/>
              </a:rPr>
              <a:t>       stop(“boom”)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1DA609A-D134-6A42-80A1-ED6C5D5B6267}"/>
              </a:ext>
            </a:extLst>
          </p:cNvPr>
          <p:cNvSpPr txBox="1"/>
          <p:nvPr/>
        </p:nvSpPr>
        <p:spPr>
          <a:xfrm>
            <a:off x="9503806" y="554145"/>
            <a:ext cx="390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data, grp,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call_env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, res: …</a:t>
            </a:r>
          </a:p>
        </p:txBody>
      </p:sp>
    </p:spTree>
    <p:extLst>
      <p:ext uri="{BB962C8B-B14F-4D97-AF65-F5344CB8AC3E}">
        <p14:creationId xmlns:p14="http://schemas.microsoft.com/office/powerpoint/2010/main" val="125470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DD6026CD-F5A0-594C-ABE4-6BD93B284947}"/>
              </a:ext>
            </a:extLst>
          </p:cNvPr>
          <p:cNvGrpSpPr/>
          <p:nvPr/>
        </p:nvGrpSpPr>
        <p:grpSpPr>
          <a:xfrm>
            <a:off x="6584987" y="1742663"/>
            <a:ext cx="5792336" cy="4386470"/>
            <a:chOff x="5822987" y="1285463"/>
            <a:chExt cx="5792336" cy="4386470"/>
          </a:xfrm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62D65782-CEBA-5F48-96A4-E328B9D7F329}"/>
                </a:ext>
              </a:extLst>
            </p:cNvPr>
            <p:cNvSpPr/>
            <p:nvPr/>
          </p:nvSpPr>
          <p:spPr>
            <a:xfrm>
              <a:off x="5822987" y="4058465"/>
              <a:ext cx="5792335" cy="1613468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AC703982-F570-204C-8248-1BC5F1FCBB50}"/>
                </a:ext>
              </a:extLst>
            </p:cNvPr>
            <p:cNvGrpSpPr/>
            <p:nvPr/>
          </p:nvGrpSpPr>
          <p:grpSpPr>
            <a:xfrm>
              <a:off x="7698906" y="4184119"/>
              <a:ext cx="3248494" cy="1333279"/>
              <a:chOff x="4523553" y="2430962"/>
              <a:chExt cx="4144329" cy="1333279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6D5DB3A-518E-D448-9B01-19A37AEE1984}"/>
                  </a:ext>
                </a:extLst>
              </p:cNvPr>
              <p:cNvSpPr txBox="1"/>
              <p:nvPr/>
            </p:nvSpPr>
            <p:spPr>
              <a:xfrm>
                <a:off x="4523553" y="2806919"/>
                <a:ext cx="41443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rev: function (x)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FB94095-E794-6A4E-B2BA-AA4B256C0D08}"/>
                  </a:ext>
                </a:extLst>
              </p:cNvPr>
              <p:cNvSpPr txBox="1"/>
              <p:nvPr/>
            </p:nvSpPr>
            <p:spPr>
              <a:xfrm>
                <a:off x="4523553" y="2430962"/>
                <a:ext cx="4104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sum: .Primitive("sum")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1459AB-91CF-2F4D-A021-37134F3CCDDC}"/>
                  </a:ext>
                </a:extLst>
              </p:cNvPr>
              <p:cNvSpPr txBox="1"/>
              <p:nvPr/>
            </p:nvSpPr>
            <p:spPr>
              <a:xfrm>
                <a:off x="4523553" y="3394909"/>
                <a:ext cx="1642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…:     …</a:t>
                </a:r>
              </a:p>
            </p:txBody>
          </p:sp>
        </p:grp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6201EE0C-55AC-AA4C-912F-66DDD59E2641}"/>
                </a:ext>
              </a:extLst>
            </p:cNvPr>
            <p:cNvSpPr/>
            <p:nvPr/>
          </p:nvSpPr>
          <p:spPr>
            <a:xfrm>
              <a:off x="5822987" y="2894785"/>
              <a:ext cx="5792335" cy="102235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8638B96F-81BB-6648-8BBA-8EA9747C7F9E}"/>
                </a:ext>
              </a:extLst>
            </p:cNvPr>
            <p:cNvSpPr/>
            <p:nvPr/>
          </p:nvSpPr>
          <p:spPr>
            <a:xfrm>
              <a:off x="5822987" y="1285463"/>
              <a:ext cx="5792335" cy="1467994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4C1989E-1603-504F-B56E-93480429AD7C}"/>
                </a:ext>
              </a:extLst>
            </p:cNvPr>
            <p:cNvGrpSpPr/>
            <p:nvPr/>
          </p:nvGrpSpPr>
          <p:grpSpPr>
            <a:xfrm>
              <a:off x="7708484" y="1464186"/>
              <a:ext cx="3906839" cy="1121247"/>
              <a:chOff x="2180725" y="2430962"/>
              <a:chExt cx="3906839" cy="1121247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6331E64-D368-9A4C-B120-A618D7333000}"/>
                  </a:ext>
                </a:extLst>
              </p:cNvPr>
              <p:cNvSpPr txBox="1"/>
              <p:nvPr/>
            </p:nvSpPr>
            <p:spPr>
              <a:xfrm>
                <a:off x="2180725" y="2806920"/>
                <a:ext cx="2666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z:   c(1, 5, 9, 8)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A9713A3-30D1-3742-B25B-5512932A158F}"/>
                  </a:ext>
                </a:extLst>
              </p:cNvPr>
              <p:cNvSpPr txBox="1"/>
              <p:nvPr/>
            </p:nvSpPr>
            <p:spPr>
              <a:xfrm>
                <a:off x="2180725" y="2430962"/>
                <a:ext cx="34932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y:   c("am", "I", "why")</a:t>
                </a:r>
              </a:p>
              <a:p>
                <a:endParaRPr lang="en-US" dirty="0">
                  <a:latin typeface="Courier" pitchFamily="2" charset="0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A3C077-3457-4444-ACBC-71A03A4439C7}"/>
                  </a:ext>
                </a:extLst>
              </p:cNvPr>
              <p:cNvSpPr txBox="1"/>
              <p:nvPr/>
            </p:nvSpPr>
            <p:spPr>
              <a:xfrm>
                <a:off x="2180725" y="3182877"/>
                <a:ext cx="390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w:   c("am", "I", "global")</a:t>
                </a: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67D7B9F-4C9B-2C47-BA09-F761F3E07C6F}"/>
                </a:ext>
              </a:extLst>
            </p:cNvPr>
            <p:cNvSpPr txBox="1"/>
            <p:nvPr/>
          </p:nvSpPr>
          <p:spPr>
            <a:xfrm>
              <a:off x="6073131" y="1788628"/>
              <a:ext cx="1051560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Global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4ACBA8C-0C87-0042-B680-4AB9A03096CE}"/>
                </a:ext>
              </a:extLst>
            </p:cNvPr>
            <p:cNvSpPr txBox="1"/>
            <p:nvPr/>
          </p:nvSpPr>
          <p:spPr>
            <a:xfrm>
              <a:off x="6073131" y="3189772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…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6C81C20-852E-6741-9E8E-E66CDB002DD8}"/>
                </a:ext>
              </a:extLst>
            </p:cNvPr>
            <p:cNvSpPr txBox="1"/>
            <p:nvPr/>
          </p:nvSpPr>
          <p:spPr>
            <a:xfrm>
              <a:off x="6073131" y="4636599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Base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45494E3-A2DB-9741-8A9D-495AB9A2FA45}"/>
                </a:ext>
              </a:extLst>
            </p:cNvPr>
            <p:cNvSpPr txBox="1"/>
            <p:nvPr/>
          </p:nvSpPr>
          <p:spPr>
            <a:xfrm>
              <a:off x="7708484" y="3233706"/>
              <a:ext cx="1287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…:     …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4632572-FE93-FA42-992A-36C938F57417}"/>
                </a:ext>
              </a:extLst>
            </p:cNvPr>
            <p:cNvCxnSpPr>
              <a:cxnSpLocks/>
            </p:cNvCxnSpPr>
            <p:nvPr/>
          </p:nvCxnSpPr>
          <p:spPr>
            <a:xfrm>
              <a:off x="6598911" y="2250293"/>
              <a:ext cx="0" cy="939479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oval" w="med" len="med"/>
              <a:tailEnd type="triangle" w="med" len="med"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25FBCF7E-DF2A-BD48-A81E-2D9A3E600927}"/>
                </a:ext>
              </a:extLst>
            </p:cNvPr>
            <p:cNvCxnSpPr>
              <a:cxnSpLocks/>
            </p:cNvCxnSpPr>
            <p:nvPr/>
          </p:nvCxnSpPr>
          <p:spPr>
            <a:xfrm>
              <a:off x="6598911" y="3646972"/>
              <a:ext cx="0" cy="1014943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oval" w="med" len="med"/>
              <a:tailEnd type="triangle" w="med" len="med"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25D7F8B-BB98-C940-909F-9D159898E1AC}"/>
                </a:ext>
              </a:extLst>
            </p:cNvPr>
            <p:cNvSpPr/>
            <p:nvPr/>
          </p:nvSpPr>
          <p:spPr>
            <a:xfrm>
              <a:off x="8403051" y="4835809"/>
              <a:ext cx="23919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Courier" pitchFamily="2" charset="0"/>
                </a:rPr>
                <a:t>UseMethod</a:t>
              </a:r>
              <a:r>
                <a:rPr lang="en-US" dirty="0">
                  <a:latin typeface="Courier" pitchFamily="2" charset="0"/>
                </a:rPr>
                <a:t>("rev")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FA0967B-89F0-DD4E-9E0F-4294D30BF2C3}"/>
              </a:ext>
            </a:extLst>
          </p:cNvPr>
          <p:cNvSpPr txBox="1"/>
          <p:nvPr/>
        </p:nvSpPr>
        <p:spPr>
          <a:xfrm>
            <a:off x="1246182" y="3586181"/>
            <a:ext cx="2388665" cy="646331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function (x)</a:t>
            </a:r>
          </a:p>
          <a:p>
            <a:r>
              <a:rPr lang="en-US" dirty="0" err="1">
                <a:latin typeface="Courier" pitchFamily="2" charset="0"/>
              </a:rPr>
              <a:t>UseMethod</a:t>
            </a:r>
            <a:r>
              <a:rPr lang="en-US" dirty="0">
                <a:latin typeface="Courier" pitchFamily="2" charset="0"/>
              </a:rPr>
              <a:t>("rev")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432ED6-8459-494A-A53D-47F0D3F91F75}"/>
              </a:ext>
            </a:extLst>
          </p:cNvPr>
          <p:cNvSpPr txBox="1"/>
          <p:nvPr/>
        </p:nvSpPr>
        <p:spPr>
          <a:xfrm>
            <a:off x="847858" y="3498929"/>
            <a:ext cx="3277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" pitchFamily="2" charset="0"/>
              </a:rPr>
              <a:t>(       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3465CDF-1D61-E748-AF0E-B042C3163062}"/>
              </a:ext>
            </a:extLst>
          </p:cNvPr>
          <p:cNvSpPr/>
          <p:nvPr/>
        </p:nvSpPr>
        <p:spPr>
          <a:xfrm>
            <a:off x="1193802" y="3568912"/>
            <a:ext cx="2441045" cy="663599"/>
          </a:xfrm>
          <a:prstGeom prst="roundRect">
            <a:avLst/>
          </a:prstGeom>
          <a:noFill/>
          <a:ln w="25400">
            <a:solidFill>
              <a:srgbClr val="92D050"/>
            </a:solidFill>
            <a:prstDash val="dash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3531C8-4235-2E47-A210-357ACDB0920C}"/>
              </a:ext>
            </a:extLst>
          </p:cNvPr>
          <p:cNvSpPr txBox="1"/>
          <p:nvPr/>
        </p:nvSpPr>
        <p:spPr>
          <a:xfrm>
            <a:off x="3736089" y="3490853"/>
            <a:ext cx="1277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" pitchFamily="2" charset="0"/>
              </a:rPr>
              <a:t>(w)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B4F5743E-1A7F-8844-A1CE-85B91FEE2FDD}"/>
              </a:ext>
            </a:extLst>
          </p:cNvPr>
          <p:cNvCxnSpPr>
            <a:cxnSpLocks/>
            <a:stCxn id="10" idx="0"/>
          </p:cNvCxnSpPr>
          <p:nvPr/>
        </p:nvCxnSpPr>
        <p:spPr>
          <a:xfrm rot="5400000" flipH="1" flipV="1">
            <a:off x="4226076" y="434075"/>
            <a:ext cx="1323082" cy="4946588"/>
          </a:xfrm>
          <a:prstGeom prst="bentConnector3">
            <a:avLst>
              <a:gd name="adj1" fmla="val 117278"/>
            </a:avLst>
          </a:prstGeom>
          <a:ln w="34925">
            <a:solidFill>
              <a:srgbClr val="92D050"/>
            </a:solidFill>
            <a:headEnd type="oval"/>
            <a:tailEnd type="triangle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F6054BB-1B13-DC4E-B86E-A0F408120514}"/>
              </a:ext>
            </a:extLst>
          </p:cNvPr>
          <p:cNvCxnSpPr>
            <a:cxnSpLocks/>
          </p:cNvCxnSpPr>
          <p:nvPr/>
        </p:nvCxnSpPr>
        <p:spPr>
          <a:xfrm flipV="1">
            <a:off x="7886693" y="5201944"/>
            <a:ext cx="574215" cy="120457"/>
          </a:xfrm>
          <a:prstGeom prst="straightConnector1">
            <a:avLst/>
          </a:prstGeom>
          <a:ln w="38100">
            <a:solidFill>
              <a:srgbClr val="92D050"/>
            </a:solidFill>
            <a:headEnd type="oval" w="med" len="med"/>
            <a:tailEnd type="triangl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30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81DCEA1-062B-CF41-973B-15C48D6346FD}"/>
              </a:ext>
            </a:extLst>
          </p:cNvPr>
          <p:cNvSpPr txBox="1"/>
          <p:nvPr/>
        </p:nvSpPr>
        <p:spPr>
          <a:xfrm>
            <a:off x="3736089" y="3490853"/>
            <a:ext cx="1277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" pitchFamily="2" charset="0"/>
              </a:rPr>
              <a:t>(w)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42C5F68-63DD-8E4B-B3F8-B7469E8D6AE0}"/>
              </a:ext>
            </a:extLst>
          </p:cNvPr>
          <p:cNvGrpSpPr/>
          <p:nvPr/>
        </p:nvGrpSpPr>
        <p:grpSpPr>
          <a:xfrm>
            <a:off x="6584987" y="1742663"/>
            <a:ext cx="5792336" cy="4386470"/>
            <a:chOff x="5822987" y="1285463"/>
            <a:chExt cx="5792336" cy="4386470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BB3DB21D-6626-1043-8071-C0018B30F728}"/>
                </a:ext>
              </a:extLst>
            </p:cNvPr>
            <p:cNvSpPr/>
            <p:nvPr/>
          </p:nvSpPr>
          <p:spPr>
            <a:xfrm>
              <a:off x="5822987" y="4058465"/>
              <a:ext cx="5792335" cy="1613468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59902A6-79E9-7247-9A99-21E968ACF9CC}"/>
                </a:ext>
              </a:extLst>
            </p:cNvPr>
            <p:cNvGrpSpPr/>
            <p:nvPr/>
          </p:nvGrpSpPr>
          <p:grpSpPr>
            <a:xfrm>
              <a:off x="7698906" y="4184119"/>
              <a:ext cx="3248494" cy="1333279"/>
              <a:chOff x="4523553" y="2430962"/>
              <a:chExt cx="4144329" cy="1333279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0C14944-5BA3-A145-BDB3-B034969DC52C}"/>
                  </a:ext>
                </a:extLst>
              </p:cNvPr>
              <p:cNvSpPr txBox="1"/>
              <p:nvPr/>
            </p:nvSpPr>
            <p:spPr>
              <a:xfrm>
                <a:off x="4523553" y="2806919"/>
                <a:ext cx="41443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rev: function (x)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3A9C04A-07B0-9F40-95C4-EF5916933741}"/>
                  </a:ext>
                </a:extLst>
              </p:cNvPr>
              <p:cNvSpPr txBox="1"/>
              <p:nvPr/>
            </p:nvSpPr>
            <p:spPr>
              <a:xfrm>
                <a:off x="4523553" y="2430962"/>
                <a:ext cx="4104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sum: .Primitive("sum")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913BFF5-D312-E542-A528-CDBC3953C4EA}"/>
                  </a:ext>
                </a:extLst>
              </p:cNvPr>
              <p:cNvSpPr txBox="1"/>
              <p:nvPr/>
            </p:nvSpPr>
            <p:spPr>
              <a:xfrm>
                <a:off x="4523553" y="3394909"/>
                <a:ext cx="1642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…:     …</a:t>
                </a:r>
              </a:p>
            </p:txBody>
          </p:sp>
        </p:grp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5FECE9F9-311B-4944-892A-EEE2B966D1CF}"/>
                </a:ext>
              </a:extLst>
            </p:cNvPr>
            <p:cNvSpPr/>
            <p:nvPr/>
          </p:nvSpPr>
          <p:spPr>
            <a:xfrm>
              <a:off x="5822987" y="2894785"/>
              <a:ext cx="5792335" cy="102235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0789F818-80E0-334B-B2C2-1001493FBE44}"/>
                </a:ext>
              </a:extLst>
            </p:cNvPr>
            <p:cNvSpPr/>
            <p:nvPr/>
          </p:nvSpPr>
          <p:spPr>
            <a:xfrm>
              <a:off x="5822987" y="1285463"/>
              <a:ext cx="5792335" cy="1467994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2B3A666-CAAB-254E-BCA4-D6EEC6D2E68F}"/>
                </a:ext>
              </a:extLst>
            </p:cNvPr>
            <p:cNvGrpSpPr/>
            <p:nvPr/>
          </p:nvGrpSpPr>
          <p:grpSpPr>
            <a:xfrm>
              <a:off x="7708484" y="1464186"/>
              <a:ext cx="3906839" cy="1121247"/>
              <a:chOff x="2180725" y="2430962"/>
              <a:chExt cx="3906839" cy="1121247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DFB072A-0E26-A646-B7CC-74814F53C77A}"/>
                  </a:ext>
                </a:extLst>
              </p:cNvPr>
              <p:cNvSpPr txBox="1"/>
              <p:nvPr/>
            </p:nvSpPr>
            <p:spPr>
              <a:xfrm>
                <a:off x="2180725" y="2806920"/>
                <a:ext cx="2666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z:   c(1, 5, 9, 8)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7F78E56-0510-8742-89CA-86F711B9CE40}"/>
                  </a:ext>
                </a:extLst>
              </p:cNvPr>
              <p:cNvSpPr txBox="1"/>
              <p:nvPr/>
            </p:nvSpPr>
            <p:spPr>
              <a:xfrm>
                <a:off x="2180725" y="2430962"/>
                <a:ext cx="34932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y:   c("am", "I", "why")</a:t>
                </a:r>
              </a:p>
              <a:p>
                <a:endParaRPr lang="en-US" dirty="0">
                  <a:latin typeface="Courier" pitchFamily="2" charset="0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AB67D88-3D3F-E44D-8948-906DA5AED2FE}"/>
                  </a:ext>
                </a:extLst>
              </p:cNvPr>
              <p:cNvSpPr txBox="1"/>
              <p:nvPr/>
            </p:nvSpPr>
            <p:spPr>
              <a:xfrm>
                <a:off x="2180725" y="3182877"/>
                <a:ext cx="390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w:   c("am", "I", "global")</a:t>
                </a: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97C33EC-169B-FF4D-9E0C-68A476F66F0E}"/>
                </a:ext>
              </a:extLst>
            </p:cNvPr>
            <p:cNvSpPr txBox="1"/>
            <p:nvPr/>
          </p:nvSpPr>
          <p:spPr>
            <a:xfrm>
              <a:off x="6073131" y="1788628"/>
              <a:ext cx="1051560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Global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A180CCA-4922-7B48-B9A5-441A6EF503C0}"/>
                </a:ext>
              </a:extLst>
            </p:cNvPr>
            <p:cNvSpPr txBox="1"/>
            <p:nvPr/>
          </p:nvSpPr>
          <p:spPr>
            <a:xfrm>
              <a:off x="6073131" y="3189772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…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CAA3810-9C34-4F42-8855-AB9B46B8CAAD}"/>
                </a:ext>
              </a:extLst>
            </p:cNvPr>
            <p:cNvSpPr txBox="1"/>
            <p:nvPr/>
          </p:nvSpPr>
          <p:spPr>
            <a:xfrm>
              <a:off x="6073131" y="4636599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Base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27BABBE-4127-2A43-AE92-11A8F5B0EEBA}"/>
                </a:ext>
              </a:extLst>
            </p:cNvPr>
            <p:cNvSpPr txBox="1"/>
            <p:nvPr/>
          </p:nvSpPr>
          <p:spPr>
            <a:xfrm>
              <a:off x="7708484" y="3233706"/>
              <a:ext cx="1287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…:     …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D5A05047-9128-5B40-A7C6-35314C91F79E}"/>
                </a:ext>
              </a:extLst>
            </p:cNvPr>
            <p:cNvCxnSpPr>
              <a:cxnSpLocks/>
            </p:cNvCxnSpPr>
            <p:nvPr/>
          </p:nvCxnSpPr>
          <p:spPr>
            <a:xfrm>
              <a:off x="6598911" y="2250293"/>
              <a:ext cx="0" cy="93947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81BE994D-E5F1-8E44-966E-46A782FEB64F}"/>
                </a:ext>
              </a:extLst>
            </p:cNvPr>
            <p:cNvCxnSpPr>
              <a:cxnSpLocks/>
            </p:cNvCxnSpPr>
            <p:nvPr/>
          </p:nvCxnSpPr>
          <p:spPr>
            <a:xfrm>
              <a:off x="6598911" y="3646972"/>
              <a:ext cx="0" cy="101494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3427BCF-D162-7C49-BDA6-FD954C5AA8A2}"/>
                </a:ext>
              </a:extLst>
            </p:cNvPr>
            <p:cNvSpPr/>
            <p:nvPr/>
          </p:nvSpPr>
          <p:spPr>
            <a:xfrm>
              <a:off x="8403051" y="4835809"/>
              <a:ext cx="23919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Courier" pitchFamily="2" charset="0"/>
                </a:rPr>
                <a:t>UseMethod</a:t>
              </a:r>
              <a:r>
                <a:rPr lang="en-US" dirty="0">
                  <a:latin typeface="Courier" pitchFamily="2" charset="0"/>
                </a:rPr>
                <a:t>("rev")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C0AAAB5-01C3-8A43-B853-BA22B27B5068}"/>
              </a:ext>
            </a:extLst>
          </p:cNvPr>
          <p:cNvCxnSpPr>
            <a:cxnSpLocks/>
          </p:cNvCxnSpPr>
          <p:nvPr/>
        </p:nvCxnSpPr>
        <p:spPr>
          <a:xfrm>
            <a:off x="7886693" y="2501902"/>
            <a:ext cx="583793" cy="356067"/>
          </a:xfrm>
          <a:prstGeom prst="straightConnector1">
            <a:avLst/>
          </a:prstGeom>
          <a:ln w="38100">
            <a:solidFill>
              <a:srgbClr val="92D050"/>
            </a:solidFill>
            <a:headEnd type="oval" w="med" len="med"/>
            <a:tailEnd type="triangl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D0BE226-A9D4-A34E-9E58-0AA291829D15}"/>
              </a:ext>
            </a:extLst>
          </p:cNvPr>
          <p:cNvSpPr txBox="1"/>
          <p:nvPr/>
        </p:nvSpPr>
        <p:spPr>
          <a:xfrm>
            <a:off x="847858" y="3498929"/>
            <a:ext cx="3277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" pitchFamily="2" charset="0"/>
              </a:rPr>
              <a:t>(       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3D1D9F4-05E0-D346-ADEE-E53F287C1691}"/>
              </a:ext>
            </a:extLst>
          </p:cNvPr>
          <p:cNvSpPr/>
          <p:nvPr/>
        </p:nvSpPr>
        <p:spPr>
          <a:xfrm>
            <a:off x="4051100" y="3568912"/>
            <a:ext cx="534009" cy="663599"/>
          </a:xfrm>
          <a:prstGeom prst="roundRect">
            <a:avLst/>
          </a:prstGeom>
          <a:noFill/>
          <a:ln w="25400">
            <a:solidFill>
              <a:srgbClr val="92D050"/>
            </a:solidFill>
            <a:prstDash val="dash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0A45E259-4459-304E-9486-CA7D44966F77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5177966" y="1385965"/>
            <a:ext cx="1323082" cy="3042808"/>
          </a:xfrm>
          <a:prstGeom prst="bentConnector3">
            <a:avLst>
              <a:gd name="adj1" fmla="val 117278"/>
            </a:avLst>
          </a:prstGeom>
          <a:ln w="34925">
            <a:solidFill>
              <a:srgbClr val="92D050"/>
            </a:solidFill>
            <a:headEnd type="oval"/>
            <a:tailEnd type="triangle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E73402B-70BF-4C45-A3C7-62BEF20F0CB3}"/>
              </a:ext>
            </a:extLst>
          </p:cNvPr>
          <p:cNvSpPr txBox="1"/>
          <p:nvPr/>
        </p:nvSpPr>
        <p:spPr>
          <a:xfrm>
            <a:off x="1246182" y="3586181"/>
            <a:ext cx="2388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function (x)</a:t>
            </a:r>
          </a:p>
          <a:p>
            <a:r>
              <a:rPr lang="en-US" dirty="0" err="1">
                <a:latin typeface="Courier" pitchFamily="2" charset="0"/>
              </a:rPr>
              <a:t>UseMethod</a:t>
            </a:r>
            <a:r>
              <a:rPr lang="en-US" dirty="0">
                <a:latin typeface="Courier" pitchFamily="2" charset="0"/>
              </a:rPr>
              <a:t>("rev")</a:t>
            </a:r>
          </a:p>
        </p:txBody>
      </p:sp>
    </p:spTree>
    <p:extLst>
      <p:ext uri="{BB962C8B-B14F-4D97-AF65-F5344CB8AC3E}">
        <p14:creationId xmlns:p14="http://schemas.microsoft.com/office/powerpoint/2010/main" val="76533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866F7620-8104-1E4A-A3B3-43AFFC4C446E}"/>
              </a:ext>
            </a:extLst>
          </p:cNvPr>
          <p:cNvGrpSpPr/>
          <p:nvPr/>
        </p:nvGrpSpPr>
        <p:grpSpPr>
          <a:xfrm>
            <a:off x="6584987" y="1742663"/>
            <a:ext cx="5792336" cy="4386470"/>
            <a:chOff x="5822987" y="1285463"/>
            <a:chExt cx="5792336" cy="4386470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ADC6B7A9-D1DD-954E-AA0D-47AA56A831DE}"/>
                </a:ext>
              </a:extLst>
            </p:cNvPr>
            <p:cNvSpPr/>
            <p:nvPr/>
          </p:nvSpPr>
          <p:spPr>
            <a:xfrm>
              <a:off x="5822987" y="4058465"/>
              <a:ext cx="5792335" cy="1613468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7664F49-52DD-174E-938C-03EAC8099C91}"/>
                </a:ext>
              </a:extLst>
            </p:cNvPr>
            <p:cNvGrpSpPr/>
            <p:nvPr/>
          </p:nvGrpSpPr>
          <p:grpSpPr>
            <a:xfrm>
              <a:off x="7698906" y="4184119"/>
              <a:ext cx="3248494" cy="1333279"/>
              <a:chOff x="4523553" y="2430962"/>
              <a:chExt cx="4144329" cy="1333279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FB0A150-BFBB-964A-AB16-E55ACB4C54C5}"/>
                  </a:ext>
                </a:extLst>
              </p:cNvPr>
              <p:cNvSpPr txBox="1"/>
              <p:nvPr/>
            </p:nvSpPr>
            <p:spPr>
              <a:xfrm>
                <a:off x="4523553" y="2806919"/>
                <a:ext cx="41443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rev: function (x)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E249931-986E-0140-9AE3-C345F179190B}"/>
                  </a:ext>
                </a:extLst>
              </p:cNvPr>
              <p:cNvSpPr txBox="1"/>
              <p:nvPr/>
            </p:nvSpPr>
            <p:spPr>
              <a:xfrm>
                <a:off x="4523553" y="2430962"/>
                <a:ext cx="4104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sum: .Primitive("sum")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59B0529-C03E-0543-AF0E-DE2689466E2E}"/>
                  </a:ext>
                </a:extLst>
              </p:cNvPr>
              <p:cNvSpPr txBox="1"/>
              <p:nvPr/>
            </p:nvSpPr>
            <p:spPr>
              <a:xfrm>
                <a:off x="4523553" y="3394909"/>
                <a:ext cx="1642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…:     …</a:t>
                </a:r>
              </a:p>
            </p:txBody>
          </p:sp>
        </p:grp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8CC3A26D-9882-7341-A14F-28E62D354EF0}"/>
                </a:ext>
              </a:extLst>
            </p:cNvPr>
            <p:cNvSpPr/>
            <p:nvPr/>
          </p:nvSpPr>
          <p:spPr>
            <a:xfrm>
              <a:off x="5822987" y="2894785"/>
              <a:ext cx="5792335" cy="102235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9503AE0F-A9A5-1441-AC50-232C1211B2DC}"/>
                </a:ext>
              </a:extLst>
            </p:cNvPr>
            <p:cNvSpPr/>
            <p:nvPr/>
          </p:nvSpPr>
          <p:spPr>
            <a:xfrm>
              <a:off x="5822987" y="1285463"/>
              <a:ext cx="5792335" cy="1467994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710A6FD-49AB-DC40-896B-BE993665A876}"/>
                </a:ext>
              </a:extLst>
            </p:cNvPr>
            <p:cNvGrpSpPr/>
            <p:nvPr/>
          </p:nvGrpSpPr>
          <p:grpSpPr>
            <a:xfrm>
              <a:off x="7708484" y="1464186"/>
              <a:ext cx="3906839" cy="1121247"/>
              <a:chOff x="2180725" y="2430962"/>
              <a:chExt cx="3906839" cy="1121247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D258139-1497-1742-91D8-9BB1A90456CD}"/>
                  </a:ext>
                </a:extLst>
              </p:cNvPr>
              <p:cNvSpPr txBox="1"/>
              <p:nvPr/>
            </p:nvSpPr>
            <p:spPr>
              <a:xfrm>
                <a:off x="2180725" y="2806920"/>
                <a:ext cx="2666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z:   c(1, 5, 9, 8)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622B26C-561A-D549-AB4B-21BD0897E71E}"/>
                  </a:ext>
                </a:extLst>
              </p:cNvPr>
              <p:cNvSpPr txBox="1"/>
              <p:nvPr/>
            </p:nvSpPr>
            <p:spPr>
              <a:xfrm>
                <a:off x="2180725" y="2430962"/>
                <a:ext cx="34932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y:   c("am", "I", "why")</a:t>
                </a:r>
              </a:p>
              <a:p>
                <a:endParaRPr lang="en-US" dirty="0">
                  <a:latin typeface="Courier" pitchFamily="2" charset="0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6F2940D-7E67-AF4B-83AD-F581720307F8}"/>
                  </a:ext>
                </a:extLst>
              </p:cNvPr>
              <p:cNvSpPr txBox="1"/>
              <p:nvPr/>
            </p:nvSpPr>
            <p:spPr>
              <a:xfrm>
                <a:off x="2180725" y="3182877"/>
                <a:ext cx="390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w:   c("am", "I", "global")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4ED3278-6CD0-6F4D-8AD5-95C4FA03DC56}"/>
                </a:ext>
              </a:extLst>
            </p:cNvPr>
            <p:cNvSpPr txBox="1"/>
            <p:nvPr/>
          </p:nvSpPr>
          <p:spPr>
            <a:xfrm>
              <a:off x="6073131" y="1788628"/>
              <a:ext cx="1051560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Global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CD52C03-EA9C-D94A-8BCA-A92BADADE59E}"/>
                </a:ext>
              </a:extLst>
            </p:cNvPr>
            <p:cNvSpPr txBox="1"/>
            <p:nvPr/>
          </p:nvSpPr>
          <p:spPr>
            <a:xfrm>
              <a:off x="6073131" y="3189772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…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ED189F5-6719-9949-ADB2-FC118B5F447A}"/>
                </a:ext>
              </a:extLst>
            </p:cNvPr>
            <p:cNvSpPr txBox="1"/>
            <p:nvPr/>
          </p:nvSpPr>
          <p:spPr>
            <a:xfrm>
              <a:off x="6073131" y="4636599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Base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766CD76-C1F1-8A46-BDF5-6C6A6C1CC219}"/>
                </a:ext>
              </a:extLst>
            </p:cNvPr>
            <p:cNvSpPr txBox="1"/>
            <p:nvPr/>
          </p:nvSpPr>
          <p:spPr>
            <a:xfrm>
              <a:off x="7708484" y="3233706"/>
              <a:ext cx="1287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…:     …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13D8654-9A9A-9048-8D4A-B53585DC56DA}"/>
                </a:ext>
              </a:extLst>
            </p:cNvPr>
            <p:cNvCxnSpPr>
              <a:cxnSpLocks/>
            </p:cNvCxnSpPr>
            <p:nvPr/>
          </p:nvCxnSpPr>
          <p:spPr>
            <a:xfrm>
              <a:off x="6598911" y="2250293"/>
              <a:ext cx="0" cy="93947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FF573EFC-300B-E748-B5FA-1E2E421EF460}"/>
                </a:ext>
              </a:extLst>
            </p:cNvPr>
            <p:cNvCxnSpPr>
              <a:cxnSpLocks/>
            </p:cNvCxnSpPr>
            <p:nvPr/>
          </p:nvCxnSpPr>
          <p:spPr>
            <a:xfrm>
              <a:off x="6598911" y="3646972"/>
              <a:ext cx="0" cy="101494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BF809FD-502C-5449-97C9-EA633A83A9C7}"/>
                </a:ext>
              </a:extLst>
            </p:cNvPr>
            <p:cNvSpPr/>
            <p:nvPr/>
          </p:nvSpPr>
          <p:spPr>
            <a:xfrm>
              <a:off x="8403051" y="4835809"/>
              <a:ext cx="23919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Courier" pitchFamily="2" charset="0"/>
                </a:rPr>
                <a:t>UseMethod</a:t>
              </a:r>
              <a:r>
                <a:rPr lang="en-US" dirty="0">
                  <a:latin typeface="Courier" pitchFamily="2" charset="0"/>
                </a:rPr>
                <a:t>("rev")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8E139367-3F48-0544-B98E-346E970E3F3C}"/>
              </a:ext>
            </a:extLst>
          </p:cNvPr>
          <p:cNvSpPr txBox="1"/>
          <p:nvPr/>
        </p:nvSpPr>
        <p:spPr>
          <a:xfrm>
            <a:off x="4115887" y="3586181"/>
            <a:ext cx="1976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c("am", "I", </a:t>
            </a:r>
          </a:p>
          <a:p>
            <a:r>
              <a:rPr lang="en-US" dirty="0">
                <a:latin typeface="Courier" pitchFamily="2" charset="0"/>
              </a:rPr>
              <a:t>"global")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2E9681-57A6-CB4F-8C99-E315C4589603}"/>
              </a:ext>
            </a:extLst>
          </p:cNvPr>
          <p:cNvSpPr txBox="1"/>
          <p:nvPr/>
        </p:nvSpPr>
        <p:spPr>
          <a:xfrm>
            <a:off x="3736089" y="3498933"/>
            <a:ext cx="34132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" pitchFamily="2" charset="0"/>
              </a:rPr>
              <a:t>(     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A8FCD4-1E21-C342-9790-547F401B4494}"/>
              </a:ext>
            </a:extLst>
          </p:cNvPr>
          <p:cNvSpPr txBox="1"/>
          <p:nvPr/>
        </p:nvSpPr>
        <p:spPr>
          <a:xfrm>
            <a:off x="847858" y="3498929"/>
            <a:ext cx="3277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" pitchFamily="2" charset="0"/>
              </a:rPr>
              <a:t>(       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542FC60-9EBE-684E-B2BD-1D3227FD6AC9}"/>
              </a:ext>
            </a:extLst>
          </p:cNvPr>
          <p:cNvSpPr/>
          <p:nvPr/>
        </p:nvSpPr>
        <p:spPr>
          <a:xfrm>
            <a:off x="4124858" y="3550983"/>
            <a:ext cx="1722795" cy="663599"/>
          </a:xfrm>
          <a:prstGeom prst="roundRect">
            <a:avLst/>
          </a:prstGeom>
          <a:noFill/>
          <a:ln w="25400">
            <a:solidFill>
              <a:srgbClr val="92D050"/>
            </a:solidFill>
            <a:prstDash val="dash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CAB74866-CF73-AF47-B889-56DCC7E05DEE}"/>
              </a:ext>
            </a:extLst>
          </p:cNvPr>
          <p:cNvCxnSpPr>
            <a:cxnSpLocks/>
            <a:stCxn id="9" idx="0"/>
          </p:cNvCxnSpPr>
          <p:nvPr/>
        </p:nvCxnSpPr>
        <p:spPr>
          <a:xfrm rot="5400000" flipH="1" flipV="1">
            <a:off x="5521008" y="1711079"/>
            <a:ext cx="1305153" cy="2374657"/>
          </a:xfrm>
          <a:prstGeom prst="bentConnector3">
            <a:avLst>
              <a:gd name="adj1" fmla="val 117515"/>
            </a:avLst>
          </a:prstGeom>
          <a:ln w="34925">
            <a:solidFill>
              <a:srgbClr val="92D050"/>
            </a:solidFill>
            <a:headEnd type="oval"/>
            <a:tailEnd type="triangle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5122917-7054-3D4E-AC39-EE40933AB4D6}"/>
              </a:ext>
            </a:extLst>
          </p:cNvPr>
          <p:cNvSpPr txBox="1"/>
          <p:nvPr/>
        </p:nvSpPr>
        <p:spPr>
          <a:xfrm>
            <a:off x="1246182" y="3586181"/>
            <a:ext cx="2388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function (x)</a:t>
            </a:r>
          </a:p>
          <a:p>
            <a:r>
              <a:rPr lang="en-US" dirty="0" err="1">
                <a:latin typeface="Courier" pitchFamily="2" charset="0"/>
              </a:rPr>
              <a:t>UseMethod</a:t>
            </a:r>
            <a:r>
              <a:rPr lang="en-US" dirty="0">
                <a:latin typeface="Courier" pitchFamily="2" charset="0"/>
              </a:rPr>
              <a:t>("rev")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0FCC132-F7BF-C845-BFC0-502FFEA19074}"/>
              </a:ext>
            </a:extLst>
          </p:cNvPr>
          <p:cNvCxnSpPr>
            <a:cxnSpLocks/>
          </p:cNvCxnSpPr>
          <p:nvPr/>
        </p:nvCxnSpPr>
        <p:spPr>
          <a:xfrm>
            <a:off x="7886693" y="2501902"/>
            <a:ext cx="583793" cy="356067"/>
          </a:xfrm>
          <a:prstGeom prst="straightConnector1">
            <a:avLst/>
          </a:prstGeom>
          <a:ln w="38100">
            <a:solidFill>
              <a:srgbClr val="92D050"/>
            </a:solidFill>
            <a:headEnd type="oval" w="med" len="med"/>
            <a:tailEnd type="triangl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477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93B00-CC3B-F142-AF1C-DBF02EA88E70}"/>
              </a:ext>
            </a:extLst>
          </p:cNvPr>
          <p:cNvSpPr txBox="1"/>
          <p:nvPr/>
        </p:nvSpPr>
        <p:spPr>
          <a:xfrm>
            <a:off x="3736089" y="3498933"/>
            <a:ext cx="34132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" pitchFamily="2" charset="0"/>
              </a:rPr>
              <a:t>(    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F0E577-8859-1942-9205-67F2D6F715F1}"/>
              </a:ext>
            </a:extLst>
          </p:cNvPr>
          <p:cNvSpPr txBox="1"/>
          <p:nvPr/>
        </p:nvSpPr>
        <p:spPr>
          <a:xfrm>
            <a:off x="847858" y="3498929"/>
            <a:ext cx="3277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" pitchFamily="2" charset="0"/>
              </a:rPr>
              <a:t>(      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E9E6C-8B64-4245-8ACC-D38FCB23192D}"/>
              </a:ext>
            </a:extLst>
          </p:cNvPr>
          <p:cNvSpPr txBox="1"/>
          <p:nvPr/>
        </p:nvSpPr>
        <p:spPr>
          <a:xfrm>
            <a:off x="1246182" y="3586181"/>
            <a:ext cx="2388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function (x)</a:t>
            </a:r>
          </a:p>
          <a:p>
            <a:r>
              <a:rPr lang="en-US" dirty="0" err="1">
                <a:latin typeface="Courier" pitchFamily="2" charset="0"/>
              </a:rPr>
              <a:t>UseMethod</a:t>
            </a:r>
            <a:r>
              <a:rPr lang="en-US" dirty="0">
                <a:latin typeface="Courier" pitchFamily="2" charset="0"/>
              </a:rPr>
              <a:t>("rev")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13E4C-C47C-574F-9A9D-0C286693C0B6}"/>
              </a:ext>
            </a:extLst>
          </p:cNvPr>
          <p:cNvSpPr txBox="1"/>
          <p:nvPr/>
        </p:nvSpPr>
        <p:spPr>
          <a:xfrm>
            <a:off x="4115887" y="3586181"/>
            <a:ext cx="1976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c("am", "I", </a:t>
            </a:r>
          </a:p>
          <a:p>
            <a:r>
              <a:rPr lang="en-US" dirty="0">
                <a:latin typeface="Courier" pitchFamily="2" charset="0"/>
              </a:rPr>
              <a:t>"global")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9B26640-E685-8846-A203-AE00A4A5ECD6}"/>
              </a:ext>
            </a:extLst>
          </p:cNvPr>
          <p:cNvGrpSpPr/>
          <p:nvPr/>
        </p:nvGrpSpPr>
        <p:grpSpPr>
          <a:xfrm>
            <a:off x="6584987" y="1742663"/>
            <a:ext cx="5792336" cy="4386470"/>
            <a:chOff x="5822987" y="1285463"/>
            <a:chExt cx="5792336" cy="438647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31DC8C1F-63EE-C644-9828-A292C626F279}"/>
                </a:ext>
              </a:extLst>
            </p:cNvPr>
            <p:cNvSpPr/>
            <p:nvPr/>
          </p:nvSpPr>
          <p:spPr>
            <a:xfrm>
              <a:off x="5822987" y="4058465"/>
              <a:ext cx="5792335" cy="1613468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26F7A94-9861-D149-B405-F93D2EEA0E54}"/>
                </a:ext>
              </a:extLst>
            </p:cNvPr>
            <p:cNvGrpSpPr/>
            <p:nvPr/>
          </p:nvGrpSpPr>
          <p:grpSpPr>
            <a:xfrm>
              <a:off x="7698906" y="4184119"/>
              <a:ext cx="3248494" cy="1333279"/>
              <a:chOff x="4523553" y="2430962"/>
              <a:chExt cx="4144329" cy="1333279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98E0725-EDEB-B34E-A4AD-3650657F9329}"/>
                  </a:ext>
                </a:extLst>
              </p:cNvPr>
              <p:cNvSpPr txBox="1"/>
              <p:nvPr/>
            </p:nvSpPr>
            <p:spPr>
              <a:xfrm>
                <a:off x="4523553" y="2806919"/>
                <a:ext cx="41443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rev: function (x)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7E71C34-9467-AB4C-A17E-3E17D2BFA078}"/>
                  </a:ext>
                </a:extLst>
              </p:cNvPr>
              <p:cNvSpPr txBox="1"/>
              <p:nvPr/>
            </p:nvSpPr>
            <p:spPr>
              <a:xfrm>
                <a:off x="4523553" y="2430962"/>
                <a:ext cx="4104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sum: .Primitive("sum")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4755BA-F433-0441-8F28-B674EB715760}"/>
                  </a:ext>
                </a:extLst>
              </p:cNvPr>
              <p:cNvSpPr txBox="1"/>
              <p:nvPr/>
            </p:nvSpPr>
            <p:spPr>
              <a:xfrm>
                <a:off x="4523553" y="3394909"/>
                <a:ext cx="1642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…:     …</a:t>
                </a:r>
              </a:p>
            </p:txBody>
          </p:sp>
        </p:grp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F0BCBB1-1D4E-4D4E-9616-F72A90FE1486}"/>
                </a:ext>
              </a:extLst>
            </p:cNvPr>
            <p:cNvSpPr/>
            <p:nvPr/>
          </p:nvSpPr>
          <p:spPr>
            <a:xfrm>
              <a:off x="5822987" y="2894785"/>
              <a:ext cx="5792335" cy="102235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1A04C705-C351-D94F-B7D8-F085F71CF6F3}"/>
                </a:ext>
              </a:extLst>
            </p:cNvPr>
            <p:cNvSpPr/>
            <p:nvPr/>
          </p:nvSpPr>
          <p:spPr>
            <a:xfrm>
              <a:off x="5822987" y="1285463"/>
              <a:ext cx="5792335" cy="1467994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7C87989-17AA-C742-83B1-A26BB67EA30A}"/>
                </a:ext>
              </a:extLst>
            </p:cNvPr>
            <p:cNvGrpSpPr/>
            <p:nvPr/>
          </p:nvGrpSpPr>
          <p:grpSpPr>
            <a:xfrm>
              <a:off x="7708484" y="1464186"/>
              <a:ext cx="3906839" cy="1121247"/>
              <a:chOff x="2180725" y="2430962"/>
              <a:chExt cx="3906839" cy="112124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66E4F9-AD0E-2448-93A7-FE2C7D200644}"/>
                  </a:ext>
                </a:extLst>
              </p:cNvPr>
              <p:cNvSpPr txBox="1"/>
              <p:nvPr/>
            </p:nvSpPr>
            <p:spPr>
              <a:xfrm>
                <a:off x="2180725" y="2806920"/>
                <a:ext cx="2666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z:   c(1, 5, 9, 8)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DDE658-BEA6-1640-91B1-E4803A6BCDB5}"/>
                  </a:ext>
                </a:extLst>
              </p:cNvPr>
              <p:cNvSpPr txBox="1"/>
              <p:nvPr/>
            </p:nvSpPr>
            <p:spPr>
              <a:xfrm>
                <a:off x="2180725" y="2430962"/>
                <a:ext cx="34932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y:   c("am", "I", "why")</a:t>
                </a:r>
              </a:p>
              <a:p>
                <a:endParaRPr lang="en-US" dirty="0">
                  <a:latin typeface="Courier" pitchFamily="2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99AAFB-E12D-9740-ADF3-37B2C44C5729}"/>
                  </a:ext>
                </a:extLst>
              </p:cNvPr>
              <p:cNvSpPr txBox="1"/>
              <p:nvPr/>
            </p:nvSpPr>
            <p:spPr>
              <a:xfrm>
                <a:off x="2180725" y="3182877"/>
                <a:ext cx="390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w:   c("am", "I", "global")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B3B3A6-F1DE-7844-99A4-9EF2C212F0EF}"/>
                </a:ext>
              </a:extLst>
            </p:cNvPr>
            <p:cNvSpPr txBox="1"/>
            <p:nvPr/>
          </p:nvSpPr>
          <p:spPr>
            <a:xfrm>
              <a:off x="6073131" y="1788628"/>
              <a:ext cx="1051560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Global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19A8D3-258D-7946-BC21-A73947E501B5}"/>
                </a:ext>
              </a:extLst>
            </p:cNvPr>
            <p:cNvSpPr txBox="1"/>
            <p:nvPr/>
          </p:nvSpPr>
          <p:spPr>
            <a:xfrm>
              <a:off x="6073131" y="3189772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…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49274F-E14F-9646-A85B-63374F5A5BF8}"/>
                </a:ext>
              </a:extLst>
            </p:cNvPr>
            <p:cNvSpPr txBox="1"/>
            <p:nvPr/>
          </p:nvSpPr>
          <p:spPr>
            <a:xfrm>
              <a:off x="6073131" y="4636599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Base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6243CE-0DF1-EE4E-B3CC-9B4EDB0B7D42}"/>
                </a:ext>
              </a:extLst>
            </p:cNvPr>
            <p:cNvSpPr txBox="1"/>
            <p:nvPr/>
          </p:nvSpPr>
          <p:spPr>
            <a:xfrm>
              <a:off x="7708484" y="3233706"/>
              <a:ext cx="1287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…:     …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A477DCF-0FE9-9B46-83F5-2748AB76D76C}"/>
                </a:ext>
              </a:extLst>
            </p:cNvPr>
            <p:cNvCxnSpPr>
              <a:cxnSpLocks/>
            </p:cNvCxnSpPr>
            <p:nvPr/>
          </p:nvCxnSpPr>
          <p:spPr>
            <a:xfrm>
              <a:off x="6598911" y="2250293"/>
              <a:ext cx="0" cy="93947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5218F2D-9124-994E-A154-CC8E11B1688E}"/>
                </a:ext>
              </a:extLst>
            </p:cNvPr>
            <p:cNvCxnSpPr>
              <a:cxnSpLocks/>
            </p:cNvCxnSpPr>
            <p:nvPr/>
          </p:nvCxnSpPr>
          <p:spPr>
            <a:xfrm>
              <a:off x="6598911" y="3646972"/>
              <a:ext cx="0" cy="101494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89395A7-8D37-A144-9AF6-F7ED30A9BF1B}"/>
                </a:ext>
              </a:extLst>
            </p:cNvPr>
            <p:cNvSpPr/>
            <p:nvPr/>
          </p:nvSpPr>
          <p:spPr>
            <a:xfrm>
              <a:off x="8403051" y="4835809"/>
              <a:ext cx="23919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Courier" pitchFamily="2" charset="0"/>
                </a:rPr>
                <a:t>UseMethod</a:t>
              </a:r>
              <a:r>
                <a:rPr lang="en-US" dirty="0">
                  <a:latin typeface="Courier" pitchFamily="2" charset="0"/>
                </a:rPr>
                <a:t>("rev")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6426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F495F864-CD14-144E-B065-6B7613008E1F}"/>
              </a:ext>
            </a:extLst>
          </p:cNvPr>
          <p:cNvGrpSpPr/>
          <p:nvPr/>
        </p:nvGrpSpPr>
        <p:grpSpPr>
          <a:xfrm>
            <a:off x="847857" y="3498929"/>
            <a:ext cx="6301500" cy="769445"/>
            <a:chOff x="847857" y="3041728"/>
            <a:chExt cx="6301500" cy="76944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9B11309-16AF-C842-897F-6342DF11322B}"/>
                </a:ext>
              </a:extLst>
            </p:cNvPr>
            <p:cNvSpPr txBox="1"/>
            <p:nvPr/>
          </p:nvSpPr>
          <p:spPr>
            <a:xfrm>
              <a:off x="3736088" y="3041732"/>
              <a:ext cx="341326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Courier" pitchFamily="2" charset="0"/>
                </a:rPr>
                <a:t>(     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205F88A-6041-C84A-9757-3FD1352AA530}"/>
                </a:ext>
              </a:extLst>
            </p:cNvPr>
            <p:cNvSpPr txBox="1"/>
            <p:nvPr/>
          </p:nvSpPr>
          <p:spPr>
            <a:xfrm>
              <a:off x="847857" y="3041728"/>
              <a:ext cx="327700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Courier" pitchFamily="2" charset="0"/>
                </a:rPr>
                <a:t>(       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99059B-B440-E54C-9FD7-D6435885355D}"/>
                </a:ext>
              </a:extLst>
            </p:cNvPr>
            <p:cNvSpPr txBox="1"/>
            <p:nvPr/>
          </p:nvSpPr>
          <p:spPr>
            <a:xfrm>
              <a:off x="1246181" y="3128980"/>
              <a:ext cx="23886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function (x)</a:t>
              </a:r>
            </a:p>
            <a:p>
              <a:r>
                <a:rPr lang="en-US" dirty="0" err="1">
                  <a:latin typeface="Courier" pitchFamily="2" charset="0"/>
                </a:rPr>
                <a:t>UseMethod</a:t>
              </a:r>
              <a:r>
                <a:rPr lang="en-US" dirty="0">
                  <a:latin typeface="Courier" pitchFamily="2" charset="0"/>
                </a:rPr>
                <a:t>("rev")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17AF445-F20D-F143-8FA6-1459ADD76EEB}"/>
                </a:ext>
              </a:extLst>
            </p:cNvPr>
            <p:cNvSpPr txBox="1"/>
            <p:nvPr/>
          </p:nvSpPr>
          <p:spPr>
            <a:xfrm>
              <a:off x="4115886" y="3128980"/>
              <a:ext cx="19768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c("am", "I", </a:t>
              </a:r>
            </a:p>
            <a:p>
              <a:r>
                <a:rPr lang="en-US" dirty="0">
                  <a:latin typeface="Courier" pitchFamily="2" charset="0"/>
                </a:rPr>
                <a:t>"global")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A4FD2E0-1DED-6247-B29E-D366157150E8}"/>
              </a:ext>
            </a:extLst>
          </p:cNvPr>
          <p:cNvGrpSpPr/>
          <p:nvPr/>
        </p:nvGrpSpPr>
        <p:grpSpPr>
          <a:xfrm>
            <a:off x="6534187" y="1742663"/>
            <a:ext cx="5792336" cy="4386470"/>
            <a:chOff x="5822987" y="1285463"/>
            <a:chExt cx="5792336" cy="438647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32169C47-C973-A242-BDB3-0E8F96F69837}"/>
                </a:ext>
              </a:extLst>
            </p:cNvPr>
            <p:cNvSpPr/>
            <p:nvPr/>
          </p:nvSpPr>
          <p:spPr>
            <a:xfrm>
              <a:off x="5822987" y="4058465"/>
              <a:ext cx="5792335" cy="1613468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CB5E163-1E63-F44A-850D-236C128EB694}"/>
                </a:ext>
              </a:extLst>
            </p:cNvPr>
            <p:cNvGrpSpPr/>
            <p:nvPr/>
          </p:nvGrpSpPr>
          <p:grpSpPr>
            <a:xfrm>
              <a:off x="7698906" y="4184119"/>
              <a:ext cx="3248494" cy="1333279"/>
              <a:chOff x="4523553" y="2430962"/>
              <a:chExt cx="4144329" cy="1333279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248AA8-9914-5946-89A8-CF0D4C87A734}"/>
                  </a:ext>
                </a:extLst>
              </p:cNvPr>
              <p:cNvSpPr txBox="1"/>
              <p:nvPr/>
            </p:nvSpPr>
            <p:spPr>
              <a:xfrm>
                <a:off x="4523553" y="2806919"/>
                <a:ext cx="41443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rev: function (x)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BC47CFD-159D-1A4B-BF1F-B67A6F1B4ABA}"/>
                  </a:ext>
                </a:extLst>
              </p:cNvPr>
              <p:cNvSpPr txBox="1"/>
              <p:nvPr/>
            </p:nvSpPr>
            <p:spPr>
              <a:xfrm>
                <a:off x="4523553" y="2430962"/>
                <a:ext cx="4104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sum: .Primitive("sum")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B5B681-A2B6-3D42-B8BF-557435768217}"/>
                  </a:ext>
                </a:extLst>
              </p:cNvPr>
              <p:cNvSpPr txBox="1"/>
              <p:nvPr/>
            </p:nvSpPr>
            <p:spPr>
              <a:xfrm>
                <a:off x="4523553" y="3394909"/>
                <a:ext cx="1642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…:     …</a:t>
                </a:r>
              </a:p>
            </p:txBody>
          </p:sp>
        </p:grp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07D1780-E260-7948-AFA4-0F31393385BC}"/>
                </a:ext>
              </a:extLst>
            </p:cNvPr>
            <p:cNvSpPr/>
            <p:nvPr/>
          </p:nvSpPr>
          <p:spPr>
            <a:xfrm>
              <a:off x="5822987" y="2894785"/>
              <a:ext cx="5792335" cy="102235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7C8293-BC9C-A246-B3E8-141092994C33}"/>
                </a:ext>
              </a:extLst>
            </p:cNvPr>
            <p:cNvSpPr/>
            <p:nvPr/>
          </p:nvSpPr>
          <p:spPr>
            <a:xfrm>
              <a:off x="5822987" y="1285463"/>
              <a:ext cx="5792335" cy="1467994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94544BD-459E-A542-A29F-6B2CFB16964B}"/>
                </a:ext>
              </a:extLst>
            </p:cNvPr>
            <p:cNvGrpSpPr/>
            <p:nvPr/>
          </p:nvGrpSpPr>
          <p:grpSpPr>
            <a:xfrm>
              <a:off x="7708484" y="1464186"/>
              <a:ext cx="3906839" cy="1121247"/>
              <a:chOff x="2180725" y="2430962"/>
              <a:chExt cx="3906839" cy="112124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972C43D-E331-3F40-A40B-43C8F2F3C28E}"/>
                  </a:ext>
                </a:extLst>
              </p:cNvPr>
              <p:cNvSpPr txBox="1"/>
              <p:nvPr/>
            </p:nvSpPr>
            <p:spPr>
              <a:xfrm>
                <a:off x="2180725" y="2806920"/>
                <a:ext cx="2666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z:   c(1, 5, 9, 8)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9BC0E9B-838D-CF43-B413-3043776AC2A4}"/>
                  </a:ext>
                </a:extLst>
              </p:cNvPr>
              <p:cNvSpPr txBox="1"/>
              <p:nvPr/>
            </p:nvSpPr>
            <p:spPr>
              <a:xfrm>
                <a:off x="2180725" y="2430962"/>
                <a:ext cx="34932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y:   c("am", "I", "why")</a:t>
                </a:r>
              </a:p>
              <a:p>
                <a:endParaRPr lang="en-US" dirty="0">
                  <a:latin typeface="Courier" pitchFamily="2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8F73988-A078-F740-92C5-E97CE2D34BA1}"/>
                  </a:ext>
                </a:extLst>
              </p:cNvPr>
              <p:cNvSpPr txBox="1"/>
              <p:nvPr/>
            </p:nvSpPr>
            <p:spPr>
              <a:xfrm>
                <a:off x="2180725" y="3182877"/>
                <a:ext cx="390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w:   c("am", "I", "global")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127B9C3-55A9-9B4F-8EED-F7F535946E31}"/>
                </a:ext>
              </a:extLst>
            </p:cNvPr>
            <p:cNvSpPr txBox="1"/>
            <p:nvPr/>
          </p:nvSpPr>
          <p:spPr>
            <a:xfrm>
              <a:off x="6073131" y="1788628"/>
              <a:ext cx="1051560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Global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9BA2A4-C319-D447-B209-C67C355F2C65}"/>
                </a:ext>
              </a:extLst>
            </p:cNvPr>
            <p:cNvSpPr txBox="1"/>
            <p:nvPr/>
          </p:nvSpPr>
          <p:spPr>
            <a:xfrm>
              <a:off x="6073131" y="3189772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…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D14698-DFFD-B746-BB88-DAEA2C866594}"/>
                </a:ext>
              </a:extLst>
            </p:cNvPr>
            <p:cNvSpPr txBox="1"/>
            <p:nvPr/>
          </p:nvSpPr>
          <p:spPr>
            <a:xfrm>
              <a:off x="6073131" y="4636599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Base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B8CBF0-BC07-8940-9F94-90CE2427A390}"/>
                </a:ext>
              </a:extLst>
            </p:cNvPr>
            <p:cNvSpPr txBox="1"/>
            <p:nvPr/>
          </p:nvSpPr>
          <p:spPr>
            <a:xfrm>
              <a:off x="7708484" y="3233706"/>
              <a:ext cx="1287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…:     …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25330FD-4133-5340-B420-B1D466CF8C21}"/>
                </a:ext>
              </a:extLst>
            </p:cNvPr>
            <p:cNvCxnSpPr>
              <a:cxnSpLocks/>
            </p:cNvCxnSpPr>
            <p:nvPr/>
          </p:nvCxnSpPr>
          <p:spPr>
            <a:xfrm>
              <a:off x="6598911" y="2250293"/>
              <a:ext cx="0" cy="93947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02E0CF5-DEFE-DF4C-B7C3-371F3B514DAD}"/>
                </a:ext>
              </a:extLst>
            </p:cNvPr>
            <p:cNvCxnSpPr>
              <a:cxnSpLocks/>
            </p:cNvCxnSpPr>
            <p:nvPr/>
          </p:nvCxnSpPr>
          <p:spPr>
            <a:xfrm>
              <a:off x="6598911" y="3646972"/>
              <a:ext cx="0" cy="101494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B5A50C0-7462-CC49-A9F6-6F0C5F0B5AA6}"/>
                </a:ext>
              </a:extLst>
            </p:cNvPr>
            <p:cNvSpPr/>
            <p:nvPr/>
          </p:nvSpPr>
          <p:spPr>
            <a:xfrm>
              <a:off x="8403051" y="4835809"/>
              <a:ext cx="23919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Courier" pitchFamily="2" charset="0"/>
                </a:rPr>
                <a:t>UseMethod</a:t>
              </a:r>
              <a:r>
                <a:rPr lang="en-US" dirty="0">
                  <a:latin typeface="Courier" pitchFamily="2" charset="0"/>
                </a:rPr>
                <a:t>("rev")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D637DB3-6080-4649-BE74-5DD6B1438657}"/>
              </a:ext>
            </a:extLst>
          </p:cNvPr>
          <p:cNvSpPr txBox="1"/>
          <p:nvPr/>
        </p:nvSpPr>
        <p:spPr>
          <a:xfrm>
            <a:off x="224908" y="6454299"/>
            <a:ext cx="61568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i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Let’s ”run” the function…</a:t>
            </a:r>
          </a:p>
        </p:txBody>
      </p:sp>
    </p:spTree>
    <p:extLst>
      <p:ext uri="{BB962C8B-B14F-4D97-AF65-F5344CB8AC3E}">
        <p14:creationId xmlns:p14="http://schemas.microsoft.com/office/powerpoint/2010/main" val="3224131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B199E8-42AD-0749-89D8-21E113DD0F40}"/>
              </a:ext>
            </a:extLst>
          </p:cNvPr>
          <p:cNvGrpSpPr/>
          <p:nvPr/>
        </p:nvGrpSpPr>
        <p:grpSpPr>
          <a:xfrm>
            <a:off x="6534187" y="1742663"/>
            <a:ext cx="5792336" cy="4386470"/>
            <a:chOff x="5822987" y="1285463"/>
            <a:chExt cx="5792336" cy="438647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DA2C668-7859-344D-BF83-152BE97C4120}"/>
                </a:ext>
              </a:extLst>
            </p:cNvPr>
            <p:cNvSpPr/>
            <p:nvPr/>
          </p:nvSpPr>
          <p:spPr>
            <a:xfrm>
              <a:off x="5822987" y="4058465"/>
              <a:ext cx="5792335" cy="1613468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7F9DA14-8419-4D41-AA22-EAEF924E8E0A}"/>
                </a:ext>
              </a:extLst>
            </p:cNvPr>
            <p:cNvGrpSpPr/>
            <p:nvPr/>
          </p:nvGrpSpPr>
          <p:grpSpPr>
            <a:xfrm>
              <a:off x="7698906" y="4184119"/>
              <a:ext cx="3248494" cy="1333279"/>
              <a:chOff x="4523553" y="2430962"/>
              <a:chExt cx="4144329" cy="1333279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B2FB15-8FF2-704A-A63A-A3268CEA249D}"/>
                  </a:ext>
                </a:extLst>
              </p:cNvPr>
              <p:cNvSpPr txBox="1"/>
              <p:nvPr/>
            </p:nvSpPr>
            <p:spPr>
              <a:xfrm>
                <a:off x="4523553" y="2806919"/>
                <a:ext cx="41443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rev: function (x)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8BEF6B5-A568-2641-BAC0-DC1B3B88D979}"/>
                  </a:ext>
                </a:extLst>
              </p:cNvPr>
              <p:cNvSpPr txBox="1"/>
              <p:nvPr/>
            </p:nvSpPr>
            <p:spPr>
              <a:xfrm>
                <a:off x="4523553" y="2430962"/>
                <a:ext cx="4104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sum: .Primitive("sum")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93B8235-BB73-8541-94CF-91E3CF72D427}"/>
                  </a:ext>
                </a:extLst>
              </p:cNvPr>
              <p:cNvSpPr txBox="1"/>
              <p:nvPr/>
            </p:nvSpPr>
            <p:spPr>
              <a:xfrm>
                <a:off x="4523553" y="3394909"/>
                <a:ext cx="1642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…:     …</a:t>
                </a:r>
              </a:p>
            </p:txBody>
          </p:sp>
        </p:grp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4BCDCC9-9A6E-8C4F-97E1-8D0577BD7A9A}"/>
                </a:ext>
              </a:extLst>
            </p:cNvPr>
            <p:cNvSpPr/>
            <p:nvPr/>
          </p:nvSpPr>
          <p:spPr>
            <a:xfrm>
              <a:off x="5822987" y="2894785"/>
              <a:ext cx="5792335" cy="102235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EB31A5A3-380D-D944-83FC-AAA23A457623}"/>
                </a:ext>
              </a:extLst>
            </p:cNvPr>
            <p:cNvSpPr/>
            <p:nvPr/>
          </p:nvSpPr>
          <p:spPr>
            <a:xfrm>
              <a:off x="5822987" y="1285463"/>
              <a:ext cx="5792335" cy="1467994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9A14C76-D03B-8742-AB52-6B29C0604B69}"/>
                </a:ext>
              </a:extLst>
            </p:cNvPr>
            <p:cNvGrpSpPr/>
            <p:nvPr/>
          </p:nvGrpSpPr>
          <p:grpSpPr>
            <a:xfrm>
              <a:off x="7708484" y="1464186"/>
              <a:ext cx="3906839" cy="1121247"/>
              <a:chOff x="2180725" y="2430962"/>
              <a:chExt cx="3906839" cy="1121247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7F45C6-026D-9743-9061-D92C9C82141A}"/>
                  </a:ext>
                </a:extLst>
              </p:cNvPr>
              <p:cNvSpPr txBox="1"/>
              <p:nvPr/>
            </p:nvSpPr>
            <p:spPr>
              <a:xfrm>
                <a:off x="2180725" y="2806920"/>
                <a:ext cx="2666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z:   c(1, 5, 9, 8)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2737D2-7521-F846-9A42-769D00EE8C5C}"/>
                  </a:ext>
                </a:extLst>
              </p:cNvPr>
              <p:cNvSpPr txBox="1"/>
              <p:nvPr/>
            </p:nvSpPr>
            <p:spPr>
              <a:xfrm>
                <a:off x="2180725" y="2430962"/>
                <a:ext cx="34932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y:   c("am", "I", "why")</a:t>
                </a:r>
              </a:p>
              <a:p>
                <a:endParaRPr lang="en-US" dirty="0">
                  <a:latin typeface="Courier" pitchFamily="2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3E1E236-D92F-0E45-9AAB-2BDFD3C7EDE1}"/>
                  </a:ext>
                </a:extLst>
              </p:cNvPr>
              <p:cNvSpPr txBox="1"/>
              <p:nvPr/>
            </p:nvSpPr>
            <p:spPr>
              <a:xfrm>
                <a:off x="2180725" y="3182877"/>
                <a:ext cx="390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w:   c("am", "I", "global")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65F3538-FA38-F645-93E4-852AE53AC403}"/>
                </a:ext>
              </a:extLst>
            </p:cNvPr>
            <p:cNvSpPr txBox="1"/>
            <p:nvPr/>
          </p:nvSpPr>
          <p:spPr>
            <a:xfrm>
              <a:off x="6073131" y="1788628"/>
              <a:ext cx="1051560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Global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59A38C-26C8-0043-A4D4-40875D17FD69}"/>
                </a:ext>
              </a:extLst>
            </p:cNvPr>
            <p:cNvSpPr txBox="1"/>
            <p:nvPr/>
          </p:nvSpPr>
          <p:spPr>
            <a:xfrm>
              <a:off x="6073131" y="3189772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…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7390C4-464E-674B-A0FE-856BD98408F9}"/>
                </a:ext>
              </a:extLst>
            </p:cNvPr>
            <p:cNvSpPr txBox="1"/>
            <p:nvPr/>
          </p:nvSpPr>
          <p:spPr>
            <a:xfrm>
              <a:off x="6073131" y="4636599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Base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7F4800E-3858-4D41-A56E-14C0778892C5}"/>
                </a:ext>
              </a:extLst>
            </p:cNvPr>
            <p:cNvSpPr txBox="1"/>
            <p:nvPr/>
          </p:nvSpPr>
          <p:spPr>
            <a:xfrm>
              <a:off x="7708484" y="3233706"/>
              <a:ext cx="1287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…:     …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56F5868-E592-1A48-B530-7DC58FABC55F}"/>
                </a:ext>
              </a:extLst>
            </p:cNvPr>
            <p:cNvCxnSpPr>
              <a:cxnSpLocks/>
            </p:cNvCxnSpPr>
            <p:nvPr/>
          </p:nvCxnSpPr>
          <p:spPr>
            <a:xfrm>
              <a:off x="6598911" y="2250293"/>
              <a:ext cx="0" cy="93947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03ACD2-EE1F-D84A-804B-80067A760B69}"/>
                </a:ext>
              </a:extLst>
            </p:cNvPr>
            <p:cNvCxnSpPr>
              <a:cxnSpLocks/>
            </p:cNvCxnSpPr>
            <p:nvPr/>
          </p:nvCxnSpPr>
          <p:spPr>
            <a:xfrm>
              <a:off x="6598911" y="3646972"/>
              <a:ext cx="0" cy="101494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FD61759-6D99-5741-99B2-D514A058E5D5}"/>
                </a:ext>
              </a:extLst>
            </p:cNvPr>
            <p:cNvSpPr/>
            <p:nvPr/>
          </p:nvSpPr>
          <p:spPr>
            <a:xfrm>
              <a:off x="8403051" y="4835809"/>
              <a:ext cx="23919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Courier" pitchFamily="2" charset="0"/>
                </a:rPr>
                <a:t>UseMethod</a:t>
              </a:r>
              <a:r>
                <a:rPr lang="en-US" dirty="0">
                  <a:latin typeface="Courier" pitchFamily="2" charset="0"/>
                </a:rPr>
                <a:t>("rev")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3D2B57A-5534-4446-9E46-57680F403E50}"/>
              </a:ext>
            </a:extLst>
          </p:cNvPr>
          <p:cNvGrpSpPr/>
          <p:nvPr/>
        </p:nvGrpSpPr>
        <p:grpSpPr>
          <a:xfrm>
            <a:off x="779377" y="3168348"/>
            <a:ext cx="5573702" cy="1389627"/>
            <a:chOff x="1042423" y="3111966"/>
            <a:chExt cx="5573702" cy="138962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F171826-42BA-6549-852C-DE6C17C32F78}"/>
                </a:ext>
              </a:extLst>
            </p:cNvPr>
            <p:cNvGrpSpPr/>
            <p:nvPr/>
          </p:nvGrpSpPr>
          <p:grpSpPr>
            <a:xfrm>
              <a:off x="1042423" y="3732152"/>
              <a:ext cx="5573702" cy="769441"/>
              <a:chOff x="85855" y="1865251"/>
              <a:chExt cx="5573702" cy="769441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A785A53-649A-9947-82A5-9044791E1E99}"/>
                  </a:ext>
                </a:extLst>
              </p:cNvPr>
              <p:cNvSpPr txBox="1"/>
              <p:nvPr/>
            </p:nvSpPr>
            <p:spPr>
              <a:xfrm>
                <a:off x="85855" y="1865251"/>
                <a:ext cx="39769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 err="1">
                    <a:latin typeface="Courier" pitchFamily="2" charset="0"/>
                  </a:rPr>
                  <a:t>UseMethod</a:t>
                </a:r>
                <a:endParaRPr lang="en-US" sz="4400" dirty="0">
                  <a:latin typeface="Courier" pitchFamily="2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B8A94F7-8756-FD49-92FC-939B4CD47A9F}"/>
                  </a:ext>
                </a:extLst>
              </p:cNvPr>
              <p:cNvSpPr txBox="1"/>
              <p:nvPr/>
            </p:nvSpPr>
            <p:spPr>
              <a:xfrm>
                <a:off x="3088387" y="1865251"/>
                <a:ext cx="257117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latin typeface="Courier" pitchFamily="2" charset="0"/>
                  </a:rPr>
                  <a:t>("rev")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6B68CB-B0AF-E54B-B778-BA9D3DCBDC77}"/>
                </a:ext>
              </a:extLst>
            </p:cNvPr>
            <p:cNvSpPr txBox="1"/>
            <p:nvPr/>
          </p:nvSpPr>
          <p:spPr>
            <a:xfrm>
              <a:off x="1042424" y="3111966"/>
              <a:ext cx="39769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Courier" pitchFamily="2" charset="0"/>
                </a:rPr>
                <a:t>function(x)</a:t>
              </a:r>
            </a:p>
          </p:txBody>
        </p: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09396D33-656B-3544-A567-ADE7528F323E}"/>
              </a:ext>
            </a:extLst>
          </p:cNvPr>
          <p:cNvCxnSpPr>
            <a:cxnSpLocks/>
            <a:stCxn id="30" idx="1"/>
            <a:endCxn id="17" idx="1"/>
          </p:cNvCxnSpPr>
          <p:nvPr/>
        </p:nvCxnSpPr>
        <p:spPr>
          <a:xfrm rot="10800000" flipH="1" flipV="1">
            <a:off x="779378" y="3553068"/>
            <a:ext cx="6004953" cy="1769331"/>
          </a:xfrm>
          <a:prstGeom prst="bentConnector3">
            <a:avLst>
              <a:gd name="adj1" fmla="val -3807"/>
            </a:avLst>
          </a:prstGeom>
          <a:ln w="38100">
            <a:solidFill>
              <a:schemeClr val="tx1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18920E2-F653-6147-A335-2C50EFF99E99}"/>
              </a:ext>
            </a:extLst>
          </p:cNvPr>
          <p:cNvSpPr txBox="1"/>
          <p:nvPr/>
        </p:nvSpPr>
        <p:spPr>
          <a:xfrm>
            <a:off x="224908" y="6238857"/>
            <a:ext cx="615688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i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`rev` is defined in base, so that is its function environment (dashed arrow)</a:t>
            </a:r>
          </a:p>
        </p:txBody>
      </p:sp>
    </p:spTree>
    <p:extLst>
      <p:ext uri="{BB962C8B-B14F-4D97-AF65-F5344CB8AC3E}">
        <p14:creationId xmlns:p14="http://schemas.microsoft.com/office/powerpoint/2010/main" val="3960705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C2626EF-444C-DE47-A540-4B9EE3AD67E2}"/>
              </a:ext>
            </a:extLst>
          </p:cNvPr>
          <p:cNvGrpSpPr/>
          <p:nvPr/>
        </p:nvGrpSpPr>
        <p:grpSpPr>
          <a:xfrm>
            <a:off x="6534187" y="2517363"/>
            <a:ext cx="5792336" cy="4386470"/>
            <a:chOff x="5822987" y="1285463"/>
            <a:chExt cx="5792336" cy="438647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725A497-CD0E-6049-A15C-087053AEEB2D}"/>
                </a:ext>
              </a:extLst>
            </p:cNvPr>
            <p:cNvSpPr/>
            <p:nvPr/>
          </p:nvSpPr>
          <p:spPr>
            <a:xfrm>
              <a:off x="5822987" y="4058465"/>
              <a:ext cx="5792335" cy="1613468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B36877C-8C62-CF4A-A8CA-04A8300A116A}"/>
                </a:ext>
              </a:extLst>
            </p:cNvPr>
            <p:cNvGrpSpPr/>
            <p:nvPr/>
          </p:nvGrpSpPr>
          <p:grpSpPr>
            <a:xfrm>
              <a:off x="7698906" y="4184119"/>
              <a:ext cx="3248494" cy="1333279"/>
              <a:chOff x="4523553" y="2430962"/>
              <a:chExt cx="4144329" cy="1333279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79A49B-2E44-1A41-849C-D64793415858}"/>
                  </a:ext>
                </a:extLst>
              </p:cNvPr>
              <p:cNvSpPr txBox="1"/>
              <p:nvPr/>
            </p:nvSpPr>
            <p:spPr>
              <a:xfrm>
                <a:off x="4523553" y="2806919"/>
                <a:ext cx="41443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rev: function (x)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A13E1A-1A88-C845-AFEC-DC4F188D0E61}"/>
                  </a:ext>
                </a:extLst>
              </p:cNvPr>
              <p:cNvSpPr txBox="1"/>
              <p:nvPr/>
            </p:nvSpPr>
            <p:spPr>
              <a:xfrm>
                <a:off x="4523553" y="2430962"/>
                <a:ext cx="4104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sum: .Primitive("sum")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6186639-0D15-144C-861B-FE80D9A7C4A9}"/>
                  </a:ext>
                </a:extLst>
              </p:cNvPr>
              <p:cNvSpPr txBox="1"/>
              <p:nvPr/>
            </p:nvSpPr>
            <p:spPr>
              <a:xfrm>
                <a:off x="4523553" y="3394909"/>
                <a:ext cx="1642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…:     …</a:t>
                </a:r>
              </a:p>
            </p:txBody>
          </p:sp>
        </p:grp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CE6FE80A-14D1-6B46-91EE-E1566E31B87F}"/>
                </a:ext>
              </a:extLst>
            </p:cNvPr>
            <p:cNvSpPr/>
            <p:nvPr/>
          </p:nvSpPr>
          <p:spPr>
            <a:xfrm>
              <a:off x="5822987" y="2894785"/>
              <a:ext cx="5792335" cy="102235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8746F4B-DB87-514B-81C4-286821890E60}"/>
                </a:ext>
              </a:extLst>
            </p:cNvPr>
            <p:cNvSpPr/>
            <p:nvPr/>
          </p:nvSpPr>
          <p:spPr>
            <a:xfrm>
              <a:off x="5822987" y="1285463"/>
              <a:ext cx="5792335" cy="1467994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1383F57-16E8-094E-9B93-AA7CB66B0AA2}"/>
                </a:ext>
              </a:extLst>
            </p:cNvPr>
            <p:cNvGrpSpPr/>
            <p:nvPr/>
          </p:nvGrpSpPr>
          <p:grpSpPr>
            <a:xfrm>
              <a:off x="7708484" y="1464186"/>
              <a:ext cx="3906839" cy="1121247"/>
              <a:chOff x="2180725" y="2430962"/>
              <a:chExt cx="3906839" cy="112124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F194D89-99CC-BF41-B63F-38E530B00EC6}"/>
                  </a:ext>
                </a:extLst>
              </p:cNvPr>
              <p:cNvSpPr txBox="1"/>
              <p:nvPr/>
            </p:nvSpPr>
            <p:spPr>
              <a:xfrm>
                <a:off x="2180725" y="2806920"/>
                <a:ext cx="2666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z:   c(1, 5, 9, 8)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DC1BC34-E3BB-8C48-9216-0F4CEA53515E}"/>
                  </a:ext>
                </a:extLst>
              </p:cNvPr>
              <p:cNvSpPr txBox="1"/>
              <p:nvPr/>
            </p:nvSpPr>
            <p:spPr>
              <a:xfrm>
                <a:off x="2180725" y="2430962"/>
                <a:ext cx="34932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y:   c("am", "I", "why")</a:t>
                </a:r>
              </a:p>
              <a:p>
                <a:endParaRPr lang="en-US" dirty="0">
                  <a:latin typeface="Courier" pitchFamily="2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52F91F1-3D93-7945-A88E-1C05F2073D13}"/>
                  </a:ext>
                </a:extLst>
              </p:cNvPr>
              <p:cNvSpPr txBox="1"/>
              <p:nvPr/>
            </p:nvSpPr>
            <p:spPr>
              <a:xfrm>
                <a:off x="2180725" y="3182877"/>
                <a:ext cx="390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w:   c("am", "I", "global")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189A2E-D8EA-2448-A529-3CB45990E2E5}"/>
                </a:ext>
              </a:extLst>
            </p:cNvPr>
            <p:cNvSpPr txBox="1"/>
            <p:nvPr/>
          </p:nvSpPr>
          <p:spPr>
            <a:xfrm>
              <a:off x="6073131" y="1788628"/>
              <a:ext cx="1051560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Global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74968C-760A-8D44-AE9E-ABB86E85CD57}"/>
                </a:ext>
              </a:extLst>
            </p:cNvPr>
            <p:cNvSpPr txBox="1"/>
            <p:nvPr/>
          </p:nvSpPr>
          <p:spPr>
            <a:xfrm>
              <a:off x="6073131" y="3189772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…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00A31D-6E1A-7047-8702-C1A3FC3CD39C}"/>
                </a:ext>
              </a:extLst>
            </p:cNvPr>
            <p:cNvSpPr txBox="1"/>
            <p:nvPr/>
          </p:nvSpPr>
          <p:spPr>
            <a:xfrm>
              <a:off x="6073131" y="4636599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Base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1B82E6-8F7E-364C-82EE-3BC429DD650B}"/>
                </a:ext>
              </a:extLst>
            </p:cNvPr>
            <p:cNvSpPr txBox="1"/>
            <p:nvPr/>
          </p:nvSpPr>
          <p:spPr>
            <a:xfrm>
              <a:off x="7708484" y="3233706"/>
              <a:ext cx="1287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…:     …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AAD21FB-90A0-4343-8A8A-663EE1B61D90}"/>
                </a:ext>
              </a:extLst>
            </p:cNvPr>
            <p:cNvCxnSpPr>
              <a:cxnSpLocks/>
            </p:cNvCxnSpPr>
            <p:nvPr/>
          </p:nvCxnSpPr>
          <p:spPr>
            <a:xfrm>
              <a:off x="6598911" y="2250293"/>
              <a:ext cx="0" cy="93947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911CB22-DDB8-CC45-84DA-7C5439B8DF5A}"/>
                </a:ext>
              </a:extLst>
            </p:cNvPr>
            <p:cNvCxnSpPr>
              <a:cxnSpLocks/>
            </p:cNvCxnSpPr>
            <p:nvPr/>
          </p:nvCxnSpPr>
          <p:spPr>
            <a:xfrm>
              <a:off x="6598911" y="3646972"/>
              <a:ext cx="0" cy="101494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FA004A-2774-CA4A-9B78-4BED78FD90E0}"/>
                </a:ext>
              </a:extLst>
            </p:cNvPr>
            <p:cNvSpPr/>
            <p:nvPr/>
          </p:nvSpPr>
          <p:spPr>
            <a:xfrm>
              <a:off x="8403051" y="4835809"/>
              <a:ext cx="23919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Courier" pitchFamily="2" charset="0"/>
                </a:rPr>
                <a:t>UseMethod</a:t>
              </a:r>
              <a:r>
                <a:rPr lang="en-US" dirty="0">
                  <a:latin typeface="Courier" pitchFamily="2" charset="0"/>
                </a:rPr>
                <a:t>("rev")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C2439E1-181F-C54A-9800-A9D315A08B80}"/>
              </a:ext>
            </a:extLst>
          </p:cNvPr>
          <p:cNvGrpSpPr/>
          <p:nvPr/>
        </p:nvGrpSpPr>
        <p:grpSpPr>
          <a:xfrm>
            <a:off x="766851" y="3569167"/>
            <a:ext cx="5573702" cy="1389627"/>
            <a:chOff x="1042423" y="3111966"/>
            <a:chExt cx="5573702" cy="138962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30B37DE-58F2-754D-9605-885810DBA61B}"/>
                </a:ext>
              </a:extLst>
            </p:cNvPr>
            <p:cNvGrpSpPr/>
            <p:nvPr/>
          </p:nvGrpSpPr>
          <p:grpSpPr>
            <a:xfrm>
              <a:off x="1042423" y="3732152"/>
              <a:ext cx="5573702" cy="769441"/>
              <a:chOff x="85855" y="1865251"/>
              <a:chExt cx="5573702" cy="769441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B52B2AB-4E67-A042-96F4-C0E2FECF8905}"/>
                  </a:ext>
                </a:extLst>
              </p:cNvPr>
              <p:cNvSpPr txBox="1"/>
              <p:nvPr/>
            </p:nvSpPr>
            <p:spPr>
              <a:xfrm>
                <a:off x="85855" y="1865251"/>
                <a:ext cx="39769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 err="1">
                    <a:latin typeface="Courier" pitchFamily="2" charset="0"/>
                  </a:rPr>
                  <a:t>UseMethod</a:t>
                </a:r>
                <a:endParaRPr lang="en-US" sz="4400" dirty="0">
                  <a:latin typeface="Courier" pitchFamily="2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E2BB97-7A89-AE48-909E-F4E69F074650}"/>
                  </a:ext>
                </a:extLst>
              </p:cNvPr>
              <p:cNvSpPr txBox="1"/>
              <p:nvPr/>
            </p:nvSpPr>
            <p:spPr>
              <a:xfrm>
                <a:off x="3088387" y="1865251"/>
                <a:ext cx="257117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latin typeface="Courier" pitchFamily="2" charset="0"/>
                  </a:rPr>
                  <a:t>("rev")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90212EE-892E-3B40-B531-BB882AA4ACE4}"/>
                </a:ext>
              </a:extLst>
            </p:cNvPr>
            <p:cNvSpPr txBox="1"/>
            <p:nvPr/>
          </p:nvSpPr>
          <p:spPr>
            <a:xfrm>
              <a:off x="1042424" y="3111966"/>
              <a:ext cx="39769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Courier" pitchFamily="2" charset="0"/>
                </a:rPr>
                <a:t>function(x)</a:t>
              </a:r>
            </a:p>
          </p:txBody>
        </p:sp>
      </p:grp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809F1ABF-585D-0647-AC79-9737FF3F8EE4}"/>
              </a:ext>
            </a:extLst>
          </p:cNvPr>
          <p:cNvCxnSpPr>
            <a:cxnSpLocks/>
            <a:stCxn id="26" idx="1"/>
            <a:endCxn id="12" idx="1"/>
          </p:cNvCxnSpPr>
          <p:nvPr/>
        </p:nvCxnSpPr>
        <p:spPr>
          <a:xfrm rot="10800000" flipH="1" flipV="1">
            <a:off x="766852" y="3953887"/>
            <a:ext cx="6017479" cy="2143212"/>
          </a:xfrm>
          <a:prstGeom prst="bentConnector3">
            <a:avLst>
              <a:gd name="adj1" fmla="val -3799"/>
            </a:avLst>
          </a:prstGeom>
          <a:ln w="38100">
            <a:solidFill>
              <a:schemeClr val="tx1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E2F63D5-BF17-BF4A-8905-FE009AC163A0}"/>
              </a:ext>
            </a:extLst>
          </p:cNvPr>
          <p:cNvGrpSpPr/>
          <p:nvPr/>
        </p:nvGrpSpPr>
        <p:grpSpPr>
          <a:xfrm>
            <a:off x="6534189" y="991711"/>
            <a:ext cx="5792335" cy="1022352"/>
            <a:chOff x="188790" y="774287"/>
            <a:chExt cx="5792335" cy="1022352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DE535439-1DF0-5D44-9491-515079B06EDA}"/>
                </a:ext>
              </a:extLst>
            </p:cNvPr>
            <p:cNvSpPr/>
            <p:nvPr/>
          </p:nvSpPr>
          <p:spPr>
            <a:xfrm>
              <a:off x="188790" y="774287"/>
              <a:ext cx="5792335" cy="102235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E0FEAB5-0C6D-BA4A-9266-4A32FC84A4ED}"/>
                </a:ext>
              </a:extLst>
            </p:cNvPr>
            <p:cNvSpPr txBox="1"/>
            <p:nvPr/>
          </p:nvSpPr>
          <p:spPr>
            <a:xfrm>
              <a:off x="438934" y="1069274"/>
              <a:ext cx="105156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&lt;rev&gt;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22E9333-C135-D643-8607-28EB5E20440B}"/>
              </a:ext>
            </a:extLst>
          </p:cNvPr>
          <p:cNvSpPr txBox="1"/>
          <p:nvPr/>
        </p:nvSpPr>
        <p:spPr>
          <a:xfrm>
            <a:off x="224908" y="6238857"/>
            <a:ext cx="6156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First R creates a new environment, &lt;rev&gt; above.</a:t>
            </a:r>
          </a:p>
        </p:txBody>
      </p:sp>
    </p:spTree>
    <p:extLst>
      <p:ext uri="{BB962C8B-B14F-4D97-AF65-F5344CB8AC3E}">
        <p14:creationId xmlns:p14="http://schemas.microsoft.com/office/powerpoint/2010/main" val="4217282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23532</TotalTime>
  <Words>2139</Words>
  <Application>Microsoft Macintosh PowerPoint</Application>
  <PresentationFormat>Custom</PresentationFormat>
  <Paragraphs>426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77</cp:revision>
  <cp:lastPrinted>2020-04-19T18:13:25Z</cp:lastPrinted>
  <dcterms:created xsi:type="dcterms:W3CDTF">2020-02-15T19:31:02Z</dcterms:created>
  <dcterms:modified xsi:type="dcterms:W3CDTF">2020-04-20T01:06:27Z</dcterms:modified>
</cp:coreProperties>
</file>