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49fc093b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49fc093b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49fc093b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49fc093b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49fc093b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49fc093b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4abdbc3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4abdbc3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17202" y="1049550"/>
            <a:ext cx="6651600" cy="10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Gain &amp; Grain</a:t>
            </a:r>
            <a:endParaRPr sz="6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5091000" cy="17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</a:pPr>
            <a:r>
              <a:rPr lang="en" sz="2200">
                <a:solidFill>
                  <a:schemeClr val="accent2"/>
                </a:solidFill>
              </a:rPr>
              <a:t>Ethan Crall</a:t>
            </a:r>
            <a:endParaRPr sz="2200">
              <a:solidFill>
                <a:schemeClr val="accen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</a:pPr>
            <a:r>
              <a:rPr lang="en" sz="2200">
                <a:solidFill>
                  <a:schemeClr val="accent2"/>
                </a:solidFill>
              </a:rPr>
              <a:t>Trevor Eisenbacher</a:t>
            </a:r>
            <a:endParaRPr sz="2200">
              <a:solidFill>
                <a:schemeClr val="accen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</a:pPr>
            <a:r>
              <a:rPr lang="en" sz="2200">
                <a:solidFill>
                  <a:schemeClr val="accent2"/>
                </a:solidFill>
              </a:rPr>
              <a:t>Viwesh Gupta</a:t>
            </a:r>
            <a:endParaRPr sz="2200">
              <a:solidFill>
                <a:schemeClr val="accen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</a:pPr>
            <a:r>
              <a:rPr lang="en" sz="2200">
                <a:solidFill>
                  <a:schemeClr val="accent2"/>
                </a:solidFill>
              </a:rPr>
              <a:t>Brodie Kovach</a:t>
            </a:r>
            <a:endParaRPr sz="2200">
              <a:solidFill>
                <a:schemeClr val="accen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</a:pPr>
            <a:r>
              <a:rPr lang="en" sz="2200">
                <a:solidFill>
                  <a:schemeClr val="accent2"/>
                </a:solidFill>
              </a:rPr>
              <a:t>Peyton Pridemore</a:t>
            </a:r>
            <a:endParaRPr sz="2200">
              <a:solidFill>
                <a:schemeClr val="accent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327200"/>
            <a:ext cx="2061076" cy="206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29850" y="59450"/>
            <a:ext cx="84843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Registration Page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5042"/>
          <a:stretch/>
        </p:blipFill>
        <p:spPr>
          <a:xfrm>
            <a:off x="727075" y="919150"/>
            <a:ext cx="7362652" cy="38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Forgot Password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513" y="1051487"/>
            <a:ext cx="6870973" cy="345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78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 Password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775" y="1441163"/>
            <a:ext cx="2777725" cy="28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50" y="1491025"/>
            <a:ext cx="4998676" cy="27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375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675" y="1101650"/>
            <a:ext cx="3093842" cy="16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875" y="1101650"/>
            <a:ext cx="3528275" cy="16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1750" y="3030750"/>
            <a:ext cx="6520512" cy="17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