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sldIdLst>
    <p:sldId id="256" r:id="rId5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21" d="100"/>
          <a:sy n="21" d="100"/>
        </p:scale>
        <p:origin x="23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medium.com/plotly/introducing-dash-5ecf7191b50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54104" y="1119905"/>
            <a:ext cx="6880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Advisor Name: 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Prof. Chintan Thakkar</a:t>
            </a:r>
          </a:p>
          <a:p>
            <a:endParaRPr lang="en-US" sz="48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Grand Canyon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Analysis of Marketing Campaign Effectiveness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Brian Rodney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Project Goals</a:t>
            </a:r>
          </a:p>
          <a:p>
            <a:pPr algn="ctr"/>
            <a:endParaRPr lang="en-US" sz="60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Perform statistical and exploratory analysis on recent marketing campaign data to identify the levels of effectiveness.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Construct a customer profile based on clustering and demographic information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58800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Project Flowchart</a:t>
            </a: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72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Outcome Usage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Targeted marketing campaigns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Proactive approach to dynamic marketing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Less wasted resources by identifying trends early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Product churn insights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6254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Methodologies &amp; Tools Used</a:t>
            </a:r>
          </a:p>
          <a:p>
            <a:pPr algn="ctr"/>
            <a:endParaRPr lang="en-US" sz="48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OLS Regression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Logistic Regression (GLM)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Descriptive Statistics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K-means Clustering</a:t>
            </a:r>
            <a:endParaRPr lang="en-US" sz="48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Python 3.9+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Visual Studio Code IDE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Python packages</a:t>
            </a:r>
          </a:p>
          <a:p>
            <a:pPr marL="2612898" lvl="1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Pandas, </a:t>
            </a:r>
            <a:r>
              <a:rPr lang="en-US" sz="4800" dirty="0" err="1">
                <a:solidFill>
                  <a:schemeClr val="tx1"/>
                </a:solidFill>
              </a:rPr>
              <a:t>numpy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dirty="0" err="1">
                <a:solidFill>
                  <a:schemeClr val="tx1"/>
                </a:solidFill>
              </a:rPr>
              <a:t>scikitlearn</a:t>
            </a:r>
            <a:r>
              <a:rPr lang="en-US" sz="4800" dirty="0">
                <a:solidFill>
                  <a:schemeClr val="tx1"/>
                </a:solidFill>
              </a:rPr>
              <a:t>, dash, seaborn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80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85505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References</a:t>
            </a:r>
          </a:p>
          <a:p>
            <a:pPr algn="ctr"/>
            <a:endParaRPr lang="en-US" sz="60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indent="-457200"/>
            <a:r>
              <a:rPr lang="en-US" sz="28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Hair Jr, J. F., &amp;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Sarstedt</a:t>
            </a:r>
            <a:r>
              <a:rPr lang="en-US" sz="28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M. (2021). Data, measurement, and causal inferences in machine learning: opportunities and challenges for marketing. </a:t>
            </a:r>
            <a:r>
              <a:rPr lang="en-US" sz="28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Journal of Marketing Theory and Practice, 29(</a:t>
            </a:r>
            <a:r>
              <a:rPr lang="en-US" sz="28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1), 65-77.</a:t>
            </a:r>
            <a:endParaRPr lang="en-US" sz="2800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-457200"/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Orlovskyi, D. L., &amp; Kopp, A. M. (2020). </a:t>
            </a:r>
            <a:r>
              <a:rPr lang="en-US" sz="28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business intelligence dashboard design approach to improve data analytics and decision making</a:t>
            </a: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(Doctoral dissertation, </a:t>
            </a:r>
            <a:r>
              <a:rPr lang="en-US" sz="2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Stylos</a:t>
            </a: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plotly</a:t>
            </a: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(2017, June 21).</a:t>
            </a:r>
            <a:r>
              <a:rPr lang="en-US" sz="28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Introducing Dash - </a:t>
            </a:r>
            <a:r>
              <a:rPr lang="en-US" sz="2800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Plotly</a:t>
            </a: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Medium. </a:t>
            </a:r>
            <a:r>
              <a:rPr lang="en-US" sz="280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https://medium.com/plotly/introducing-dash-5ecf7191b503</a:t>
            </a:r>
            <a:endParaRPr lang="en-US" sz="28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PythonAnywhere (2022). </a:t>
            </a:r>
            <a:r>
              <a:rPr lang="en-US" sz="2800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Host, run, and code Python in the cloud: PythonAnywhere</a:t>
            </a:r>
            <a:r>
              <a:rPr lang="en-US" sz="2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Retrieved from https://www.pythonanywhere.com/</a:t>
            </a:r>
          </a:p>
          <a:p>
            <a:pPr algn="ctr"/>
            <a:endParaRPr lang="en-US" sz="60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sz="28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2" y="33417164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 would like to acknowledge ....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3" y="1026391"/>
            <a:ext cx="2540000" cy="2540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461509-F8EE-6EF6-2998-B0930342D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21820908"/>
            <a:ext cx="10058400" cy="5635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4DD268-399B-75D3-65E9-863C96B3DA4E}"/>
              </a:ext>
            </a:extLst>
          </p:cNvPr>
          <p:cNvSpPr txBox="1"/>
          <p:nvPr/>
        </p:nvSpPr>
        <p:spPr>
          <a:xfrm>
            <a:off x="14189599" y="27868419"/>
            <a:ext cx="78017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Dashboard product, created with Dash, which displays the results and allows for an export of the data</a:t>
            </a:r>
            <a:endParaRPr lang="en-US" dirty="0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6F2E8D8-7DF4-BC72-5E19-990289BF7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0" y="9508396"/>
            <a:ext cx="10058400" cy="64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256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Brian K Rodney</cp:lastModifiedBy>
  <cp:revision>33</cp:revision>
  <dcterms:created xsi:type="dcterms:W3CDTF">2017-11-09T18:58:10Z</dcterms:created>
  <dcterms:modified xsi:type="dcterms:W3CDTF">2022-12-15T18:42:09Z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</Properties>
</file>