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gif" ContentType="image/gif"/>
  <Override PartName="/ppt/media/image6.jpeg" ContentType="image/jpeg"/>
  <Override PartName="/ppt/media/image5.gif" ContentType="image/gif"/>
  <Override PartName="/ppt/media/image10.gif" ContentType="image/gif"/>
  <Override PartName="/ppt/media/image7.jpeg" ContentType="image/jpeg"/>
  <Override PartName="/ppt/media/image8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309920" y="102348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c65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74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 rot="10800000">
            <a:off x="718200" y="504360"/>
            <a:ext cx="6647400" cy="4133160"/>
          </a:xfrm>
          <a:custGeom>
            <a:avLst/>
            <a:gdLst/>
            <a:ahLst/>
            <a:rect l="l" t="t" r="r" b="b"/>
            <a:pathLst>
              <a:path w="47101" h="37333">
                <a:moveTo>
                  <a:pt x="20342" y="0"/>
                </a:moveTo>
                <a:cubicBezTo>
                  <a:pt x="19443" y="0"/>
                  <a:pt x="18545" y="18"/>
                  <a:pt x="17647" y="54"/>
                </a:cubicBezTo>
                <a:lnTo>
                  <a:pt x="11824" y="361"/>
                </a:lnTo>
                <a:cubicBezTo>
                  <a:pt x="7694" y="619"/>
                  <a:pt x="2726" y="1361"/>
                  <a:pt x="1032" y="4361"/>
                </a:cubicBezTo>
                <a:cubicBezTo>
                  <a:pt x="161" y="5926"/>
                  <a:pt x="0" y="7797"/>
                  <a:pt x="81" y="9603"/>
                </a:cubicBezTo>
                <a:cubicBezTo>
                  <a:pt x="371" y="16088"/>
                  <a:pt x="3533" y="22024"/>
                  <a:pt x="7210" y="27169"/>
                </a:cubicBezTo>
                <a:cubicBezTo>
                  <a:pt x="9614" y="30525"/>
                  <a:pt x="12340" y="33734"/>
                  <a:pt x="15776" y="35831"/>
                </a:cubicBezTo>
                <a:cubicBezTo>
                  <a:pt x="17122" y="36666"/>
                  <a:pt x="18627" y="37333"/>
                  <a:pt x="20157" y="37333"/>
                </a:cubicBezTo>
                <a:cubicBezTo>
                  <a:pt x="20459" y="37333"/>
                  <a:pt x="20763" y="37307"/>
                  <a:pt x="21066" y="37251"/>
                </a:cubicBezTo>
                <a:cubicBezTo>
                  <a:pt x="22002" y="37041"/>
                  <a:pt x="22889" y="36638"/>
                  <a:pt x="23631" y="36057"/>
                </a:cubicBezTo>
                <a:lnTo>
                  <a:pt x="28696" y="30718"/>
                </a:lnTo>
                <a:cubicBezTo>
                  <a:pt x="35455" y="22233"/>
                  <a:pt x="47101" y="3909"/>
                  <a:pt x="33245" y="1232"/>
                </a:cubicBezTo>
                <a:cubicBezTo>
                  <a:pt x="28997" y="417"/>
                  <a:pt x="24671" y="0"/>
                  <a:pt x="20342" y="0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"/>
          <p:cNvSpPr/>
          <p:nvPr/>
        </p:nvSpPr>
        <p:spPr>
          <a:xfrm>
            <a:off x="8163720" y="-680040"/>
            <a:ext cx="2243520" cy="2263320"/>
          </a:xfrm>
          <a:custGeom>
            <a:avLst/>
            <a:gdLst/>
            <a:ahLst/>
            <a:rect l="l" t="t" r="r" b="b"/>
            <a:pathLst>
              <a:path w="43602" h="43983">
                <a:moveTo>
                  <a:pt x="21588" y="0"/>
                </a:moveTo>
                <a:cubicBezTo>
                  <a:pt x="18585" y="0"/>
                  <a:pt x="15743" y="1799"/>
                  <a:pt x="12921" y="4206"/>
                </a:cubicBezTo>
                <a:cubicBezTo>
                  <a:pt x="9647" y="6997"/>
                  <a:pt x="5195" y="10449"/>
                  <a:pt x="2533" y="14562"/>
                </a:cubicBezTo>
                <a:cubicBezTo>
                  <a:pt x="953" y="17014"/>
                  <a:pt x="1" y="19691"/>
                  <a:pt x="323" y="22611"/>
                </a:cubicBezTo>
                <a:cubicBezTo>
                  <a:pt x="936" y="28321"/>
                  <a:pt x="5227" y="32902"/>
                  <a:pt x="9373" y="36499"/>
                </a:cubicBezTo>
                <a:cubicBezTo>
                  <a:pt x="12002" y="38790"/>
                  <a:pt x="14550" y="41355"/>
                  <a:pt x="17728" y="42871"/>
                </a:cubicBezTo>
                <a:cubicBezTo>
                  <a:pt x="19316" y="43630"/>
                  <a:pt x="20754" y="43982"/>
                  <a:pt x="22133" y="43982"/>
                </a:cubicBezTo>
                <a:cubicBezTo>
                  <a:pt x="24270" y="43982"/>
                  <a:pt x="26262" y="43135"/>
                  <a:pt x="28439" y="41645"/>
                </a:cubicBezTo>
                <a:cubicBezTo>
                  <a:pt x="32068" y="39161"/>
                  <a:pt x="35391" y="36306"/>
                  <a:pt x="38391" y="33096"/>
                </a:cubicBezTo>
                <a:cubicBezTo>
                  <a:pt x="40746" y="30579"/>
                  <a:pt x="43601" y="26998"/>
                  <a:pt x="43117" y="23272"/>
                </a:cubicBezTo>
                <a:cubicBezTo>
                  <a:pt x="42988" y="22305"/>
                  <a:pt x="42601" y="21401"/>
                  <a:pt x="42182" y="20530"/>
                </a:cubicBezTo>
                <a:cubicBezTo>
                  <a:pt x="38794" y="13481"/>
                  <a:pt x="33262" y="6997"/>
                  <a:pt x="27148" y="2158"/>
                </a:cubicBezTo>
                <a:cubicBezTo>
                  <a:pt x="25217" y="636"/>
                  <a:pt x="23374" y="0"/>
                  <a:pt x="21588" y="0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 rot="17718000">
            <a:off x="-1570320" y="3298680"/>
            <a:ext cx="2243520" cy="2263320"/>
          </a:xfrm>
          <a:custGeom>
            <a:avLst/>
            <a:gdLst/>
            <a:ahLst/>
            <a:rect l="l" t="t" r="r" b="b"/>
            <a:pathLst>
              <a:path w="43602" h="43983">
                <a:moveTo>
                  <a:pt x="21588" y="0"/>
                </a:moveTo>
                <a:cubicBezTo>
                  <a:pt x="18585" y="0"/>
                  <a:pt x="15743" y="1799"/>
                  <a:pt x="12921" y="4206"/>
                </a:cubicBezTo>
                <a:cubicBezTo>
                  <a:pt x="9647" y="6997"/>
                  <a:pt x="5195" y="10449"/>
                  <a:pt x="2533" y="14562"/>
                </a:cubicBezTo>
                <a:cubicBezTo>
                  <a:pt x="953" y="17014"/>
                  <a:pt x="1" y="19691"/>
                  <a:pt x="323" y="22611"/>
                </a:cubicBezTo>
                <a:cubicBezTo>
                  <a:pt x="936" y="28321"/>
                  <a:pt x="5227" y="32902"/>
                  <a:pt x="9373" y="36499"/>
                </a:cubicBezTo>
                <a:cubicBezTo>
                  <a:pt x="12002" y="38790"/>
                  <a:pt x="14550" y="41355"/>
                  <a:pt x="17728" y="42871"/>
                </a:cubicBezTo>
                <a:cubicBezTo>
                  <a:pt x="19316" y="43630"/>
                  <a:pt x="20754" y="43982"/>
                  <a:pt x="22133" y="43982"/>
                </a:cubicBezTo>
                <a:cubicBezTo>
                  <a:pt x="24270" y="43982"/>
                  <a:pt x="26262" y="43135"/>
                  <a:pt x="28439" y="41645"/>
                </a:cubicBezTo>
                <a:cubicBezTo>
                  <a:pt x="32068" y="39161"/>
                  <a:pt x="35391" y="36306"/>
                  <a:pt x="38391" y="33096"/>
                </a:cubicBezTo>
                <a:cubicBezTo>
                  <a:pt x="40746" y="30579"/>
                  <a:pt x="43601" y="26998"/>
                  <a:pt x="43117" y="23272"/>
                </a:cubicBezTo>
                <a:cubicBezTo>
                  <a:pt x="42988" y="22305"/>
                  <a:pt x="42601" y="21401"/>
                  <a:pt x="42182" y="20530"/>
                </a:cubicBezTo>
                <a:cubicBezTo>
                  <a:pt x="38794" y="13481"/>
                  <a:pt x="33262" y="6997"/>
                  <a:pt x="27148" y="2158"/>
                </a:cubicBezTo>
                <a:cubicBezTo>
                  <a:pt x="25217" y="636"/>
                  <a:pt x="23374" y="0"/>
                  <a:pt x="21588" y="0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4"/>
          <p:cNvSpPr/>
          <p:nvPr/>
        </p:nvSpPr>
        <p:spPr>
          <a:xfrm flipH="1" rot="12894000">
            <a:off x="3101760" y="617400"/>
            <a:ext cx="1168200" cy="1636560"/>
          </a:xfrm>
          <a:custGeom>
            <a:avLst/>
            <a:gdLst/>
            <a:ahLst/>
            <a:rect l="l" t="t" r="r" b="b"/>
            <a:pathLst>
              <a:path w="14367" h="34628">
                <a:moveTo>
                  <a:pt x="842" y="19685"/>
                </a:moveTo>
                <a:lnTo>
                  <a:pt x="842" y="19685"/>
                </a:lnTo>
                <a:cubicBezTo>
                  <a:pt x="843" y="19695"/>
                  <a:pt x="844" y="19704"/>
                  <a:pt x="845" y="19714"/>
                </a:cubicBezTo>
                <a:cubicBezTo>
                  <a:pt x="844" y="19705"/>
                  <a:pt x="843" y="19695"/>
                  <a:pt x="842" y="19685"/>
                </a:cubicBezTo>
                <a:close/>
                <a:moveTo>
                  <a:pt x="2341" y="25417"/>
                </a:moveTo>
                <a:lnTo>
                  <a:pt x="2341" y="25417"/>
                </a:lnTo>
                <a:cubicBezTo>
                  <a:pt x="2349" y="25436"/>
                  <a:pt x="2358" y="25454"/>
                  <a:pt x="2364" y="25473"/>
                </a:cubicBezTo>
                <a:cubicBezTo>
                  <a:pt x="2356" y="25454"/>
                  <a:pt x="2349" y="25436"/>
                  <a:pt x="2341" y="25417"/>
                </a:cubicBezTo>
                <a:close/>
                <a:moveTo>
                  <a:pt x="12363" y="33345"/>
                </a:moveTo>
                <a:lnTo>
                  <a:pt x="12363" y="33345"/>
                </a:lnTo>
                <a:cubicBezTo>
                  <a:pt x="12372" y="33347"/>
                  <a:pt x="12381" y="33348"/>
                  <a:pt x="12390" y="33349"/>
                </a:cubicBezTo>
                <a:lnTo>
                  <a:pt x="12390" y="33349"/>
                </a:lnTo>
                <a:cubicBezTo>
                  <a:pt x="12380" y="33347"/>
                  <a:pt x="12372" y="33346"/>
                  <a:pt x="12363" y="33345"/>
                </a:cubicBezTo>
                <a:close/>
                <a:moveTo>
                  <a:pt x="12390" y="33349"/>
                </a:moveTo>
                <a:cubicBezTo>
                  <a:pt x="12392" y="33349"/>
                  <a:pt x="12393" y="33350"/>
                  <a:pt x="12395" y="33350"/>
                </a:cubicBezTo>
                <a:lnTo>
                  <a:pt x="12414" y="33352"/>
                </a:lnTo>
                <a:cubicBezTo>
                  <a:pt x="12406" y="33351"/>
                  <a:pt x="12398" y="33350"/>
                  <a:pt x="12390" y="33349"/>
                </a:cubicBezTo>
                <a:close/>
                <a:moveTo>
                  <a:pt x="12414" y="33352"/>
                </a:moveTo>
                <a:lnTo>
                  <a:pt x="12414" y="33352"/>
                </a:lnTo>
                <a:cubicBezTo>
                  <a:pt x="12422" y="33353"/>
                  <a:pt x="12431" y="33355"/>
                  <a:pt x="12440" y="33356"/>
                </a:cubicBezTo>
                <a:lnTo>
                  <a:pt x="12440" y="33356"/>
                </a:lnTo>
                <a:cubicBezTo>
                  <a:pt x="12431" y="33355"/>
                  <a:pt x="12423" y="33353"/>
                  <a:pt x="12414" y="33352"/>
                </a:cubicBezTo>
                <a:close/>
                <a:moveTo>
                  <a:pt x="1706" y="1"/>
                </a:moveTo>
                <a:cubicBezTo>
                  <a:pt x="1646" y="1"/>
                  <a:pt x="1612" y="48"/>
                  <a:pt x="1605" y="101"/>
                </a:cubicBezTo>
                <a:cubicBezTo>
                  <a:pt x="1505" y="1047"/>
                  <a:pt x="1385" y="1989"/>
                  <a:pt x="1259" y="2929"/>
                </a:cubicBezTo>
                <a:cubicBezTo>
                  <a:pt x="1260" y="2920"/>
                  <a:pt x="1260" y="2909"/>
                  <a:pt x="1261" y="2900"/>
                </a:cubicBezTo>
                <a:lnTo>
                  <a:pt x="1261" y="2900"/>
                </a:lnTo>
                <a:cubicBezTo>
                  <a:pt x="1132" y="3870"/>
                  <a:pt x="997" y="4843"/>
                  <a:pt x="867" y="5814"/>
                </a:cubicBezTo>
                <a:cubicBezTo>
                  <a:pt x="868" y="5802"/>
                  <a:pt x="871" y="5788"/>
                  <a:pt x="872" y="5774"/>
                </a:cubicBezTo>
                <a:lnTo>
                  <a:pt x="872" y="5774"/>
                </a:lnTo>
                <a:cubicBezTo>
                  <a:pt x="646" y="7448"/>
                  <a:pt x="436" y="9123"/>
                  <a:pt x="280" y="10805"/>
                </a:cubicBezTo>
                <a:cubicBezTo>
                  <a:pt x="122" y="12529"/>
                  <a:pt x="27" y="14260"/>
                  <a:pt x="14" y="15994"/>
                </a:cubicBezTo>
                <a:cubicBezTo>
                  <a:pt x="0" y="17686"/>
                  <a:pt x="82" y="19385"/>
                  <a:pt x="305" y="21064"/>
                </a:cubicBezTo>
                <a:cubicBezTo>
                  <a:pt x="519" y="22680"/>
                  <a:pt x="869" y="24294"/>
                  <a:pt x="1450" y="25823"/>
                </a:cubicBezTo>
                <a:cubicBezTo>
                  <a:pt x="1736" y="26583"/>
                  <a:pt x="2080" y="27319"/>
                  <a:pt x="2476" y="28027"/>
                </a:cubicBezTo>
                <a:cubicBezTo>
                  <a:pt x="2874" y="28736"/>
                  <a:pt x="3341" y="29406"/>
                  <a:pt x="3856" y="30034"/>
                </a:cubicBezTo>
                <a:cubicBezTo>
                  <a:pt x="4364" y="30647"/>
                  <a:pt x="4927" y="31214"/>
                  <a:pt x="5538" y="31727"/>
                </a:cubicBezTo>
                <a:cubicBezTo>
                  <a:pt x="6284" y="32354"/>
                  <a:pt x="7099" y="32905"/>
                  <a:pt x="7970" y="33343"/>
                </a:cubicBezTo>
                <a:cubicBezTo>
                  <a:pt x="8854" y="33787"/>
                  <a:pt x="9790" y="34118"/>
                  <a:pt x="10756" y="34329"/>
                </a:cubicBezTo>
                <a:cubicBezTo>
                  <a:pt x="11268" y="34440"/>
                  <a:pt x="11790" y="34513"/>
                  <a:pt x="12311" y="34564"/>
                </a:cubicBezTo>
                <a:cubicBezTo>
                  <a:pt x="12803" y="34613"/>
                  <a:pt x="13297" y="34614"/>
                  <a:pt x="13790" y="34627"/>
                </a:cubicBezTo>
                <a:cubicBezTo>
                  <a:pt x="13794" y="34627"/>
                  <a:pt x="13798" y="34627"/>
                  <a:pt x="13801" y="34627"/>
                </a:cubicBezTo>
                <a:cubicBezTo>
                  <a:pt x="14111" y="34627"/>
                  <a:pt x="14366" y="34355"/>
                  <a:pt x="14366" y="34051"/>
                </a:cubicBezTo>
                <a:cubicBezTo>
                  <a:pt x="14366" y="33732"/>
                  <a:pt x="14105" y="33484"/>
                  <a:pt x="13790" y="33476"/>
                </a:cubicBezTo>
                <a:cubicBezTo>
                  <a:pt x="13340" y="33464"/>
                  <a:pt x="12888" y="33414"/>
                  <a:pt x="12440" y="33356"/>
                </a:cubicBezTo>
                <a:lnTo>
                  <a:pt x="12440" y="33356"/>
                </a:lnTo>
                <a:cubicBezTo>
                  <a:pt x="12446" y="33357"/>
                  <a:pt x="12452" y="33357"/>
                  <a:pt x="12458" y="33358"/>
                </a:cubicBezTo>
                <a:lnTo>
                  <a:pt x="12458" y="33358"/>
                </a:lnTo>
                <a:cubicBezTo>
                  <a:pt x="12436" y="33356"/>
                  <a:pt x="12415" y="33353"/>
                  <a:pt x="12394" y="33350"/>
                </a:cubicBezTo>
                <a:lnTo>
                  <a:pt x="12311" y="33338"/>
                </a:lnTo>
                <a:lnTo>
                  <a:pt x="12311" y="33338"/>
                </a:lnTo>
                <a:cubicBezTo>
                  <a:pt x="12328" y="33341"/>
                  <a:pt x="12346" y="33343"/>
                  <a:pt x="12363" y="33345"/>
                </a:cubicBezTo>
                <a:cubicBezTo>
                  <a:pt x="11211" y="33181"/>
                  <a:pt x="10075" y="32909"/>
                  <a:pt x="8995" y="32472"/>
                </a:cubicBezTo>
                <a:cubicBezTo>
                  <a:pt x="8479" y="32251"/>
                  <a:pt x="7984" y="31990"/>
                  <a:pt x="7512" y="31689"/>
                </a:cubicBezTo>
                <a:cubicBezTo>
                  <a:pt x="7188" y="31481"/>
                  <a:pt x="6874" y="31260"/>
                  <a:pt x="6567" y="31027"/>
                </a:cubicBezTo>
                <a:lnTo>
                  <a:pt x="6567" y="31027"/>
                </a:lnTo>
                <a:lnTo>
                  <a:pt x="6614" y="31063"/>
                </a:lnTo>
                <a:cubicBezTo>
                  <a:pt x="6592" y="31047"/>
                  <a:pt x="6571" y="31030"/>
                  <a:pt x="6548" y="31012"/>
                </a:cubicBezTo>
                <a:lnTo>
                  <a:pt x="6548" y="31012"/>
                </a:lnTo>
                <a:cubicBezTo>
                  <a:pt x="6555" y="31017"/>
                  <a:pt x="6561" y="31022"/>
                  <a:pt x="6567" y="31027"/>
                </a:cubicBezTo>
                <a:lnTo>
                  <a:pt x="6567" y="31027"/>
                </a:lnTo>
                <a:lnTo>
                  <a:pt x="6543" y="31008"/>
                </a:lnTo>
                <a:lnTo>
                  <a:pt x="6543" y="31008"/>
                </a:lnTo>
                <a:cubicBezTo>
                  <a:pt x="6545" y="31009"/>
                  <a:pt x="6547" y="31011"/>
                  <a:pt x="6548" y="31012"/>
                </a:cubicBezTo>
                <a:lnTo>
                  <a:pt x="6548" y="31012"/>
                </a:lnTo>
                <a:cubicBezTo>
                  <a:pt x="6542" y="31007"/>
                  <a:pt x="6536" y="31002"/>
                  <a:pt x="6529" y="30997"/>
                </a:cubicBezTo>
                <a:cubicBezTo>
                  <a:pt x="6101" y="30662"/>
                  <a:pt x="5695" y="30301"/>
                  <a:pt x="5310" y="29916"/>
                </a:cubicBezTo>
                <a:cubicBezTo>
                  <a:pt x="4940" y="29544"/>
                  <a:pt x="4591" y="29148"/>
                  <a:pt x="4268" y="28735"/>
                </a:cubicBezTo>
                <a:cubicBezTo>
                  <a:pt x="3474" y="27702"/>
                  <a:pt x="2830" y="26566"/>
                  <a:pt x="2322" y="25370"/>
                </a:cubicBezTo>
                <a:cubicBezTo>
                  <a:pt x="1961" y="24500"/>
                  <a:pt x="1661" y="23605"/>
                  <a:pt x="1423" y="22693"/>
                </a:cubicBezTo>
                <a:cubicBezTo>
                  <a:pt x="1167" y="21718"/>
                  <a:pt x="982" y="20718"/>
                  <a:pt x="846" y="19717"/>
                </a:cubicBezTo>
                <a:lnTo>
                  <a:pt x="846" y="19717"/>
                </a:lnTo>
                <a:cubicBezTo>
                  <a:pt x="849" y="19736"/>
                  <a:pt x="851" y="19754"/>
                  <a:pt x="853" y="19773"/>
                </a:cubicBezTo>
                <a:cubicBezTo>
                  <a:pt x="851" y="19754"/>
                  <a:pt x="849" y="19735"/>
                  <a:pt x="846" y="19717"/>
                </a:cubicBezTo>
                <a:lnTo>
                  <a:pt x="846" y="19717"/>
                </a:lnTo>
                <a:cubicBezTo>
                  <a:pt x="844" y="19705"/>
                  <a:pt x="842" y="19692"/>
                  <a:pt x="841" y="19680"/>
                </a:cubicBezTo>
                <a:lnTo>
                  <a:pt x="841" y="19680"/>
                </a:lnTo>
                <a:cubicBezTo>
                  <a:pt x="841" y="19682"/>
                  <a:pt x="841" y="19684"/>
                  <a:pt x="842" y="19685"/>
                </a:cubicBezTo>
                <a:lnTo>
                  <a:pt x="842" y="19685"/>
                </a:lnTo>
                <a:cubicBezTo>
                  <a:pt x="404" y="16299"/>
                  <a:pt x="523" y="12864"/>
                  <a:pt x="808" y="9469"/>
                </a:cubicBezTo>
                <a:cubicBezTo>
                  <a:pt x="945" y="7830"/>
                  <a:pt x="1113" y="6194"/>
                  <a:pt x="1301" y="4562"/>
                </a:cubicBezTo>
                <a:cubicBezTo>
                  <a:pt x="1471" y="3076"/>
                  <a:pt x="1651" y="1590"/>
                  <a:pt x="1807" y="101"/>
                </a:cubicBezTo>
                <a:cubicBezTo>
                  <a:pt x="1813" y="48"/>
                  <a:pt x="1756" y="1"/>
                  <a:pt x="1706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5"/>
          <p:cNvSpPr/>
          <p:nvPr/>
        </p:nvSpPr>
        <p:spPr>
          <a:xfrm flipH="1" rot="1613400">
            <a:off x="5883840" y="3278880"/>
            <a:ext cx="1168560" cy="1637640"/>
          </a:xfrm>
          <a:custGeom>
            <a:avLst/>
            <a:gdLst/>
            <a:ahLst/>
            <a:rect l="l" t="t" r="r" b="b"/>
            <a:pathLst>
              <a:path w="14367" h="34628">
                <a:moveTo>
                  <a:pt x="842" y="19685"/>
                </a:moveTo>
                <a:lnTo>
                  <a:pt x="842" y="19685"/>
                </a:lnTo>
                <a:cubicBezTo>
                  <a:pt x="843" y="19695"/>
                  <a:pt x="844" y="19704"/>
                  <a:pt x="845" y="19714"/>
                </a:cubicBezTo>
                <a:cubicBezTo>
                  <a:pt x="844" y="19705"/>
                  <a:pt x="843" y="19695"/>
                  <a:pt x="842" y="19685"/>
                </a:cubicBezTo>
                <a:close/>
                <a:moveTo>
                  <a:pt x="2341" y="25417"/>
                </a:moveTo>
                <a:lnTo>
                  <a:pt x="2341" y="25417"/>
                </a:lnTo>
                <a:cubicBezTo>
                  <a:pt x="2349" y="25436"/>
                  <a:pt x="2358" y="25454"/>
                  <a:pt x="2364" y="25473"/>
                </a:cubicBezTo>
                <a:cubicBezTo>
                  <a:pt x="2356" y="25454"/>
                  <a:pt x="2349" y="25436"/>
                  <a:pt x="2341" y="25417"/>
                </a:cubicBezTo>
                <a:close/>
                <a:moveTo>
                  <a:pt x="12363" y="33345"/>
                </a:moveTo>
                <a:lnTo>
                  <a:pt x="12363" y="33345"/>
                </a:lnTo>
                <a:cubicBezTo>
                  <a:pt x="12372" y="33347"/>
                  <a:pt x="12381" y="33348"/>
                  <a:pt x="12390" y="33349"/>
                </a:cubicBezTo>
                <a:lnTo>
                  <a:pt x="12390" y="33349"/>
                </a:lnTo>
                <a:cubicBezTo>
                  <a:pt x="12380" y="33347"/>
                  <a:pt x="12372" y="33346"/>
                  <a:pt x="12363" y="33345"/>
                </a:cubicBezTo>
                <a:close/>
                <a:moveTo>
                  <a:pt x="12390" y="33349"/>
                </a:moveTo>
                <a:cubicBezTo>
                  <a:pt x="12392" y="33349"/>
                  <a:pt x="12393" y="33350"/>
                  <a:pt x="12395" y="33350"/>
                </a:cubicBezTo>
                <a:lnTo>
                  <a:pt x="12414" y="33352"/>
                </a:lnTo>
                <a:cubicBezTo>
                  <a:pt x="12406" y="33351"/>
                  <a:pt x="12398" y="33350"/>
                  <a:pt x="12390" y="33349"/>
                </a:cubicBezTo>
                <a:close/>
                <a:moveTo>
                  <a:pt x="12414" y="33352"/>
                </a:moveTo>
                <a:lnTo>
                  <a:pt x="12414" y="33352"/>
                </a:lnTo>
                <a:cubicBezTo>
                  <a:pt x="12422" y="33353"/>
                  <a:pt x="12431" y="33355"/>
                  <a:pt x="12440" y="33356"/>
                </a:cubicBezTo>
                <a:lnTo>
                  <a:pt x="12440" y="33356"/>
                </a:lnTo>
                <a:cubicBezTo>
                  <a:pt x="12431" y="33355"/>
                  <a:pt x="12423" y="33353"/>
                  <a:pt x="12414" y="33352"/>
                </a:cubicBezTo>
                <a:close/>
                <a:moveTo>
                  <a:pt x="1706" y="1"/>
                </a:moveTo>
                <a:cubicBezTo>
                  <a:pt x="1646" y="1"/>
                  <a:pt x="1612" y="48"/>
                  <a:pt x="1605" y="101"/>
                </a:cubicBezTo>
                <a:cubicBezTo>
                  <a:pt x="1505" y="1047"/>
                  <a:pt x="1385" y="1989"/>
                  <a:pt x="1259" y="2929"/>
                </a:cubicBezTo>
                <a:cubicBezTo>
                  <a:pt x="1260" y="2920"/>
                  <a:pt x="1260" y="2909"/>
                  <a:pt x="1261" y="2900"/>
                </a:cubicBezTo>
                <a:lnTo>
                  <a:pt x="1261" y="2900"/>
                </a:lnTo>
                <a:cubicBezTo>
                  <a:pt x="1132" y="3870"/>
                  <a:pt x="997" y="4843"/>
                  <a:pt x="867" y="5814"/>
                </a:cubicBezTo>
                <a:cubicBezTo>
                  <a:pt x="868" y="5802"/>
                  <a:pt x="871" y="5788"/>
                  <a:pt x="872" y="5774"/>
                </a:cubicBezTo>
                <a:lnTo>
                  <a:pt x="872" y="5774"/>
                </a:lnTo>
                <a:cubicBezTo>
                  <a:pt x="646" y="7448"/>
                  <a:pt x="436" y="9123"/>
                  <a:pt x="280" y="10805"/>
                </a:cubicBezTo>
                <a:cubicBezTo>
                  <a:pt x="122" y="12529"/>
                  <a:pt x="27" y="14260"/>
                  <a:pt x="14" y="15994"/>
                </a:cubicBezTo>
                <a:cubicBezTo>
                  <a:pt x="0" y="17686"/>
                  <a:pt x="82" y="19385"/>
                  <a:pt x="305" y="21064"/>
                </a:cubicBezTo>
                <a:cubicBezTo>
                  <a:pt x="519" y="22680"/>
                  <a:pt x="869" y="24294"/>
                  <a:pt x="1450" y="25823"/>
                </a:cubicBezTo>
                <a:cubicBezTo>
                  <a:pt x="1736" y="26583"/>
                  <a:pt x="2080" y="27319"/>
                  <a:pt x="2476" y="28027"/>
                </a:cubicBezTo>
                <a:cubicBezTo>
                  <a:pt x="2874" y="28736"/>
                  <a:pt x="3341" y="29406"/>
                  <a:pt x="3856" y="30034"/>
                </a:cubicBezTo>
                <a:cubicBezTo>
                  <a:pt x="4364" y="30647"/>
                  <a:pt x="4927" y="31214"/>
                  <a:pt x="5538" y="31727"/>
                </a:cubicBezTo>
                <a:cubicBezTo>
                  <a:pt x="6284" y="32354"/>
                  <a:pt x="7099" y="32905"/>
                  <a:pt x="7970" y="33343"/>
                </a:cubicBezTo>
                <a:cubicBezTo>
                  <a:pt x="8854" y="33787"/>
                  <a:pt x="9790" y="34118"/>
                  <a:pt x="10756" y="34329"/>
                </a:cubicBezTo>
                <a:cubicBezTo>
                  <a:pt x="11268" y="34440"/>
                  <a:pt x="11790" y="34513"/>
                  <a:pt x="12311" y="34564"/>
                </a:cubicBezTo>
                <a:cubicBezTo>
                  <a:pt x="12803" y="34613"/>
                  <a:pt x="13297" y="34614"/>
                  <a:pt x="13790" y="34627"/>
                </a:cubicBezTo>
                <a:cubicBezTo>
                  <a:pt x="13794" y="34627"/>
                  <a:pt x="13798" y="34627"/>
                  <a:pt x="13801" y="34627"/>
                </a:cubicBezTo>
                <a:cubicBezTo>
                  <a:pt x="14111" y="34627"/>
                  <a:pt x="14366" y="34355"/>
                  <a:pt x="14366" y="34051"/>
                </a:cubicBezTo>
                <a:cubicBezTo>
                  <a:pt x="14366" y="33732"/>
                  <a:pt x="14105" y="33484"/>
                  <a:pt x="13790" y="33476"/>
                </a:cubicBezTo>
                <a:cubicBezTo>
                  <a:pt x="13340" y="33464"/>
                  <a:pt x="12888" y="33414"/>
                  <a:pt x="12440" y="33356"/>
                </a:cubicBezTo>
                <a:lnTo>
                  <a:pt x="12440" y="33356"/>
                </a:lnTo>
                <a:cubicBezTo>
                  <a:pt x="12446" y="33357"/>
                  <a:pt x="12452" y="33357"/>
                  <a:pt x="12458" y="33358"/>
                </a:cubicBezTo>
                <a:lnTo>
                  <a:pt x="12458" y="33358"/>
                </a:lnTo>
                <a:cubicBezTo>
                  <a:pt x="12436" y="33356"/>
                  <a:pt x="12415" y="33353"/>
                  <a:pt x="12394" y="33350"/>
                </a:cubicBezTo>
                <a:lnTo>
                  <a:pt x="12311" y="33338"/>
                </a:lnTo>
                <a:lnTo>
                  <a:pt x="12311" y="33338"/>
                </a:lnTo>
                <a:cubicBezTo>
                  <a:pt x="12328" y="33341"/>
                  <a:pt x="12346" y="33343"/>
                  <a:pt x="12363" y="33345"/>
                </a:cubicBezTo>
                <a:cubicBezTo>
                  <a:pt x="11211" y="33181"/>
                  <a:pt x="10075" y="32909"/>
                  <a:pt x="8995" y="32472"/>
                </a:cubicBezTo>
                <a:cubicBezTo>
                  <a:pt x="8479" y="32251"/>
                  <a:pt x="7984" y="31990"/>
                  <a:pt x="7512" y="31689"/>
                </a:cubicBezTo>
                <a:cubicBezTo>
                  <a:pt x="7188" y="31481"/>
                  <a:pt x="6874" y="31260"/>
                  <a:pt x="6567" y="31027"/>
                </a:cubicBezTo>
                <a:lnTo>
                  <a:pt x="6567" y="31027"/>
                </a:lnTo>
                <a:lnTo>
                  <a:pt x="6614" y="31063"/>
                </a:lnTo>
                <a:cubicBezTo>
                  <a:pt x="6592" y="31047"/>
                  <a:pt x="6571" y="31030"/>
                  <a:pt x="6548" y="31012"/>
                </a:cubicBezTo>
                <a:lnTo>
                  <a:pt x="6548" y="31012"/>
                </a:lnTo>
                <a:cubicBezTo>
                  <a:pt x="6555" y="31017"/>
                  <a:pt x="6561" y="31022"/>
                  <a:pt x="6567" y="31027"/>
                </a:cubicBezTo>
                <a:lnTo>
                  <a:pt x="6567" y="31027"/>
                </a:lnTo>
                <a:lnTo>
                  <a:pt x="6543" y="31008"/>
                </a:lnTo>
                <a:lnTo>
                  <a:pt x="6543" y="31008"/>
                </a:lnTo>
                <a:cubicBezTo>
                  <a:pt x="6545" y="31009"/>
                  <a:pt x="6547" y="31011"/>
                  <a:pt x="6548" y="31012"/>
                </a:cubicBezTo>
                <a:lnTo>
                  <a:pt x="6548" y="31012"/>
                </a:lnTo>
                <a:cubicBezTo>
                  <a:pt x="6542" y="31007"/>
                  <a:pt x="6536" y="31002"/>
                  <a:pt x="6529" y="30997"/>
                </a:cubicBezTo>
                <a:cubicBezTo>
                  <a:pt x="6101" y="30662"/>
                  <a:pt x="5695" y="30301"/>
                  <a:pt x="5310" y="29916"/>
                </a:cubicBezTo>
                <a:cubicBezTo>
                  <a:pt x="4940" y="29544"/>
                  <a:pt x="4591" y="29148"/>
                  <a:pt x="4268" y="28735"/>
                </a:cubicBezTo>
                <a:cubicBezTo>
                  <a:pt x="3474" y="27702"/>
                  <a:pt x="2830" y="26566"/>
                  <a:pt x="2322" y="25370"/>
                </a:cubicBezTo>
                <a:cubicBezTo>
                  <a:pt x="1961" y="24500"/>
                  <a:pt x="1661" y="23605"/>
                  <a:pt x="1423" y="22693"/>
                </a:cubicBezTo>
                <a:cubicBezTo>
                  <a:pt x="1167" y="21718"/>
                  <a:pt x="982" y="20718"/>
                  <a:pt x="846" y="19717"/>
                </a:cubicBezTo>
                <a:lnTo>
                  <a:pt x="846" y="19717"/>
                </a:lnTo>
                <a:cubicBezTo>
                  <a:pt x="849" y="19736"/>
                  <a:pt x="851" y="19754"/>
                  <a:pt x="853" y="19773"/>
                </a:cubicBezTo>
                <a:cubicBezTo>
                  <a:pt x="851" y="19754"/>
                  <a:pt x="849" y="19735"/>
                  <a:pt x="846" y="19717"/>
                </a:cubicBezTo>
                <a:lnTo>
                  <a:pt x="846" y="19717"/>
                </a:lnTo>
                <a:cubicBezTo>
                  <a:pt x="844" y="19705"/>
                  <a:pt x="842" y="19692"/>
                  <a:pt x="841" y="19680"/>
                </a:cubicBezTo>
                <a:lnTo>
                  <a:pt x="841" y="19680"/>
                </a:lnTo>
                <a:cubicBezTo>
                  <a:pt x="841" y="19682"/>
                  <a:pt x="841" y="19684"/>
                  <a:pt x="842" y="19685"/>
                </a:cubicBezTo>
                <a:lnTo>
                  <a:pt x="842" y="19685"/>
                </a:lnTo>
                <a:cubicBezTo>
                  <a:pt x="404" y="16299"/>
                  <a:pt x="523" y="12864"/>
                  <a:pt x="808" y="9469"/>
                </a:cubicBezTo>
                <a:cubicBezTo>
                  <a:pt x="945" y="7830"/>
                  <a:pt x="1113" y="6194"/>
                  <a:pt x="1301" y="4562"/>
                </a:cubicBezTo>
                <a:cubicBezTo>
                  <a:pt x="1471" y="3076"/>
                  <a:pt x="1651" y="1590"/>
                  <a:pt x="1807" y="101"/>
                </a:cubicBezTo>
                <a:cubicBezTo>
                  <a:pt x="1813" y="48"/>
                  <a:pt x="1756" y="1"/>
                  <a:pt x="1706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74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865160" y="858960"/>
            <a:ext cx="6647760" cy="4133520"/>
          </a:xfrm>
          <a:custGeom>
            <a:avLst/>
            <a:gdLst/>
            <a:ahLst/>
            <a:rect l="l" t="t" r="r" b="b"/>
            <a:pathLst>
              <a:path w="47101" h="37333">
                <a:moveTo>
                  <a:pt x="20342" y="0"/>
                </a:moveTo>
                <a:cubicBezTo>
                  <a:pt x="19443" y="0"/>
                  <a:pt x="18545" y="18"/>
                  <a:pt x="17647" y="54"/>
                </a:cubicBezTo>
                <a:lnTo>
                  <a:pt x="11824" y="361"/>
                </a:lnTo>
                <a:cubicBezTo>
                  <a:pt x="7694" y="619"/>
                  <a:pt x="2726" y="1361"/>
                  <a:pt x="1032" y="4361"/>
                </a:cubicBezTo>
                <a:cubicBezTo>
                  <a:pt x="161" y="5926"/>
                  <a:pt x="0" y="7797"/>
                  <a:pt x="81" y="9603"/>
                </a:cubicBezTo>
                <a:cubicBezTo>
                  <a:pt x="371" y="16088"/>
                  <a:pt x="3533" y="22024"/>
                  <a:pt x="7210" y="27169"/>
                </a:cubicBezTo>
                <a:cubicBezTo>
                  <a:pt x="9614" y="30525"/>
                  <a:pt x="12340" y="33734"/>
                  <a:pt x="15776" y="35831"/>
                </a:cubicBezTo>
                <a:cubicBezTo>
                  <a:pt x="17122" y="36666"/>
                  <a:pt x="18627" y="37333"/>
                  <a:pt x="20157" y="37333"/>
                </a:cubicBezTo>
                <a:cubicBezTo>
                  <a:pt x="20459" y="37333"/>
                  <a:pt x="20763" y="37307"/>
                  <a:pt x="21066" y="37251"/>
                </a:cubicBezTo>
                <a:cubicBezTo>
                  <a:pt x="22002" y="37041"/>
                  <a:pt x="22889" y="36638"/>
                  <a:pt x="23631" y="36057"/>
                </a:cubicBezTo>
                <a:lnTo>
                  <a:pt x="28696" y="30718"/>
                </a:lnTo>
                <a:cubicBezTo>
                  <a:pt x="35455" y="22233"/>
                  <a:pt x="47101" y="3909"/>
                  <a:pt x="33245" y="1232"/>
                </a:cubicBezTo>
                <a:cubicBezTo>
                  <a:pt x="28997" y="417"/>
                  <a:pt x="24671" y="0"/>
                  <a:pt x="20342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"/>
          <p:cNvSpPr/>
          <p:nvPr/>
        </p:nvSpPr>
        <p:spPr>
          <a:xfrm>
            <a:off x="7742160" y="3456360"/>
            <a:ext cx="2243880" cy="2263680"/>
          </a:xfrm>
          <a:custGeom>
            <a:avLst/>
            <a:gdLst/>
            <a:ahLst/>
            <a:rect l="l" t="t" r="r" b="b"/>
            <a:pathLst>
              <a:path w="43602" h="43983">
                <a:moveTo>
                  <a:pt x="21588" y="0"/>
                </a:moveTo>
                <a:cubicBezTo>
                  <a:pt x="18585" y="0"/>
                  <a:pt x="15743" y="1799"/>
                  <a:pt x="12921" y="4206"/>
                </a:cubicBezTo>
                <a:cubicBezTo>
                  <a:pt x="9647" y="6997"/>
                  <a:pt x="5195" y="10449"/>
                  <a:pt x="2533" y="14562"/>
                </a:cubicBezTo>
                <a:cubicBezTo>
                  <a:pt x="953" y="17014"/>
                  <a:pt x="1" y="19691"/>
                  <a:pt x="323" y="22611"/>
                </a:cubicBezTo>
                <a:cubicBezTo>
                  <a:pt x="936" y="28321"/>
                  <a:pt x="5227" y="32902"/>
                  <a:pt x="9373" y="36499"/>
                </a:cubicBezTo>
                <a:cubicBezTo>
                  <a:pt x="12002" y="38790"/>
                  <a:pt x="14550" y="41355"/>
                  <a:pt x="17728" y="42871"/>
                </a:cubicBezTo>
                <a:cubicBezTo>
                  <a:pt x="19316" y="43630"/>
                  <a:pt x="20754" y="43982"/>
                  <a:pt x="22133" y="43982"/>
                </a:cubicBezTo>
                <a:cubicBezTo>
                  <a:pt x="24270" y="43982"/>
                  <a:pt x="26262" y="43135"/>
                  <a:pt x="28439" y="41645"/>
                </a:cubicBezTo>
                <a:cubicBezTo>
                  <a:pt x="32068" y="39161"/>
                  <a:pt x="35391" y="36306"/>
                  <a:pt x="38391" y="33096"/>
                </a:cubicBezTo>
                <a:cubicBezTo>
                  <a:pt x="40746" y="30579"/>
                  <a:pt x="43601" y="26998"/>
                  <a:pt x="43117" y="23272"/>
                </a:cubicBezTo>
                <a:cubicBezTo>
                  <a:pt x="42988" y="22305"/>
                  <a:pt x="42601" y="21401"/>
                  <a:pt x="42182" y="20530"/>
                </a:cubicBezTo>
                <a:cubicBezTo>
                  <a:pt x="38794" y="13481"/>
                  <a:pt x="33262" y="6997"/>
                  <a:pt x="27148" y="2158"/>
                </a:cubicBezTo>
                <a:cubicBezTo>
                  <a:pt x="25217" y="636"/>
                  <a:pt x="23374" y="0"/>
                  <a:pt x="21588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 rot="17718000">
            <a:off x="-1110600" y="1191960"/>
            <a:ext cx="2243880" cy="2263680"/>
          </a:xfrm>
          <a:custGeom>
            <a:avLst/>
            <a:gdLst/>
            <a:ahLst/>
            <a:rect l="l" t="t" r="r" b="b"/>
            <a:pathLst>
              <a:path w="43602" h="43983">
                <a:moveTo>
                  <a:pt x="21588" y="0"/>
                </a:moveTo>
                <a:cubicBezTo>
                  <a:pt x="18585" y="0"/>
                  <a:pt x="15743" y="1799"/>
                  <a:pt x="12921" y="4206"/>
                </a:cubicBezTo>
                <a:cubicBezTo>
                  <a:pt x="9647" y="6997"/>
                  <a:pt x="5195" y="10449"/>
                  <a:pt x="2533" y="14562"/>
                </a:cubicBezTo>
                <a:cubicBezTo>
                  <a:pt x="953" y="17014"/>
                  <a:pt x="1" y="19691"/>
                  <a:pt x="323" y="22611"/>
                </a:cubicBezTo>
                <a:cubicBezTo>
                  <a:pt x="936" y="28321"/>
                  <a:pt x="5227" y="32902"/>
                  <a:pt x="9373" y="36499"/>
                </a:cubicBezTo>
                <a:cubicBezTo>
                  <a:pt x="12002" y="38790"/>
                  <a:pt x="14550" y="41355"/>
                  <a:pt x="17728" y="42871"/>
                </a:cubicBezTo>
                <a:cubicBezTo>
                  <a:pt x="19316" y="43630"/>
                  <a:pt x="20754" y="43982"/>
                  <a:pt x="22133" y="43982"/>
                </a:cubicBezTo>
                <a:cubicBezTo>
                  <a:pt x="24270" y="43982"/>
                  <a:pt x="26262" y="43135"/>
                  <a:pt x="28439" y="41645"/>
                </a:cubicBezTo>
                <a:cubicBezTo>
                  <a:pt x="32068" y="39161"/>
                  <a:pt x="35391" y="36306"/>
                  <a:pt x="38391" y="33096"/>
                </a:cubicBezTo>
                <a:cubicBezTo>
                  <a:pt x="40746" y="30579"/>
                  <a:pt x="43601" y="26998"/>
                  <a:pt x="43117" y="23272"/>
                </a:cubicBezTo>
                <a:cubicBezTo>
                  <a:pt x="42988" y="22305"/>
                  <a:pt x="42601" y="21401"/>
                  <a:pt x="42182" y="20530"/>
                </a:cubicBezTo>
                <a:cubicBezTo>
                  <a:pt x="38794" y="13481"/>
                  <a:pt x="33262" y="6997"/>
                  <a:pt x="27148" y="2158"/>
                </a:cubicBezTo>
                <a:cubicBezTo>
                  <a:pt x="25217" y="636"/>
                  <a:pt x="23374" y="0"/>
                  <a:pt x="21588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74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-809280" y="1522440"/>
            <a:ext cx="4744440" cy="4785840"/>
          </a:xfrm>
          <a:custGeom>
            <a:avLst/>
            <a:gdLst/>
            <a:ahLst/>
            <a:rect l="l" t="t" r="r" b="b"/>
            <a:pathLst>
              <a:path w="43602" h="43983">
                <a:moveTo>
                  <a:pt x="21588" y="0"/>
                </a:moveTo>
                <a:cubicBezTo>
                  <a:pt x="18585" y="0"/>
                  <a:pt x="15743" y="1799"/>
                  <a:pt x="12921" y="4206"/>
                </a:cubicBezTo>
                <a:cubicBezTo>
                  <a:pt x="9647" y="6997"/>
                  <a:pt x="5195" y="10449"/>
                  <a:pt x="2533" y="14562"/>
                </a:cubicBezTo>
                <a:cubicBezTo>
                  <a:pt x="953" y="17014"/>
                  <a:pt x="1" y="19691"/>
                  <a:pt x="323" y="22611"/>
                </a:cubicBezTo>
                <a:cubicBezTo>
                  <a:pt x="936" y="28321"/>
                  <a:pt x="5227" y="32902"/>
                  <a:pt x="9373" y="36499"/>
                </a:cubicBezTo>
                <a:cubicBezTo>
                  <a:pt x="12002" y="38790"/>
                  <a:pt x="14550" y="41355"/>
                  <a:pt x="17728" y="42871"/>
                </a:cubicBezTo>
                <a:cubicBezTo>
                  <a:pt x="19316" y="43630"/>
                  <a:pt x="20754" y="43982"/>
                  <a:pt x="22133" y="43982"/>
                </a:cubicBezTo>
                <a:cubicBezTo>
                  <a:pt x="24270" y="43982"/>
                  <a:pt x="26262" y="43135"/>
                  <a:pt x="28439" y="41645"/>
                </a:cubicBezTo>
                <a:cubicBezTo>
                  <a:pt x="32068" y="39161"/>
                  <a:pt x="35391" y="36306"/>
                  <a:pt x="38391" y="33096"/>
                </a:cubicBezTo>
                <a:cubicBezTo>
                  <a:pt x="40746" y="30579"/>
                  <a:pt x="43601" y="26998"/>
                  <a:pt x="43117" y="23272"/>
                </a:cubicBezTo>
                <a:cubicBezTo>
                  <a:pt x="42988" y="22305"/>
                  <a:pt x="42601" y="21401"/>
                  <a:pt x="42182" y="20530"/>
                </a:cubicBezTo>
                <a:cubicBezTo>
                  <a:pt x="38794" y="13481"/>
                  <a:pt x="33262" y="6997"/>
                  <a:pt x="27148" y="2158"/>
                </a:cubicBezTo>
                <a:cubicBezTo>
                  <a:pt x="25217" y="636"/>
                  <a:pt x="23374" y="0"/>
                  <a:pt x="21588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2"/>
          <p:cNvSpPr/>
          <p:nvPr/>
        </p:nvSpPr>
        <p:spPr>
          <a:xfrm>
            <a:off x="6527160" y="-249480"/>
            <a:ext cx="3898440" cy="5862960"/>
          </a:xfrm>
          <a:custGeom>
            <a:avLst/>
            <a:gdLst/>
            <a:ahLst/>
            <a:rect l="l" t="t" r="r" b="b"/>
            <a:pathLst>
              <a:path w="35230" h="52975">
                <a:moveTo>
                  <a:pt x="15529" y="1"/>
                </a:moveTo>
                <a:cubicBezTo>
                  <a:pt x="10791" y="1"/>
                  <a:pt x="6206" y="1644"/>
                  <a:pt x="3953" y="5493"/>
                </a:cubicBezTo>
                <a:cubicBezTo>
                  <a:pt x="3598" y="6090"/>
                  <a:pt x="3324" y="6719"/>
                  <a:pt x="3098" y="7364"/>
                </a:cubicBezTo>
                <a:cubicBezTo>
                  <a:pt x="2275" y="9881"/>
                  <a:pt x="2372" y="12607"/>
                  <a:pt x="2856" y="15204"/>
                </a:cubicBezTo>
                <a:cubicBezTo>
                  <a:pt x="3227" y="17123"/>
                  <a:pt x="3808" y="18994"/>
                  <a:pt x="3969" y="20946"/>
                </a:cubicBezTo>
                <a:cubicBezTo>
                  <a:pt x="4243" y="24285"/>
                  <a:pt x="3275" y="27576"/>
                  <a:pt x="2259" y="30753"/>
                </a:cubicBezTo>
                <a:cubicBezTo>
                  <a:pt x="969" y="34818"/>
                  <a:pt x="1" y="38641"/>
                  <a:pt x="1469" y="42835"/>
                </a:cubicBezTo>
                <a:cubicBezTo>
                  <a:pt x="3798" y="49427"/>
                  <a:pt x="10743" y="52975"/>
                  <a:pt x="17540" y="52975"/>
                </a:cubicBezTo>
                <a:cubicBezTo>
                  <a:pt x="20156" y="52975"/>
                  <a:pt x="22751" y="52449"/>
                  <a:pt x="25051" y="51368"/>
                </a:cubicBezTo>
                <a:cubicBezTo>
                  <a:pt x="33842" y="47239"/>
                  <a:pt x="35229" y="35705"/>
                  <a:pt x="34939" y="27043"/>
                </a:cubicBezTo>
                <a:cubicBezTo>
                  <a:pt x="34697" y="19543"/>
                  <a:pt x="33713" y="9316"/>
                  <a:pt x="27680" y="4058"/>
                </a:cubicBezTo>
                <a:cubicBezTo>
                  <a:pt x="24779" y="1520"/>
                  <a:pt x="20083" y="1"/>
                  <a:pt x="15529" y="1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74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-2545200" y="430920"/>
            <a:ext cx="6606000" cy="7006320"/>
          </a:xfrm>
          <a:custGeom>
            <a:avLst/>
            <a:gdLst/>
            <a:ahLst/>
            <a:rect l="l" t="t" r="r" b="b"/>
            <a:pathLst>
              <a:path w="60164" h="63810">
                <a:moveTo>
                  <a:pt x="33886" y="0"/>
                </a:moveTo>
                <a:cubicBezTo>
                  <a:pt x="33740" y="0"/>
                  <a:pt x="33593" y="4"/>
                  <a:pt x="33447" y="11"/>
                </a:cubicBezTo>
                <a:cubicBezTo>
                  <a:pt x="32657" y="48"/>
                  <a:pt x="31809" y="182"/>
                  <a:pt x="30925" y="413"/>
                </a:cubicBezTo>
                <a:cubicBezTo>
                  <a:pt x="27725" y="1246"/>
                  <a:pt x="24222" y="3377"/>
                  <a:pt x="23988" y="6855"/>
                </a:cubicBezTo>
                <a:cubicBezTo>
                  <a:pt x="23892" y="6790"/>
                  <a:pt x="23781" y="6740"/>
                  <a:pt x="23671" y="6695"/>
                </a:cubicBezTo>
                <a:cubicBezTo>
                  <a:pt x="23432" y="6603"/>
                  <a:pt x="23179" y="6553"/>
                  <a:pt x="22923" y="6550"/>
                </a:cubicBezTo>
                <a:cubicBezTo>
                  <a:pt x="22693" y="6551"/>
                  <a:pt x="22466" y="6587"/>
                  <a:pt x="22248" y="6656"/>
                </a:cubicBezTo>
                <a:cubicBezTo>
                  <a:pt x="22026" y="6725"/>
                  <a:pt x="21798" y="6837"/>
                  <a:pt x="21571" y="6988"/>
                </a:cubicBezTo>
                <a:cubicBezTo>
                  <a:pt x="21169" y="7259"/>
                  <a:pt x="20825" y="7632"/>
                  <a:pt x="20545" y="8097"/>
                </a:cubicBezTo>
                <a:cubicBezTo>
                  <a:pt x="20356" y="8410"/>
                  <a:pt x="20221" y="8754"/>
                  <a:pt x="20147" y="9112"/>
                </a:cubicBezTo>
                <a:cubicBezTo>
                  <a:pt x="19766" y="8809"/>
                  <a:pt x="19351" y="8554"/>
                  <a:pt x="18908" y="8352"/>
                </a:cubicBezTo>
                <a:cubicBezTo>
                  <a:pt x="18404" y="8118"/>
                  <a:pt x="17832" y="7934"/>
                  <a:pt x="17159" y="7791"/>
                </a:cubicBezTo>
                <a:cubicBezTo>
                  <a:pt x="16511" y="7658"/>
                  <a:pt x="15852" y="7591"/>
                  <a:pt x="15190" y="7591"/>
                </a:cubicBezTo>
                <a:cubicBezTo>
                  <a:pt x="15185" y="7591"/>
                  <a:pt x="15179" y="7591"/>
                  <a:pt x="15173" y="7591"/>
                </a:cubicBezTo>
                <a:cubicBezTo>
                  <a:pt x="14829" y="7591"/>
                  <a:pt x="14476" y="7608"/>
                  <a:pt x="14094" y="7645"/>
                </a:cubicBezTo>
                <a:cubicBezTo>
                  <a:pt x="12112" y="7842"/>
                  <a:pt x="10082" y="8595"/>
                  <a:pt x="8223" y="9821"/>
                </a:cubicBezTo>
                <a:cubicBezTo>
                  <a:pt x="7330" y="10413"/>
                  <a:pt x="6505" y="11100"/>
                  <a:pt x="5762" y="11870"/>
                </a:cubicBezTo>
                <a:cubicBezTo>
                  <a:pt x="5028" y="12628"/>
                  <a:pt x="4386" y="13468"/>
                  <a:pt x="3849" y="14375"/>
                </a:cubicBezTo>
                <a:cubicBezTo>
                  <a:pt x="3324" y="15257"/>
                  <a:pt x="2922" y="16207"/>
                  <a:pt x="2655" y="17200"/>
                </a:cubicBezTo>
                <a:cubicBezTo>
                  <a:pt x="2427" y="18053"/>
                  <a:pt x="2313" y="18986"/>
                  <a:pt x="2314" y="19973"/>
                </a:cubicBezTo>
                <a:cubicBezTo>
                  <a:pt x="2318" y="20795"/>
                  <a:pt x="2415" y="21613"/>
                  <a:pt x="2603" y="22414"/>
                </a:cubicBezTo>
                <a:cubicBezTo>
                  <a:pt x="2790" y="23224"/>
                  <a:pt x="3087" y="24004"/>
                  <a:pt x="3487" y="24732"/>
                </a:cubicBezTo>
                <a:cubicBezTo>
                  <a:pt x="3890" y="25460"/>
                  <a:pt x="4401" y="26096"/>
                  <a:pt x="5009" y="26623"/>
                </a:cubicBezTo>
                <a:cubicBezTo>
                  <a:pt x="5322" y="26891"/>
                  <a:pt x="5661" y="27128"/>
                  <a:pt x="6021" y="27328"/>
                </a:cubicBezTo>
                <a:cubicBezTo>
                  <a:pt x="6145" y="27399"/>
                  <a:pt x="6273" y="27464"/>
                  <a:pt x="6402" y="27524"/>
                </a:cubicBezTo>
                <a:cubicBezTo>
                  <a:pt x="5500" y="27692"/>
                  <a:pt x="4581" y="28076"/>
                  <a:pt x="3750" y="28626"/>
                </a:cubicBezTo>
                <a:cubicBezTo>
                  <a:pt x="3005" y="29115"/>
                  <a:pt x="2358" y="29696"/>
                  <a:pt x="1821" y="30352"/>
                </a:cubicBezTo>
                <a:cubicBezTo>
                  <a:pt x="1321" y="30958"/>
                  <a:pt x="921" y="31638"/>
                  <a:pt x="634" y="32370"/>
                </a:cubicBezTo>
                <a:cubicBezTo>
                  <a:pt x="361" y="33063"/>
                  <a:pt x="189" y="33809"/>
                  <a:pt x="124" y="34587"/>
                </a:cubicBezTo>
                <a:cubicBezTo>
                  <a:pt x="0" y="36038"/>
                  <a:pt x="259" y="37580"/>
                  <a:pt x="870" y="39050"/>
                </a:cubicBezTo>
                <a:cubicBezTo>
                  <a:pt x="1471" y="40490"/>
                  <a:pt x="2369" y="41785"/>
                  <a:pt x="3508" y="42853"/>
                </a:cubicBezTo>
                <a:cubicBezTo>
                  <a:pt x="4664" y="43933"/>
                  <a:pt x="6035" y="44696"/>
                  <a:pt x="7472" y="45058"/>
                </a:cubicBezTo>
                <a:cubicBezTo>
                  <a:pt x="8082" y="45211"/>
                  <a:pt x="8709" y="45288"/>
                  <a:pt x="9338" y="45288"/>
                </a:cubicBezTo>
                <a:cubicBezTo>
                  <a:pt x="9343" y="45288"/>
                  <a:pt x="9348" y="45288"/>
                  <a:pt x="9352" y="45288"/>
                </a:cubicBezTo>
                <a:cubicBezTo>
                  <a:pt x="9493" y="45288"/>
                  <a:pt x="9633" y="45285"/>
                  <a:pt x="9774" y="45277"/>
                </a:cubicBezTo>
                <a:cubicBezTo>
                  <a:pt x="10575" y="45233"/>
                  <a:pt x="11388" y="45058"/>
                  <a:pt x="12191" y="44756"/>
                </a:cubicBezTo>
                <a:cubicBezTo>
                  <a:pt x="12325" y="44704"/>
                  <a:pt x="12459" y="44650"/>
                  <a:pt x="12589" y="44593"/>
                </a:cubicBezTo>
                <a:lnTo>
                  <a:pt x="12589" y="44593"/>
                </a:lnTo>
                <a:cubicBezTo>
                  <a:pt x="12575" y="44642"/>
                  <a:pt x="12566" y="44692"/>
                  <a:pt x="12562" y="44743"/>
                </a:cubicBezTo>
                <a:cubicBezTo>
                  <a:pt x="12547" y="44941"/>
                  <a:pt x="12561" y="45141"/>
                  <a:pt x="12604" y="45334"/>
                </a:cubicBezTo>
                <a:cubicBezTo>
                  <a:pt x="12773" y="46079"/>
                  <a:pt x="13305" y="46689"/>
                  <a:pt x="14019" y="46958"/>
                </a:cubicBezTo>
                <a:cubicBezTo>
                  <a:pt x="14205" y="47026"/>
                  <a:pt x="14399" y="47066"/>
                  <a:pt x="14596" y="47077"/>
                </a:cubicBezTo>
                <a:cubicBezTo>
                  <a:pt x="14638" y="47079"/>
                  <a:pt x="14681" y="47081"/>
                  <a:pt x="14723" y="47081"/>
                </a:cubicBezTo>
                <a:cubicBezTo>
                  <a:pt x="14781" y="47081"/>
                  <a:pt x="14840" y="47078"/>
                  <a:pt x="14898" y="47073"/>
                </a:cubicBezTo>
                <a:cubicBezTo>
                  <a:pt x="14920" y="47071"/>
                  <a:pt x="14940" y="47069"/>
                  <a:pt x="14961" y="47066"/>
                </a:cubicBezTo>
                <a:lnTo>
                  <a:pt x="14961" y="47066"/>
                </a:lnTo>
                <a:cubicBezTo>
                  <a:pt x="14923" y="47613"/>
                  <a:pt x="14923" y="48162"/>
                  <a:pt x="14962" y="48709"/>
                </a:cubicBezTo>
                <a:cubicBezTo>
                  <a:pt x="15004" y="49210"/>
                  <a:pt x="15089" y="49705"/>
                  <a:pt x="15219" y="50191"/>
                </a:cubicBezTo>
                <a:cubicBezTo>
                  <a:pt x="15465" y="51113"/>
                  <a:pt x="15875" y="52007"/>
                  <a:pt x="16438" y="52852"/>
                </a:cubicBezTo>
                <a:cubicBezTo>
                  <a:pt x="16956" y="53630"/>
                  <a:pt x="17624" y="54359"/>
                  <a:pt x="18420" y="55015"/>
                </a:cubicBezTo>
                <a:cubicBezTo>
                  <a:pt x="19167" y="55632"/>
                  <a:pt x="20019" y="56155"/>
                  <a:pt x="20950" y="56571"/>
                </a:cubicBezTo>
                <a:cubicBezTo>
                  <a:pt x="21862" y="56978"/>
                  <a:pt x="22826" y="57259"/>
                  <a:pt x="23814" y="57406"/>
                </a:cubicBezTo>
                <a:cubicBezTo>
                  <a:pt x="24308" y="57480"/>
                  <a:pt x="24807" y="57518"/>
                  <a:pt x="25308" y="57518"/>
                </a:cubicBezTo>
                <a:cubicBezTo>
                  <a:pt x="25804" y="57518"/>
                  <a:pt x="26301" y="57481"/>
                  <a:pt x="26792" y="57406"/>
                </a:cubicBezTo>
                <a:cubicBezTo>
                  <a:pt x="27697" y="57270"/>
                  <a:pt x="28647" y="56976"/>
                  <a:pt x="29616" y="56534"/>
                </a:cubicBezTo>
                <a:cubicBezTo>
                  <a:pt x="30582" y="56089"/>
                  <a:pt x="31489" y="55525"/>
                  <a:pt x="32318" y="54858"/>
                </a:cubicBezTo>
                <a:cubicBezTo>
                  <a:pt x="33577" y="53854"/>
                  <a:pt x="35713" y="51724"/>
                  <a:pt x="35879" y="48755"/>
                </a:cubicBezTo>
                <a:lnTo>
                  <a:pt x="35969" y="48759"/>
                </a:lnTo>
                <a:cubicBezTo>
                  <a:pt x="36120" y="48759"/>
                  <a:pt x="36270" y="48762"/>
                  <a:pt x="36419" y="48768"/>
                </a:cubicBezTo>
                <a:cubicBezTo>
                  <a:pt x="37259" y="48821"/>
                  <a:pt x="38087" y="48977"/>
                  <a:pt x="38889" y="49230"/>
                </a:cubicBezTo>
                <a:cubicBezTo>
                  <a:pt x="39816" y="49534"/>
                  <a:pt x="40742" y="49970"/>
                  <a:pt x="41635" y="50527"/>
                </a:cubicBezTo>
                <a:lnTo>
                  <a:pt x="41638" y="50529"/>
                </a:lnTo>
                <a:cubicBezTo>
                  <a:pt x="41641" y="50531"/>
                  <a:pt x="41645" y="50533"/>
                  <a:pt x="41648" y="50535"/>
                </a:cubicBezTo>
                <a:cubicBezTo>
                  <a:pt x="42722" y="51220"/>
                  <a:pt x="43743" y="52072"/>
                  <a:pt x="44669" y="53063"/>
                </a:cubicBezTo>
                <a:cubicBezTo>
                  <a:pt x="45667" y="54147"/>
                  <a:pt x="46511" y="55336"/>
                  <a:pt x="47176" y="56603"/>
                </a:cubicBezTo>
                <a:cubicBezTo>
                  <a:pt x="47730" y="57670"/>
                  <a:pt x="48110" y="58667"/>
                  <a:pt x="48337" y="59645"/>
                </a:cubicBezTo>
                <a:lnTo>
                  <a:pt x="48336" y="59645"/>
                </a:lnTo>
                <a:cubicBezTo>
                  <a:pt x="48481" y="60318"/>
                  <a:pt x="48541" y="61007"/>
                  <a:pt x="48513" y="61696"/>
                </a:cubicBezTo>
                <a:lnTo>
                  <a:pt x="48512" y="61696"/>
                </a:lnTo>
                <a:cubicBezTo>
                  <a:pt x="48483" y="62204"/>
                  <a:pt x="48407" y="62710"/>
                  <a:pt x="48285" y="63204"/>
                </a:cubicBezTo>
                <a:lnTo>
                  <a:pt x="48194" y="63443"/>
                </a:lnTo>
                <a:cubicBezTo>
                  <a:pt x="48141" y="63518"/>
                  <a:pt x="48138" y="63617"/>
                  <a:pt x="48184" y="63697"/>
                </a:cubicBezTo>
                <a:cubicBezTo>
                  <a:pt x="48225" y="63767"/>
                  <a:pt x="48299" y="63810"/>
                  <a:pt x="48380" y="63810"/>
                </a:cubicBezTo>
                <a:cubicBezTo>
                  <a:pt x="48381" y="63810"/>
                  <a:pt x="48382" y="63810"/>
                  <a:pt x="48383" y="63810"/>
                </a:cubicBezTo>
                <a:cubicBezTo>
                  <a:pt x="48425" y="63810"/>
                  <a:pt x="48466" y="63799"/>
                  <a:pt x="48502" y="63780"/>
                </a:cubicBezTo>
                <a:cubicBezTo>
                  <a:pt x="48744" y="63642"/>
                  <a:pt x="48971" y="63480"/>
                  <a:pt x="49177" y="63293"/>
                </a:cubicBezTo>
                <a:cubicBezTo>
                  <a:pt x="49370" y="63119"/>
                  <a:pt x="49551" y="62910"/>
                  <a:pt x="49764" y="62618"/>
                </a:cubicBezTo>
                <a:cubicBezTo>
                  <a:pt x="49943" y="62378"/>
                  <a:pt x="50089" y="62122"/>
                  <a:pt x="50210" y="61903"/>
                </a:cubicBezTo>
                <a:cubicBezTo>
                  <a:pt x="50353" y="61647"/>
                  <a:pt x="50485" y="61387"/>
                  <a:pt x="50610" y="61123"/>
                </a:cubicBezTo>
                <a:cubicBezTo>
                  <a:pt x="51072" y="60141"/>
                  <a:pt x="51427" y="59066"/>
                  <a:pt x="51664" y="57930"/>
                </a:cubicBezTo>
                <a:cubicBezTo>
                  <a:pt x="52108" y="55802"/>
                  <a:pt x="52120" y="53503"/>
                  <a:pt x="51703" y="51101"/>
                </a:cubicBezTo>
                <a:cubicBezTo>
                  <a:pt x="51445" y="49608"/>
                  <a:pt x="51007" y="48120"/>
                  <a:pt x="50402" y="46679"/>
                </a:cubicBezTo>
                <a:cubicBezTo>
                  <a:pt x="49864" y="45399"/>
                  <a:pt x="49209" y="44202"/>
                  <a:pt x="48450" y="43126"/>
                </a:cubicBezTo>
                <a:lnTo>
                  <a:pt x="48450" y="43126"/>
                </a:lnTo>
                <a:cubicBezTo>
                  <a:pt x="48557" y="43141"/>
                  <a:pt x="48665" y="43149"/>
                  <a:pt x="48773" y="43149"/>
                </a:cubicBezTo>
                <a:cubicBezTo>
                  <a:pt x="48786" y="43149"/>
                  <a:pt x="48800" y="43149"/>
                  <a:pt x="48813" y="43149"/>
                </a:cubicBezTo>
                <a:lnTo>
                  <a:pt x="48928" y="43148"/>
                </a:lnTo>
                <a:cubicBezTo>
                  <a:pt x="49279" y="43141"/>
                  <a:pt x="49629" y="43089"/>
                  <a:pt x="49925" y="43039"/>
                </a:cubicBezTo>
                <a:cubicBezTo>
                  <a:pt x="50225" y="42989"/>
                  <a:pt x="50524" y="42923"/>
                  <a:pt x="50822" y="42855"/>
                </a:cubicBezTo>
                <a:cubicBezTo>
                  <a:pt x="51139" y="42783"/>
                  <a:pt x="51416" y="42711"/>
                  <a:pt x="51668" y="42634"/>
                </a:cubicBezTo>
                <a:cubicBezTo>
                  <a:pt x="52722" y="42309"/>
                  <a:pt x="53688" y="41806"/>
                  <a:pt x="54539" y="41141"/>
                </a:cubicBezTo>
                <a:cubicBezTo>
                  <a:pt x="55395" y="40475"/>
                  <a:pt x="56108" y="39645"/>
                  <a:pt x="56639" y="38698"/>
                </a:cubicBezTo>
                <a:cubicBezTo>
                  <a:pt x="56868" y="38294"/>
                  <a:pt x="57057" y="37868"/>
                  <a:pt x="57204" y="37427"/>
                </a:cubicBezTo>
                <a:cubicBezTo>
                  <a:pt x="57293" y="37151"/>
                  <a:pt x="57371" y="36842"/>
                  <a:pt x="57447" y="36453"/>
                </a:cubicBezTo>
                <a:cubicBezTo>
                  <a:pt x="57571" y="35802"/>
                  <a:pt x="57646" y="35141"/>
                  <a:pt x="57672" y="34478"/>
                </a:cubicBezTo>
                <a:cubicBezTo>
                  <a:pt x="57705" y="33757"/>
                  <a:pt x="57668" y="33033"/>
                  <a:pt x="57561" y="32319"/>
                </a:cubicBezTo>
                <a:cubicBezTo>
                  <a:pt x="57450" y="31609"/>
                  <a:pt x="57260" y="31012"/>
                  <a:pt x="56979" y="30495"/>
                </a:cubicBezTo>
                <a:cubicBezTo>
                  <a:pt x="56768" y="30111"/>
                  <a:pt x="56491" y="29787"/>
                  <a:pt x="56175" y="29560"/>
                </a:cubicBezTo>
                <a:cubicBezTo>
                  <a:pt x="56858" y="29242"/>
                  <a:pt x="57476" y="28799"/>
                  <a:pt x="57997" y="28256"/>
                </a:cubicBezTo>
                <a:cubicBezTo>
                  <a:pt x="58545" y="27683"/>
                  <a:pt x="59004" y="26977"/>
                  <a:pt x="59360" y="26156"/>
                </a:cubicBezTo>
                <a:cubicBezTo>
                  <a:pt x="59676" y="25422"/>
                  <a:pt x="59893" y="24601"/>
                  <a:pt x="60024" y="23647"/>
                </a:cubicBezTo>
                <a:cubicBezTo>
                  <a:pt x="60139" y="22819"/>
                  <a:pt x="60164" y="21938"/>
                  <a:pt x="60103" y="20953"/>
                </a:cubicBezTo>
                <a:cubicBezTo>
                  <a:pt x="60043" y="20059"/>
                  <a:pt x="59908" y="19173"/>
                  <a:pt x="59700" y="18303"/>
                </a:cubicBezTo>
                <a:cubicBezTo>
                  <a:pt x="59507" y="17487"/>
                  <a:pt x="59245" y="16689"/>
                  <a:pt x="58919" y="15917"/>
                </a:cubicBezTo>
                <a:cubicBezTo>
                  <a:pt x="58197" y="14228"/>
                  <a:pt x="56960" y="12651"/>
                  <a:pt x="55345" y="11359"/>
                </a:cubicBezTo>
                <a:cubicBezTo>
                  <a:pt x="54560" y="10732"/>
                  <a:pt x="53701" y="10204"/>
                  <a:pt x="52785" y="9788"/>
                </a:cubicBezTo>
                <a:cubicBezTo>
                  <a:pt x="51876" y="9373"/>
                  <a:pt x="50935" y="9107"/>
                  <a:pt x="49989" y="8998"/>
                </a:cubicBezTo>
                <a:cubicBezTo>
                  <a:pt x="49716" y="8966"/>
                  <a:pt x="49443" y="8950"/>
                  <a:pt x="49167" y="8950"/>
                </a:cubicBezTo>
                <a:cubicBezTo>
                  <a:pt x="49163" y="8950"/>
                  <a:pt x="49159" y="8950"/>
                  <a:pt x="49155" y="8950"/>
                </a:cubicBezTo>
                <a:cubicBezTo>
                  <a:pt x="48487" y="8950"/>
                  <a:pt x="47822" y="9049"/>
                  <a:pt x="47181" y="9243"/>
                </a:cubicBezTo>
                <a:cubicBezTo>
                  <a:pt x="46469" y="9462"/>
                  <a:pt x="45786" y="9812"/>
                  <a:pt x="45153" y="10285"/>
                </a:cubicBezTo>
                <a:cubicBezTo>
                  <a:pt x="45182" y="10221"/>
                  <a:pt x="45206" y="10157"/>
                  <a:pt x="45225" y="10089"/>
                </a:cubicBezTo>
                <a:cubicBezTo>
                  <a:pt x="45300" y="9837"/>
                  <a:pt x="45353" y="9564"/>
                  <a:pt x="45398" y="9205"/>
                </a:cubicBezTo>
                <a:cubicBezTo>
                  <a:pt x="45451" y="8768"/>
                  <a:pt x="45454" y="8326"/>
                  <a:pt x="45408" y="7888"/>
                </a:cubicBezTo>
                <a:cubicBezTo>
                  <a:pt x="45323" y="7073"/>
                  <a:pt x="45061" y="6272"/>
                  <a:pt x="44629" y="5507"/>
                </a:cubicBezTo>
                <a:cubicBezTo>
                  <a:pt x="44237" y="4814"/>
                  <a:pt x="43691" y="4145"/>
                  <a:pt x="43004" y="3518"/>
                </a:cubicBezTo>
                <a:cubicBezTo>
                  <a:pt x="42385" y="2952"/>
                  <a:pt x="41645" y="2423"/>
                  <a:pt x="40804" y="1946"/>
                </a:cubicBezTo>
                <a:cubicBezTo>
                  <a:pt x="40047" y="1518"/>
                  <a:pt x="39204" y="1140"/>
                  <a:pt x="38300" y="821"/>
                </a:cubicBezTo>
                <a:cubicBezTo>
                  <a:pt x="37478" y="532"/>
                  <a:pt x="36633" y="314"/>
                  <a:pt x="35773" y="168"/>
                </a:cubicBezTo>
                <a:cubicBezTo>
                  <a:pt x="35094" y="56"/>
                  <a:pt x="34476" y="0"/>
                  <a:pt x="33886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74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08640" y="384840"/>
            <a:ext cx="5707800" cy="4372200"/>
          </a:xfrm>
          <a:custGeom>
            <a:avLst/>
            <a:gdLst/>
            <a:ahLst/>
            <a:rect l="l" t="t" r="r" b="b"/>
            <a:pathLst>
              <a:path w="40165" h="38611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-1775880" y="1630080"/>
            <a:ext cx="4122360" cy="4372200"/>
          </a:xfrm>
          <a:custGeom>
            <a:avLst/>
            <a:gdLst/>
            <a:ahLst/>
            <a:rect l="l" t="t" r="r" b="b"/>
            <a:pathLst>
              <a:path w="60164" h="63810">
                <a:moveTo>
                  <a:pt x="33886" y="0"/>
                </a:moveTo>
                <a:cubicBezTo>
                  <a:pt x="33740" y="0"/>
                  <a:pt x="33593" y="4"/>
                  <a:pt x="33447" y="11"/>
                </a:cubicBezTo>
                <a:cubicBezTo>
                  <a:pt x="32657" y="48"/>
                  <a:pt x="31809" y="182"/>
                  <a:pt x="30925" y="413"/>
                </a:cubicBezTo>
                <a:cubicBezTo>
                  <a:pt x="27725" y="1246"/>
                  <a:pt x="24222" y="3377"/>
                  <a:pt x="23988" y="6855"/>
                </a:cubicBezTo>
                <a:cubicBezTo>
                  <a:pt x="23892" y="6790"/>
                  <a:pt x="23781" y="6740"/>
                  <a:pt x="23671" y="6695"/>
                </a:cubicBezTo>
                <a:cubicBezTo>
                  <a:pt x="23432" y="6603"/>
                  <a:pt x="23179" y="6553"/>
                  <a:pt x="22923" y="6550"/>
                </a:cubicBezTo>
                <a:cubicBezTo>
                  <a:pt x="22693" y="6551"/>
                  <a:pt x="22466" y="6587"/>
                  <a:pt x="22248" y="6656"/>
                </a:cubicBezTo>
                <a:cubicBezTo>
                  <a:pt x="22026" y="6725"/>
                  <a:pt x="21798" y="6837"/>
                  <a:pt x="21571" y="6988"/>
                </a:cubicBezTo>
                <a:cubicBezTo>
                  <a:pt x="21169" y="7259"/>
                  <a:pt x="20825" y="7632"/>
                  <a:pt x="20545" y="8097"/>
                </a:cubicBezTo>
                <a:cubicBezTo>
                  <a:pt x="20356" y="8410"/>
                  <a:pt x="20221" y="8754"/>
                  <a:pt x="20147" y="9112"/>
                </a:cubicBezTo>
                <a:cubicBezTo>
                  <a:pt x="19766" y="8809"/>
                  <a:pt x="19351" y="8554"/>
                  <a:pt x="18908" y="8352"/>
                </a:cubicBezTo>
                <a:cubicBezTo>
                  <a:pt x="18404" y="8118"/>
                  <a:pt x="17832" y="7934"/>
                  <a:pt x="17159" y="7791"/>
                </a:cubicBezTo>
                <a:cubicBezTo>
                  <a:pt x="16511" y="7658"/>
                  <a:pt x="15852" y="7591"/>
                  <a:pt x="15190" y="7591"/>
                </a:cubicBezTo>
                <a:cubicBezTo>
                  <a:pt x="15185" y="7591"/>
                  <a:pt x="15179" y="7591"/>
                  <a:pt x="15173" y="7591"/>
                </a:cubicBezTo>
                <a:cubicBezTo>
                  <a:pt x="14829" y="7591"/>
                  <a:pt x="14476" y="7608"/>
                  <a:pt x="14094" y="7645"/>
                </a:cubicBezTo>
                <a:cubicBezTo>
                  <a:pt x="12112" y="7842"/>
                  <a:pt x="10082" y="8595"/>
                  <a:pt x="8223" y="9821"/>
                </a:cubicBezTo>
                <a:cubicBezTo>
                  <a:pt x="7330" y="10413"/>
                  <a:pt x="6505" y="11100"/>
                  <a:pt x="5762" y="11870"/>
                </a:cubicBezTo>
                <a:cubicBezTo>
                  <a:pt x="5028" y="12628"/>
                  <a:pt x="4386" y="13468"/>
                  <a:pt x="3849" y="14375"/>
                </a:cubicBezTo>
                <a:cubicBezTo>
                  <a:pt x="3324" y="15257"/>
                  <a:pt x="2922" y="16207"/>
                  <a:pt x="2655" y="17200"/>
                </a:cubicBezTo>
                <a:cubicBezTo>
                  <a:pt x="2427" y="18053"/>
                  <a:pt x="2313" y="18986"/>
                  <a:pt x="2314" y="19973"/>
                </a:cubicBezTo>
                <a:cubicBezTo>
                  <a:pt x="2318" y="20795"/>
                  <a:pt x="2415" y="21613"/>
                  <a:pt x="2603" y="22414"/>
                </a:cubicBezTo>
                <a:cubicBezTo>
                  <a:pt x="2790" y="23224"/>
                  <a:pt x="3087" y="24004"/>
                  <a:pt x="3487" y="24732"/>
                </a:cubicBezTo>
                <a:cubicBezTo>
                  <a:pt x="3890" y="25460"/>
                  <a:pt x="4401" y="26096"/>
                  <a:pt x="5009" y="26623"/>
                </a:cubicBezTo>
                <a:cubicBezTo>
                  <a:pt x="5322" y="26891"/>
                  <a:pt x="5661" y="27128"/>
                  <a:pt x="6021" y="27328"/>
                </a:cubicBezTo>
                <a:cubicBezTo>
                  <a:pt x="6145" y="27399"/>
                  <a:pt x="6273" y="27464"/>
                  <a:pt x="6402" y="27524"/>
                </a:cubicBezTo>
                <a:cubicBezTo>
                  <a:pt x="5500" y="27692"/>
                  <a:pt x="4581" y="28076"/>
                  <a:pt x="3750" y="28626"/>
                </a:cubicBezTo>
                <a:cubicBezTo>
                  <a:pt x="3005" y="29115"/>
                  <a:pt x="2358" y="29696"/>
                  <a:pt x="1821" y="30352"/>
                </a:cubicBezTo>
                <a:cubicBezTo>
                  <a:pt x="1321" y="30958"/>
                  <a:pt x="921" y="31638"/>
                  <a:pt x="634" y="32370"/>
                </a:cubicBezTo>
                <a:cubicBezTo>
                  <a:pt x="361" y="33063"/>
                  <a:pt x="189" y="33809"/>
                  <a:pt x="124" y="34587"/>
                </a:cubicBezTo>
                <a:cubicBezTo>
                  <a:pt x="0" y="36038"/>
                  <a:pt x="259" y="37580"/>
                  <a:pt x="870" y="39050"/>
                </a:cubicBezTo>
                <a:cubicBezTo>
                  <a:pt x="1471" y="40490"/>
                  <a:pt x="2369" y="41785"/>
                  <a:pt x="3508" y="42853"/>
                </a:cubicBezTo>
                <a:cubicBezTo>
                  <a:pt x="4664" y="43933"/>
                  <a:pt x="6035" y="44696"/>
                  <a:pt x="7472" y="45058"/>
                </a:cubicBezTo>
                <a:cubicBezTo>
                  <a:pt x="8082" y="45211"/>
                  <a:pt x="8709" y="45288"/>
                  <a:pt x="9338" y="45288"/>
                </a:cubicBezTo>
                <a:cubicBezTo>
                  <a:pt x="9343" y="45288"/>
                  <a:pt x="9348" y="45288"/>
                  <a:pt x="9352" y="45288"/>
                </a:cubicBezTo>
                <a:cubicBezTo>
                  <a:pt x="9493" y="45288"/>
                  <a:pt x="9633" y="45285"/>
                  <a:pt x="9774" y="45277"/>
                </a:cubicBezTo>
                <a:cubicBezTo>
                  <a:pt x="10575" y="45233"/>
                  <a:pt x="11388" y="45058"/>
                  <a:pt x="12191" y="44756"/>
                </a:cubicBezTo>
                <a:cubicBezTo>
                  <a:pt x="12325" y="44704"/>
                  <a:pt x="12459" y="44650"/>
                  <a:pt x="12589" y="44593"/>
                </a:cubicBezTo>
                <a:lnTo>
                  <a:pt x="12589" y="44593"/>
                </a:lnTo>
                <a:cubicBezTo>
                  <a:pt x="12575" y="44642"/>
                  <a:pt x="12566" y="44692"/>
                  <a:pt x="12562" y="44743"/>
                </a:cubicBezTo>
                <a:cubicBezTo>
                  <a:pt x="12547" y="44941"/>
                  <a:pt x="12561" y="45141"/>
                  <a:pt x="12604" y="45334"/>
                </a:cubicBezTo>
                <a:cubicBezTo>
                  <a:pt x="12773" y="46079"/>
                  <a:pt x="13305" y="46689"/>
                  <a:pt x="14019" y="46958"/>
                </a:cubicBezTo>
                <a:cubicBezTo>
                  <a:pt x="14205" y="47026"/>
                  <a:pt x="14399" y="47066"/>
                  <a:pt x="14596" y="47077"/>
                </a:cubicBezTo>
                <a:cubicBezTo>
                  <a:pt x="14638" y="47079"/>
                  <a:pt x="14681" y="47081"/>
                  <a:pt x="14723" y="47081"/>
                </a:cubicBezTo>
                <a:cubicBezTo>
                  <a:pt x="14781" y="47081"/>
                  <a:pt x="14840" y="47078"/>
                  <a:pt x="14898" y="47073"/>
                </a:cubicBezTo>
                <a:cubicBezTo>
                  <a:pt x="14920" y="47071"/>
                  <a:pt x="14940" y="47069"/>
                  <a:pt x="14961" y="47066"/>
                </a:cubicBezTo>
                <a:lnTo>
                  <a:pt x="14961" y="47066"/>
                </a:lnTo>
                <a:cubicBezTo>
                  <a:pt x="14923" y="47613"/>
                  <a:pt x="14923" y="48162"/>
                  <a:pt x="14962" y="48709"/>
                </a:cubicBezTo>
                <a:cubicBezTo>
                  <a:pt x="15004" y="49210"/>
                  <a:pt x="15089" y="49705"/>
                  <a:pt x="15219" y="50191"/>
                </a:cubicBezTo>
                <a:cubicBezTo>
                  <a:pt x="15465" y="51113"/>
                  <a:pt x="15875" y="52007"/>
                  <a:pt x="16438" y="52852"/>
                </a:cubicBezTo>
                <a:cubicBezTo>
                  <a:pt x="16956" y="53630"/>
                  <a:pt x="17624" y="54359"/>
                  <a:pt x="18420" y="55015"/>
                </a:cubicBezTo>
                <a:cubicBezTo>
                  <a:pt x="19167" y="55632"/>
                  <a:pt x="20019" y="56155"/>
                  <a:pt x="20950" y="56571"/>
                </a:cubicBezTo>
                <a:cubicBezTo>
                  <a:pt x="21862" y="56978"/>
                  <a:pt x="22826" y="57259"/>
                  <a:pt x="23814" y="57406"/>
                </a:cubicBezTo>
                <a:cubicBezTo>
                  <a:pt x="24308" y="57480"/>
                  <a:pt x="24807" y="57518"/>
                  <a:pt x="25308" y="57518"/>
                </a:cubicBezTo>
                <a:cubicBezTo>
                  <a:pt x="25804" y="57518"/>
                  <a:pt x="26301" y="57481"/>
                  <a:pt x="26792" y="57406"/>
                </a:cubicBezTo>
                <a:cubicBezTo>
                  <a:pt x="27697" y="57270"/>
                  <a:pt x="28647" y="56976"/>
                  <a:pt x="29616" y="56534"/>
                </a:cubicBezTo>
                <a:cubicBezTo>
                  <a:pt x="30582" y="56089"/>
                  <a:pt x="31489" y="55525"/>
                  <a:pt x="32318" y="54858"/>
                </a:cubicBezTo>
                <a:cubicBezTo>
                  <a:pt x="33577" y="53854"/>
                  <a:pt x="35713" y="51724"/>
                  <a:pt x="35879" y="48755"/>
                </a:cubicBezTo>
                <a:lnTo>
                  <a:pt x="35969" y="48759"/>
                </a:lnTo>
                <a:cubicBezTo>
                  <a:pt x="36120" y="48759"/>
                  <a:pt x="36270" y="48762"/>
                  <a:pt x="36419" y="48768"/>
                </a:cubicBezTo>
                <a:cubicBezTo>
                  <a:pt x="37259" y="48821"/>
                  <a:pt x="38087" y="48977"/>
                  <a:pt x="38889" y="49230"/>
                </a:cubicBezTo>
                <a:cubicBezTo>
                  <a:pt x="39816" y="49534"/>
                  <a:pt x="40742" y="49970"/>
                  <a:pt x="41635" y="50527"/>
                </a:cubicBezTo>
                <a:lnTo>
                  <a:pt x="41638" y="50529"/>
                </a:lnTo>
                <a:cubicBezTo>
                  <a:pt x="41641" y="50531"/>
                  <a:pt x="41645" y="50533"/>
                  <a:pt x="41648" y="50535"/>
                </a:cubicBezTo>
                <a:cubicBezTo>
                  <a:pt x="42722" y="51220"/>
                  <a:pt x="43743" y="52072"/>
                  <a:pt x="44669" y="53063"/>
                </a:cubicBezTo>
                <a:cubicBezTo>
                  <a:pt x="45667" y="54147"/>
                  <a:pt x="46511" y="55336"/>
                  <a:pt x="47176" y="56603"/>
                </a:cubicBezTo>
                <a:cubicBezTo>
                  <a:pt x="47730" y="57670"/>
                  <a:pt x="48110" y="58667"/>
                  <a:pt x="48337" y="59645"/>
                </a:cubicBezTo>
                <a:lnTo>
                  <a:pt x="48336" y="59645"/>
                </a:lnTo>
                <a:cubicBezTo>
                  <a:pt x="48481" y="60318"/>
                  <a:pt x="48541" y="61007"/>
                  <a:pt x="48513" y="61696"/>
                </a:cubicBezTo>
                <a:lnTo>
                  <a:pt x="48512" y="61696"/>
                </a:lnTo>
                <a:cubicBezTo>
                  <a:pt x="48483" y="62204"/>
                  <a:pt x="48407" y="62710"/>
                  <a:pt x="48285" y="63204"/>
                </a:cubicBezTo>
                <a:lnTo>
                  <a:pt x="48194" y="63443"/>
                </a:lnTo>
                <a:cubicBezTo>
                  <a:pt x="48141" y="63518"/>
                  <a:pt x="48138" y="63617"/>
                  <a:pt x="48184" y="63697"/>
                </a:cubicBezTo>
                <a:cubicBezTo>
                  <a:pt x="48225" y="63767"/>
                  <a:pt x="48299" y="63810"/>
                  <a:pt x="48380" y="63810"/>
                </a:cubicBezTo>
                <a:cubicBezTo>
                  <a:pt x="48381" y="63810"/>
                  <a:pt x="48382" y="63810"/>
                  <a:pt x="48383" y="63810"/>
                </a:cubicBezTo>
                <a:cubicBezTo>
                  <a:pt x="48425" y="63810"/>
                  <a:pt x="48466" y="63799"/>
                  <a:pt x="48502" y="63780"/>
                </a:cubicBezTo>
                <a:cubicBezTo>
                  <a:pt x="48744" y="63642"/>
                  <a:pt x="48971" y="63480"/>
                  <a:pt x="49177" y="63293"/>
                </a:cubicBezTo>
                <a:cubicBezTo>
                  <a:pt x="49370" y="63119"/>
                  <a:pt x="49551" y="62910"/>
                  <a:pt x="49764" y="62618"/>
                </a:cubicBezTo>
                <a:cubicBezTo>
                  <a:pt x="49943" y="62378"/>
                  <a:pt x="50089" y="62122"/>
                  <a:pt x="50210" y="61903"/>
                </a:cubicBezTo>
                <a:cubicBezTo>
                  <a:pt x="50353" y="61647"/>
                  <a:pt x="50485" y="61387"/>
                  <a:pt x="50610" y="61123"/>
                </a:cubicBezTo>
                <a:cubicBezTo>
                  <a:pt x="51072" y="60141"/>
                  <a:pt x="51427" y="59066"/>
                  <a:pt x="51664" y="57930"/>
                </a:cubicBezTo>
                <a:cubicBezTo>
                  <a:pt x="52108" y="55802"/>
                  <a:pt x="52120" y="53503"/>
                  <a:pt x="51703" y="51101"/>
                </a:cubicBezTo>
                <a:cubicBezTo>
                  <a:pt x="51445" y="49608"/>
                  <a:pt x="51007" y="48120"/>
                  <a:pt x="50402" y="46679"/>
                </a:cubicBezTo>
                <a:cubicBezTo>
                  <a:pt x="49864" y="45399"/>
                  <a:pt x="49209" y="44202"/>
                  <a:pt x="48450" y="43126"/>
                </a:cubicBezTo>
                <a:lnTo>
                  <a:pt x="48450" y="43126"/>
                </a:lnTo>
                <a:cubicBezTo>
                  <a:pt x="48557" y="43141"/>
                  <a:pt x="48665" y="43149"/>
                  <a:pt x="48773" y="43149"/>
                </a:cubicBezTo>
                <a:cubicBezTo>
                  <a:pt x="48786" y="43149"/>
                  <a:pt x="48800" y="43149"/>
                  <a:pt x="48813" y="43149"/>
                </a:cubicBezTo>
                <a:lnTo>
                  <a:pt x="48928" y="43148"/>
                </a:lnTo>
                <a:cubicBezTo>
                  <a:pt x="49279" y="43141"/>
                  <a:pt x="49629" y="43089"/>
                  <a:pt x="49925" y="43039"/>
                </a:cubicBezTo>
                <a:cubicBezTo>
                  <a:pt x="50225" y="42989"/>
                  <a:pt x="50524" y="42923"/>
                  <a:pt x="50822" y="42855"/>
                </a:cubicBezTo>
                <a:cubicBezTo>
                  <a:pt x="51139" y="42783"/>
                  <a:pt x="51416" y="42711"/>
                  <a:pt x="51668" y="42634"/>
                </a:cubicBezTo>
                <a:cubicBezTo>
                  <a:pt x="52722" y="42309"/>
                  <a:pt x="53688" y="41806"/>
                  <a:pt x="54539" y="41141"/>
                </a:cubicBezTo>
                <a:cubicBezTo>
                  <a:pt x="55395" y="40475"/>
                  <a:pt x="56108" y="39645"/>
                  <a:pt x="56639" y="38698"/>
                </a:cubicBezTo>
                <a:cubicBezTo>
                  <a:pt x="56868" y="38294"/>
                  <a:pt x="57057" y="37868"/>
                  <a:pt x="57204" y="37427"/>
                </a:cubicBezTo>
                <a:cubicBezTo>
                  <a:pt x="57293" y="37151"/>
                  <a:pt x="57371" y="36842"/>
                  <a:pt x="57447" y="36453"/>
                </a:cubicBezTo>
                <a:cubicBezTo>
                  <a:pt x="57571" y="35802"/>
                  <a:pt x="57646" y="35141"/>
                  <a:pt x="57672" y="34478"/>
                </a:cubicBezTo>
                <a:cubicBezTo>
                  <a:pt x="57705" y="33757"/>
                  <a:pt x="57668" y="33033"/>
                  <a:pt x="57561" y="32319"/>
                </a:cubicBezTo>
                <a:cubicBezTo>
                  <a:pt x="57450" y="31609"/>
                  <a:pt x="57260" y="31012"/>
                  <a:pt x="56979" y="30495"/>
                </a:cubicBezTo>
                <a:cubicBezTo>
                  <a:pt x="56768" y="30111"/>
                  <a:pt x="56491" y="29787"/>
                  <a:pt x="56175" y="29560"/>
                </a:cubicBezTo>
                <a:cubicBezTo>
                  <a:pt x="56858" y="29242"/>
                  <a:pt x="57476" y="28799"/>
                  <a:pt x="57997" y="28256"/>
                </a:cubicBezTo>
                <a:cubicBezTo>
                  <a:pt x="58545" y="27683"/>
                  <a:pt x="59004" y="26977"/>
                  <a:pt x="59360" y="26156"/>
                </a:cubicBezTo>
                <a:cubicBezTo>
                  <a:pt x="59676" y="25422"/>
                  <a:pt x="59893" y="24601"/>
                  <a:pt x="60024" y="23647"/>
                </a:cubicBezTo>
                <a:cubicBezTo>
                  <a:pt x="60139" y="22819"/>
                  <a:pt x="60164" y="21938"/>
                  <a:pt x="60103" y="20953"/>
                </a:cubicBezTo>
                <a:cubicBezTo>
                  <a:pt x="60043" y="20059"/>
                  <a:pt x="59908" y="19173"/>
                  <a:pt x="59700" y="18303"/>
                </a:cubicBezTo>
                <a:cubicBezTo>
                  <a:pt x="59507" y="17487"/>
                  <a:pt x="59245" y="16689"/>
                  <a:pt x="58919" y="15917"/>
                </a:cubicBezTo>
                <a:cubicBezTo>
                  <a:pt x="58197" y="14228"/>
                  <a:pt x="56960" y="12651"/>
                  <a:pt x="55345" y="11359"/>
                </a:cubicBezTo>
                <a:cubicBezTo>
                  <a:pt x="54560" y="10732"/>
                  <a:pt x="53701" y="10204"/>
                  <a:pt x="52785" y="9788"/>
                </a:cubicBezTo>
                <a:cubicBezTo>
                  <a:pt x="51876" y="9373"/>
                  <a:pt x="50935" y="9107"/>
                  <a:pt x="49989" y="8998"/>
                </a:cubicBezTo>
                <a:cubicBezTo>
                  <a:pt x="49716" y="8966"/>
                  <a:pt x="49443" y="8950"/>
                  <a:pt x="49167" y="8950"/>
                </a:cubicBezTo>
                <a:cubicBezTo>
                  <a:pt x="49163" y="8950"/>
                  <a:pt x="49159" y="8950"/>
                  <a:pt x="49155" y="8950"/>
                </a:cubicBezTo>
                <a:cubicBezTo>
                  <a:pt x="48487" y="8950"/>
                  <a:pt x="47822" y="9049"/>
                  <a:pt x="47181" y="9243"/>
                </a:cubicBezTo>
                <a:cubicBezTo>
                  <a:pt x="46469" y="9462"/>
                  <a:pt x="45786" y="9812"/>
                  <a:pt x="45153" y="10285"/>
                </a:cubicBezTo>
                <a:cubicBezTo>
                  <a:pt x="45182" y="10221"/>
                  <a:pt x="45206" y="10157"/>
                  <a:pt x="45225" y="10089"/>
                </a:cubicBezTo>
                <a:cubicBezTo>
                  <a:pt x="45300" y="9837"/>
                  <a:pt x="45353" y="9564"/>
                  <a:pt x="45398" y="9205"/>
                </a:cubicBezTo>
                <a:cubicBezTo>
                  <a:pt x="45451" y="8768"/>
                  <a:pt x="45454" y="8326"/>
                  <a:pt x="45408" y="7888"/>
                </a:cubicBezTo>
                <a:cubicBezTo>
                  <a:pt x="45323" y="7073"/>
                  <a:pt x="45061" y="6272"/>
                  <a:pt x="44629" y="5507"/>
                </a:cubicBezTo>
                <a:cubicBezTo>
                  <a:pt x="44237" y="4814"/>
                  <a:pt x="43691" y="4145"/>
                  <a:pt x="43004" y="3518"/>
                </a:cubicBezTo>
                <a:cubicBezTo>
                  <a:pt x="42385" y="2952"/>
                  <a:pt x="41645" y="2423"/>
                  <a:pt x="40804" y="1946"/>
                </a:cubicBezTo>
                <a:cubicBezTo>
                  <a:pt x="40047" y="1518"/>
                  <a:pt x="39204" y="1140"/>
                  <a:pt x="38300" y="821"/>
                </a:cubicBezTo>
                <a:cubicBezTo>
                  <a:pt x="37478" y="532"/>
                  <a:pt x="36633" y="314"/>
                  <a:pt x="35773" y="168"/>
                </a:cubicBezTo>
                <a:cubicBezTo>
                  <a:pt x="35094" y="56"/>
                  <a:pt x="34476" y="0"/>
                  <a:pt x="33886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8123760" y="-569880"/>
            <a:ext cx="4122360" cy="4372200"/>
          </a:xfrm>
          <a:custGeom>
            <a:avLst/>
            <a:gdLst/>
            <a:ahLst/>
            <a:rect l="l" t="t" r="r" b="b"/>
            <a:pathLst>
              <a:path w="60164" h="63810">
                <a:moveTo>
                  <a:pt x="33886" y="0"/>
                </a:moveTo>
                <a:cubicBezTo>
                  <a:pt x="33740" y="0"/>
                  <a:pt x="33593" y="4"/>
                  <a:pt x="33447" y="11"/>
                </a:cubicBezTo>
                <a:cubicBezTo>
                  <a:pt x="32657" y="48"/>
                  <a:pt x="31809" y="182"/>
                  <a:pt x="30925" y="413"/>
                </a:cubicBezTo>
                <a:cubicBezTo>
                  <a:pt x="27725" y="1246"/>
                  <a:pt x="24222" y="3377"/>
                  <a:pt x="23988" y="6855"/>
                </a:cubicBezTo>
                <a:cubicBezTo>
                  <a:pt x="23892" y="6790"/>
                  <a:pt x="23781" y="6740"/>
                  <a:pt x="23671" y="6695"/>
                </a:cubicBezTo>
                <a:cubicBezTo>
                  <a:pt x="23432" y="6603"/>
                  <a:pt x="23179" y="6553"/>
                  <a:pt x="22923" y="6550"/>
                </a:cubicBezTo>
                <a:cubicBezTo>
                  <a:pt x="22693" y="6551"/>
                  <a:pt x="22466" y="6587"/>
                  <a:pt x="22248" y="6656"/>
                </a:cubicBezTo>
                <a:cubicBezTo>
                  <a:pt x="22026" y="6725"/>
                  <a:pt x="21798" y="6837"/>
                  <a:pt x="21571" y="6988"/>
                </a:cubicBezTo>
                <a:cubicBezTo>
                  <a:pt x="21169" y="7259"/>
                  <a:pt x="20825" y="7632"/>
                  <a:pt x="20545" y="8097"/>
                </a:cubicBezTo>
                <a:cubicBezTo>
                  <a:pt x="20356" y="8410"/>
                  <a:pt x="20221" y="8754"/>
                  <a:pt x="20147" y="9112"/>
                </a:cubicBezTo>
                <a:cubicBezTo>
                  <a:pt x="19766" y="8809"/>
                  <a:pt x="19351" y="8554"/>
                  <a:pt x="18908" y="8352"/>
                </a:cubicBezTo>
                <a:cubicBezTo>
                  <a:pt x="18404" y="8118"/>
                  <a:pt x="17832" y="7934"/>
                  <a:pt x="17159" y="7791"/>
                </a:cubicBezTo>
                <a:cubicBezTo>
                  <a:pt x="16511" y="7658"/>
                  <a:pt x="15852" y="7591"/>
                  <a:pt x="15190" y="7591"/>
                </a:cubicBezTo>
                <a:cubicBezTo>
                  <a:pt x="15185" y="7591"/>
                  <a:pt x="15179" y="7591"/>
                  <a:pt x="15173" y="7591"/>
                </a:cubicBezTo>
                <a:cubicBezTo>
                  <a:pt x="14829" y="7591"/>
                  <a:pt x="14476" y="7608"/>
                  <a:pt x="14094" y="7645"/>
                </a:cubicBezTo>
                <a:cubicBezTo>
                  <a:pt x="12112" y="7842"/>
                  <a:pt x="10082" y="8595"/>
                  <a:pt x="8223" y="9821"/>
                </a:cubicBezTo>
                <a:cubicBezTo>
                  <a:pt x="7330" y="10413"/>
                  <a:pt x="6505" y="11100"/>
                  <a:pt x="5762" y="11870"/>
                </a:cubicBezTo>
                <a:cubicBezTo>
                  <a:pt x="5028" y="12628"/>
                  <a:pt x="4386" y="13468"/>
                  <a:pt x="3849" y="14375"/>
                </a:cubicBezTo>
                <a:cubicBezTo>
                  <a:pt x="3324" y="15257"/>
                  <a:pt x="2922" y="16207"/>
                  <a:pt x="2655" y="17200"/>
                </a:cubicBezTo>
                <a:cubicBezTo>
                  <a:pt x="2427" y="18053"/>
                  <a:pt x="2313" y="18986"/>
                  <a:pt x="2314" y="19973"/>
                </a:cubicBezTo>
                <a:cubicBezTo>
                  <a:pt x="2318" y="20795"/>
                  <a:pt x="2415" y="21613"/>
                  <a:pt x="2603" y="22414"/>
                </a:cubicBezTo>
                <a:cubicBezTo>
                  <a:pt x="2790" y="23224"/>
                  <a:pt x="3087" y="24004"/>
                  <a:pt x="3487" y="24732"/>
                </a:cubicBezTo>
                <a:cubicBezTo>
                  <a:pt x="3890" y="25460"/>
                  <a:pt x="4401" y="26096"/>
                  <a:pt x="5009" y="26623"/>
                </a:cubicBezTo>
                <a:cubicBezTo>
                  <a:pt x="5322" y="26891"/>
                  <a:pt x="5661" y="27128"/>
                  <a:pt x="6021" y="27328"/>
                </a:cubicBezTo>
                <a:cubicBezTo>
                  <a:pt x="6145" y="27399"/>
                  <a:pt x="6273" y="27464"/>
                  <a:pt x="6402" y="27524"/>
                </a:cubicBezTo>
                <a:cubicBezTo>
                  <a:pt x="5500" y="27692"/>
                  <a:pt x="4581" y="28076"/>
                  <a:pt x="3750" y="28626"/>
                </a:cubicBezTo>
                <a:cubicBezTo>
                  <a:pt x="3005" y="29115"/>
                  <a:pt x="2358" y="29696"/>
                  <a:pt x="1821" y="30352"/>
                </a:cubicBezTo>
                <a:cubicBezTo>
                  <a:pt x="1321" y="30958"/>
                  <a:pt x="921" y="31638"/>
                  <a:pt x="634" y="32370"/>
                </a:cubicBezTo>
                <a:cubicBezTo>
                  <a:pt x="361" y="33063"/>
                  <a:pt x="189" y="33809"/>
                  <a:pt x="124" y="34587"/>
                </a:cubicBezTo>
                <a:cubicBezTo>
                  <a:pt x="0" y="36038"/>
                  <a:pt x="259" y="37580"/>
                  <a:pt x="870" y="39050"/>
                </a:cubicBezTo>
                <a:cubicBezTo>
                  <a:pt x="1471" y="40490"/>
                  <a:pt x="2369" y="41785"/>
                  <a:pt x="3508" y="42853"/>
                </a:cubicBezTo>
                <a:cubicBezTo>
                  <a:pt x="4664" y="43933"/>
                  <a:pt x="6035" y="44696"/>
                  <a:pt x="7472" y="45058"/>
                </a:cubicBezTo>
                <a:cubicBezTo>
                  <a:pt x="8082" y="45211"/>
                  <a:pt x="8709" y="45288"/>
                  <a:pt x="9338" y="45288"/>
                </a:cubicBezTo>
                <a:cubicBezTo>
                  <a:pt x="9343" y="45288"/>
                  <a:pt x="9348" y="45288"/>
                  <a:pt x="9352" y="45288"/>
                </a:cubicBezTo>
                <a:cubicBezTo>
                  <a:pt x="9493" y="45288"/>
                  <a:pt x="9633" y="45285"/>
                  <a:pt x="9774" y="45277"/>
                </a:cubicBezTo>
                <a:cubicBezTo>
                  <a:pt x="10575" y="45233"/>
                  <a:pt x="11388" y="45058"/>
                  <a:pt x="12191" y="44756"/>
                </a:cubicBezTo>
                <a:cubicBezTo>
                  <a:pt x="12325" y="44704"/>
                  <a:pt x="12459" y="44650"/>
                  <a:pt x="12589" y="44593"/>
                </a:cubicBezTo>
                <a:lnTo>
                  <a:pt x="12589" y="44593"/>
                </a:lnTo>
                <a:cubicBezTo>
                  <a:pt x="12575" y="44642"/>
                  <a:pt x="12566" y="44692"/>
                  <a:pt x="12562" y="44743"/>
                </a:cubicBezTo>
                <a:cubicBezTo>
                  <a:pt x="12547" y="44941"/>
                  <a:pt x="12561" y="45141"/>
                  <a:pt x="12604" y="45334"/>
                </a:cubicBezTo>
                <a:cubicBezTo>
                  <a:pt x="12773" y="46079"/>
                  <a:pt x="13305" y="46689"/>
                  <a:pt x="14019" y="46958"/>
                </a:cubicBezTo>
                <a:cubicBezTo>
                  <a:pt x="14205" y="47026"/>
                  <a:pt x="14399" y="47066"/>
                  <a:pt x="14596" y="47077"/>
                </a:cubicBezTo>
                <a:cubicBezTo>
                  <a:pt x="14638" y="47079"/>
                  <a:pt x="14681" y="47081"/>
                  <a:pt x="14723" y="47081"/>
                </a:cubicBezTo>
                <a:cubicBezTo>
                  <a:pt x="14781" y="47081"/>
                  <a:pt x="14840" y="47078"/>
                  <a:pt x="14898" y="47073"/>
                </a:cubicBezTo>
                <a:cubicBezTo>
                  <a:pt x="14920" y="47071"/>
                  <a:pt x="14940" y="47069"/>
                  <a:pt x="14961" y="47066"/>
                </a:cubicBezTo>
                <a:lnTo>
                  <a:pt x="14961" y="47066"/>
                </a:lnTo>
                <a:cubicBezTo>
                  <a:pt x="14923" y="47613"/>
                  <a:pt x="14923" y="48162"/>
                  <a:pt x="14962" y="48709"/>
                </a:cubicBezTo>
                <a:cubicBezTo>
                  <a:pt x="15004" y="49210"/>
                  <a:pt x="15089" y="49705"/>
                  <a:pt x="15219" y="50191"/>
                </a:cubicBezTo>
                <a:cubicBezTo>
                  <a:pt x="15465" y="51113"/>
                  <a:pt x="15875" y="52007"/>
                  <a:pt x="16438" y="52852"/>
                </a:cubicBezTo>
                <a:cubicBezTo>
                  <a:pt x="16956" y="53630"/>
                  <a:pt x="17624" y="54359"/>
                  <a:pt x="18420" y="55015"/>
                </a:cubicBezTo>
                <a:cubicBezTo>
                  <a:pt x="19167" y="55632"/>
                  <a:pt x="20019" y="56155"/>
                  <a:pt x="20950" y="56571"/>
                </a:cubicBezTo>
                <a:cubicBezTo>
                  <a:pt x="21862" y="56978"/>
                  <a:pt x="22826" y="57259"/>
                  <a:pt x="23814" y="57406"/>
                </a:cubicBezTo>
                <a:cubicBezTo>
                  <a:pt x="24308" y="57480"/>
                  <a:pt x="24807" y="57518"/>
                  <a:pt x="25308" y="57518"/>
                </a:cubicBezTo>
                <a:cubicBezTo>
                  <a:pt x="25804" y="57518"/>
                  <a:pt x="26301" y="57481"/>
                  <a:pt x="26792" y="57406"/>
                </a:cubicBezTo>
                <a:cubicBezTo>
                  <a:pt x="27697" y="57270"/>
                  <a:pt x="28647" y="56976"/>
                  <a:pt x="29616" y="56534"/>
                </a:cubicBezTo>
                <a:cubicBezTo>
                  <a:pt x="30582" y="56089"/>
                  <a:pt x="31489" y="55525"/>
                  <a:pt x="32318" y="54858"/>
                </a:cubicBezTo>
                <a:cubicBezTo>
                  <a:pt x="33577" y="53854"/>
                  <a:pt x="35713" y="51724"/>
                  <a:pt x="35879" y="48755"/>
                </a:cubicBezTo>
                <a:lnTo>
                  <a:pt x="35969" y="48759"/>
                </a:lnTo>
                <a:cubicBezTo>
                  <a:pt x="36120" y="48759"/>
                  <a:pt x="36270" y="48762"/>
                  <a:pt x="36419" y="48768"/>
                </a:cubicBezTo>
                <a:cubicBezTo>
                  <a:pt x="37259" y="48821"/>
                  <a:pt x="38087" y="48977"/>
                  <a:pt x="38889" y="49230"/>
                </a:cubicBezTo>
                <a:cubicBezTo>
                  <a:pt x="39816" y="49534"/>
                  <a:pt x="40742" y="49970"/>
                  <a:pt x="41635" y="50527"/>
                </a:cubicBezTo>
                <a:lnTo>
                  <a:pt x="41638" y="50529"/>
                </a:lnTo>
                <a:cubicBezTo>
                  <a:pt x="41641" y="50531"/>
                  <a:pt x="41645" y="50533"/>
                  <a:pt x="41648" y="50535"/>
                </a:cubicBezTo>
                <a:cubicBezTo>
                  <a:pt x="42722" y="51220"/>
                  <a:pt x="43743" y="52072"/>
                  <a:pt x="44669" y="53063"/>
                </a:cubicBezTo>
                <a:cubicBezTo>
                  <a:pt x="45667" y="54147"/>
                  <a:pt x="46511" y="55336"/>
                  <a:pt x="47176" y="56603"/>
                </a:cubicBezTo>
                <a:cubicBezTo>
                  <a:pt x="47730" y="57670"/>
                  <a:pt x="48110" y="58667"/>
                  <a:pt x="48337" y="59645"/>
                </a:cubicBezTo>
                <a:lnTo>
                  <a:pt x="48336" y="59645"/>
                </a:lnTo>
                <a:cubicBezTo>
                  <a:pt x="48481" y="60318"/>
                  <a:pt x="48541" y="61007"/>
                  <a:pt x="48513" y="61696"/>
                </a:cubicBezTo>
                <a:lnTo>
                  <a:pt x="48512" y="61696"/>
                </a:lnTo>
                <a:cubicBezTo>
                  <a:pt x="48483" y="62204"/>
                  <a:pt x="48407" y="62710"/>
                  <a:pt x="48285" y="63204"/>
                </a:cubicBezTo>
                <a:lnTo>
                  <a:pt x="48194" y="63443"/>
                </a:lnTo>
                <a:cubicBezTo>
                  <a:pt x="48141" y="63518"/>
                  <a:pt x="48138" y="63617"/>
                  <a:pt x="48184" y="63697"/>
                </a:cubicBezTo>
                <a:cubicBezTo>
                  <a:pt x="48225" y="63767"/>
                  <a:pt x="48299" y="63810"/>
                  <a:pt x="48380" y="63810"/>
                </a:cubicBezTo>
                <a:cubicBezTo>
                  <a:pt x="48381" y="63810"/>
                  <a:pt x="48382" y="63810"/>
                  <a:pt x="48383" y="63810"/>
                </a:cubicBezTo>
                <a:cubicBezTo>
                  <a:pt x="48425" y="63810"/>
                  <a:pt x="48466" y="63799"/>
                  <a:pt x="48502" y="63780"/>
                </a:cubicBezTo>
                <a:cubicBezTo>
                  <a:pt x="48744" y="63642"/>
                  <a:pt x="48971" y="63480"/>
                  <a:pt x="49177" y="63293"/>
                </a:cubicBezTo>
                <a:cubicBezTo>
                  <a:pt x="49370" y="63119"/>
                  <a:pt x="49551" y="62910"/>
                  <a:pt x="49764" y="62618"/>
                </a:cubicBezTo>
                <a:cubicBezTo>
                  <a:pt x="49943" y="62378"/>
                  <a:pt x="50089" y="62122"/>
                  <a:pt x="50210" y="61903"/>
                </a:cubicBezTo>
                <a:cubicBezTo>
                  <a:pt x="50353" y="61647"/>
                  <a:pt x="50485" y="61387"/>
                  <a:pt x="50610" y="61123"/>
                </a:cubicBezTo>
                <a:cubicBezTo>
                  <a:pt x="51072" y="60141"/>
                  <a:pt x="51427" y="59066"/>
                  <a:pt x="51664" y="57930"/>
                </a:cubicBezTo>
                <a:cubicBezTo>
                  <a:pt x="52108" y="55802"/>
                  <a:pt x="52120" y="53503"/>
                  <a:pt x="51703" y="51101"/>
                </a:cubicBezTo>
                <a:cubicBezTo>
                  <a:pt x="51445" y="49608"/>
                  <a:pt x="51007" y="48120"/>
                  <a:pt x="50402" y="46679"/>
                </a:cubicBezTo>
                <a:cubicBezTo>
                  <a:pt x="49864" y="45399"/>
                  <a:pt x="49209" y="44202"/>
                  <a:pt x="48450" y="43126"/>
                </a:cubicBezTo>
                <a:lnTo>
                  <a:pt x="48450" y="43126"/>
                </a:lnTo>
                <a:cubicBezTo>
                  <a:pt x="48557" y="43141"/>
                  <a:pt x="48665" y="43149"/>
                  <a:pt x="48773" y="43149"/>
                </a:cubicBezTo>
                <a:cubicBezTo>
                  <a:pt x="48786" y="43149"/>
                  <a:pt x="48800" y="43149"/>
                  <a:pt x="48813" y="43149"/>
                </a:cubicBezTo>
                <a:lnTo>
                  <a:pt x="48928" y="43148"/>
                </a:lnTo>
                <a:cubicBezTo>
                  <a:pt x="49279" y="43141"/>
                  <a:pt x="49629" y="43089"/>
                  <a:pt x="49925" y="43039"/>
                </a:cubicBezTo>
                <a:cubicBezTo>
                  <a:pt x="50225" y="42989"/>
                  <a:pt x="50524" y="42923"/>
                  <a:pt x="50822" y="42855"/>
                </a:cubicBezTo>
                <a:cubicBezTo>
                  <a:pt x="51139" y="42783"/>
                  <a:pt x="51416" y="42711"/>
                  <a:pt x="51668" y="42634"/>
                </a:cubicBezTo>
                <a:cubicBezTo>
                  <a:pt x="52722" y="42309"/>
                  <a:pt x="53688" y="41806"/>
                  <a:pt x="54539" y="41141"/>
                </a:cubicBezTo>
                <a:cubicBezTo>
                  <a:pt x="55395" y="40475"/>
                  <a:pt x="56108" y="39645"/>
                  <a:pt x="56639" y="38698"/>
                </a:cubicBezTo>
                <a:cubicBezTo>
                  <a:pt x="56868" y="38294"/>
                  <a:pt x="57057" y="37868"/>
                  <a:pt x="57204" y="37427"/>
                </a:cubicBezTo>
                <a:cubicBezTo>
                  <a:pt x="57293" y="37151"/>
                  <a:pt x="57371" y="36842"/>
                  <a:pt x="57447" y="36453"/>
                </a:cubicBezTo>
                <a:cubicBezTo>
                  <a:pt x="57571" y="35802"/>
                  <a:pt x="57646" y="35141"/>
                  <a:pt x="57672" y="34478"/>
                </a:cubicBezTo>
                <a:cubicBezTo>
                  <a:pt x="57705" y="33757"/>
                  <a:pt x="57668" y="33033"/>
                  <a:pt x="57561" y="32319"/>
                </a:cubicBezTo>
                <a:cubicBezTo>
                  <a:pt x="57450" y="31609"/>
                  <a:pt x="57260" y="31012"/>
                  <a:pt x="56979" y="30495"/>
                </a:cubicBezTo>
                <a:cubicBezTo>
                  <a:pt x="56768" y="30111"/>
                  <a:pt x="56491" y="29787"/>
                  <a:pt x="56175" y="29560"/>
                </a:cubicBezTo>
                <a:cubicBezTo>
                  <a:pt x="56858" y="29242"/>
                  <a:pt x="57476" y="28799"/>
                  <a:pt x="57997" y="28256"/>
                </a:cubicBezTo>
                <a:cubicBezTo>
                  <a:pt x="58545" y="27683"/>
                  <a:pt x="59004" y="26977"/>
                  <a:pt x="59360" y="26156"/>
                </a:cubicBezTo>
                <a:cubicBezTo>
                  <a:pt x="59676" y="25422"/>
                  <a:pt x="59893" y="24601"/>
                  <a:pt x="60024" y="23647"/>
                </a:cubicBezTo>
                <a:cubicBezTo>
                  <a:pt x="60139" y="22819"/>
                  <a:pt x="60164" y="21938"/>
                  <a:pt x="60103" y="20953"/>
                </a:cubicBezTo>
                <a:cubicBezTo>
                  <a:pt x="60043" y="20059"/>
                  <a:pt x="59908" y="19173"/>
                  <a:pt x="59700" y="18303"/>
                </a:cubicBezTo>
                <a:cubicBezTo>
                  <a:pt x="59507" y="17487"/>
                  <a:pt x="59245" y="16689"/>
                  <a:pt x="58919" y="15917"/>
                </a:cubicBezTo>
                <a:cubicBezTo>
                  <a:pt x="58197" y="14228"/>
                  <a:pt x="56960" y="12651"/>
                  <a:pt x="55345" y="11359"/>
                </a:cubicBezTo>
                <a:cubicBezTo>
                  <a:pt x="54560" y="10732"/>
                  <a:pt x="53701" y="10204"/>
                  <a:pt x="52785" y="9788"/>
                </a:cubicBezTo>
                <a:cubicBezTo>
                  <a:pt x="51876" y="9373"/>
                  <a:pt x="50935" y="9107"/>
                  <a:pt x="49989" y="8998"/>
                </a:cubicBezTo>
                <a:cubicBezTo>
                  <a:pt x="49716" y="8966"/>
                  <a:pt x="49443" y="8950"/>
                  <a:pt x="49167" y="8950"/>
                </a:cubicBezTo>
                <a:cubicBezTo>
                  <a:pt x="49163" y="8950"/>
                  <a:pt x="49159" y="8950"/>
                  <a:pt x="49155" y="8950"/>
                </a:cubicBezTo>
                <a:cubicBezTo>
                  <a:pt x="48487" y="8950"/>
                  <a:pt x="47822" y="9049"/>
                  <a:pt x="47181" y="9243"/>
                </a:cubicBezTo>
                <a:cubicBezTo>
                  <a:pt x="46469" y="9462"/>
                  <a:pt x="45786" y="9812"/>
                  <a:pt x="45153" y="10285"/>
                </a:cubicBezTo>
                <a:cubicBezTo>
                  <a:pt x="45182" y="10221"/>
                  <a:pt x="45206" y="10157"/>
                  <a:pt x="45225" y="10089"/>
                </a:cubicBezTo>
                <a:cubicBezTo>
                  <a:pt x="45300" y="9837"/>
                  <a:pt x="45353" y="9564"/>
                  <a:pt x="45398" y="9205"/>
                </a:cubicBezTo>
                <a:cubicBezTo>
                  <a:pt x="45451" y="8768"/>
                  <a:pt x="45454" y="8326"/>
                  <a:pt x="45408" y="7888"/>
                </a:cubicBezTo>
                <a:cubicBezTo>
                  <a:pt x="45323" y="7073"/>
                  <a:pt x="45061" y="6272"/>
                  <a:pt x="44629" y="5507"/>
                </a:cubicBezTo>
                <a:cubicBezTo>
                  <a:pt x="44237" y="4814"/>
                  <a:pt x="43691" y="4145"/>
                  <a:pt x="43004" y="3518"/>
                </a:cubicBezTo>
                <a:cubicBezTo>
                  <a:pt x="42385" y="2952"/>
                  <a:pt x="41645" y="2423"/>
                  <a:pt x="40804" y="1946"/>
                </a:cubicBezTo>
                <a:cubicBezTo>
                  <a:pt x="40047" y="1518"/>
                  <a:pt x="39204" y="1140"/>
                  <a:pt x="38300" y="821"/>
                </a:cubicBezTo>
                <a:cubicBezTo>
                  <a:pt x="37478" y="532"/>
                  <a:pt x="36633" y="314"/>
                  <a:pt x="35773" y="168"/>
                </a:cubicBezTo>
                <a:cubicBezTo>
                  <a:pt x="35094" y="56"/>
                  <a:pt x="34476" y="0"/>
                  <a:pt x="33886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" name="Group 4"/>
          <p:cNvGrpSpPr/>
          <p:nvPr/>
        </p:nvGrpSpPr>
        <p:grpSpPr>
          <a:xfrm>
            <a:off x="7633440" y="287280"/>
            <a:ext cx="1042200" cy="1184760"/>
            <a:chOff x="7633440" y="287280"/>
            <a:chExt cx="1042200" cy="1184760"/>
          </a:xfrm>
        </p:grpSpPr>
        <p:sp>
          <p:nvSpPr>
            <p:cNvPr id="42" name="CustomShape 5"/>
            <p:cNvSpPr/>
            <p:nvPr/>
          </p:nvSpPr>
          <p:spPr>
            <a:xfrm rot="5854800">
              <a:off x="8081280" y="855720"/>
              <a:ext cx="411840" cy="728280"/>
            </a:xfrm>
            <a:custGeom>
              <a:avLst/>
              <a:gdLst/>
              <a:ahLst/>
              <a:rect l="l" t="t" r="r" b="b"/>
              <a:pathLst>
                <a:path w="5753" h="10157">
                  <a:moveTo>
                    <a:pt x="1295" y="1"/>
                  </a:moveTo>
                  <a:lnTo>
                    <a:pt x="1296" y="2"/>
                  </a:lnTo>
                  <a:cubicBezTo>
                    <a:pt x="1226" y="2"/>
                    <a:pt x="1157" y="10"/>
                    <a:pt x="1089" y="27"/>
                  </a:cubicBezTo>
                  <a:cubicBezTo>
                    <a:pt x="875" y="74"/>
                    <a:pt x="708" y="209"/>
                    <a:pt x="586" y="320"/>
                  </a:cubicBezTo>
                  <a:cubicBezTo>
                    <a:pt x="418" y="477"/>
                    <a:pt x="275" y="686"/>
                    <a:pt x="173" y="925"/>
                  </a:cubicBezTo>
                  <a:cubicBezTo>
                    <a:pt x="81" y="1144"/>
                    <a:pt x="30" y="1386"/>
                    <a:pt x="17" y="1690"/>
                  </a:cubicBezTo>
                  <a:cubicBezTo>
                    <a:pt x="0" y="1989"/>
                    <a:pt x="52" y="2281"/>
                    <a:pt x="104" y="2527"/>
                  </a:cubicBezTo>
                  <a:cubicBezTo>
                    <a:pt x="162" y="2799"/>
                    <a:pt x="252" y="3082"/>
                    <a:pt x="385" y="3415"/>
                  </a:cubicBezTo>
                  <a:cubicBezTo>
                    <a:pt x="618" y="3996"/>
                    <a:pt x="942" y="4599"/>
                    <a:pt x="1402" y="5313"/>
                  </a:cubicBezTo>
                  <a:cubicBezTo>
                    <a:pt x="1772" y="5890"/>
                    <a:pt x="2212" y="6497"/>
                    <a:pt x="2748" y="7173"/>
                  </a:cubicBezTo>
                  <a:cubicBezTo>
                    <a:pt x="3163" y="7695"/>
                    <a:pt x="3609" y="8220"/>
                    <a:pt x="4111" y="8781"/>
                  </a:cubicBezTo>
                  <a:cubicBezTo>
                    <a:pt x="4544" y="9269"/>
                    <a:pt x="4994" y="9746"/>
                    <a:pt x="5337" y="10108"/>
                  </a:cubicBezTo>
                  <a:cubicBezTo>
                    <a:pt x="5372" y="10144"/>
                    <a:pt x="5432" y="10157"/>
                    <a:pt x="5472" y="10157"/>
                  </a:cubicBezTo>
                  <a:cubicBezTo>
                    <a:pt x="5528" y="10151"/>
                    <a:pt x="5564" y="10137"/>
                    <a:pt x="5594" y="10115"/>
                  </a:cubicBezTo>
                  <a:cubicBezTo>
                    <a:pt x="5634" y="10104"/>
                    <a:pt x="5668" y="10081"/>
                    <a:pt x="5695" y="10050"/>
                  </a:cubicBezTo>
                  <a:cubicBezTo>
                    <a:pt x="5726" y="10013"/>
                    <a:pt x="5752" y="9953"/>
                    <a:pt x="5743" y="9902"/>
                  </a:cubicBezTo>
                  <a:cubicBezTo>
                    <a:pt x="5634" y="9320"/>
                    <a:pt x="5510" y="8695"/>
                    <a:pt x="5353" y="8066"/>
                  </a:cubicBezTo>
                  <a:cubicBezTo>
                    <a:pt x="5300" y="7857"/>
                    <a:pt x="5243" y="7650"/>
                    <a:pt x="5184" y="7443"/>
                  </a:cubicBezTo>
                  <a:lnTo>
                    <a:pt x="5160" y="7359"/>
                  </a:lnTo>
                  <a:cubicBezTo>
                    <a:pt x="5041" y="6936"/>
                    <a:pt x="4917" y="6516"/>
                    <a:pt x="4788" y="6096"/>
                  </a:cubicBezTo>
                  <a:cubicBezTo>
                    <a:pt x="4326" y="4601"/>
                    <a:pt x="3915" y="3485"/>
                    <a:pt x="3454" y="2479"/>
                  </a:cubicBezTo>
                  <a:cubicBezTo>
                    <a:pt x="3249" y="2034"/>
                    <a:pt x="2965" y="1454"/>
                    <a:pt x="2593" y="930"/>
                  </a:cubicBezTo>
                  <a:cubicBezTo>
                    <a:pt x="2456" y="734"/>
                    <a:pt x="2299" y="553"/>
                    <a:pt x="2126" y="389"/>
                  </a:cubicBezTo>
                  <a:cubicBezTo>
                    <a:pt x="1974" y="245"/>
                    <a:pt x="1807" y="135"/>
                    <a:pt x="1645" y="71"/>
                  </a:cubicBezTo>
                  <a:cubicBezTo>
                    <a:pt x="1566" y="37"/>
                    <a:pt x="1480" y="17"/>
                    <a:pt x="1394" y="7"/>
                  </a:cubicBezTo>
                  <a:cubicBezTo>
                    <a:pt x="1362" y="3"/>
                    <a:pt x="1328" y="1"/>
                    <a:pt x="1295" y="1"/>
                  </a:cubicBezTo>
                  <a:close/>
                </a:path>
              </a:pathLst>
            </a:custGeom>
            <a:solidFill>
              <a:srgbClr val="fed0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6"/>
            <p:cNvSpPr/>
            <p:nvPr/>
          </p:nvSpPr>
          <p:spPr>
            <a:xfrm rot="5854800">
              <a:off x="7808400" y="830160"/>
              <a:ext cx="469440" cy="336240"/>
            </a:xfrm>
            <a:custGeom>
              <a:avLst/>
              <a:gdLst/>
              <a:ahLst/>
              <a:rect l="l" t="t" r="r" b="b"/>
              <a:pathLst>
                <a:path w="6554" h="4704">
                  <a:moveTo>
                    <a:pt x="1110" y="0"/>
                  </a:moveTo>
                  <a:lnTo>
                    <a:pt x="1110" y="2"/>
                  </a:lnTo>
                  <a:cubicBezTo>
                    <a:pt x="1107" y="2"/>
                    <a:pt x="1104" y="2"/>
                    <a:pt x="1101" y="2"/>
                  </a:cubicBezTo>
                  <a:cubicBezTo>
                    <a:pt x="962" y="2"/>
                    <a:pt x="823" y="28"/>
                    <a:pt x="693" y="79"/>
                  </a:cubicBezTo>
                  <a:cubicBezTo>
                    <a:pt x="582" y="125"/>
                    <a:pt x="481" y="188"/>
                    <a:pt x="393" y="268"/>
                  </a:cubicBezTo>
                  <a:cubicBezTo>
                    <a:pt x="290" y="358"/>
                    <a:pt x="221" y="434"/>
                    <a:pt x="168" y="516"/>
                  </a:cubicBezTo>
                  <a:cubicBezTo>
                    <a:pt x="52" y="687"/>
                    <a:pt x="0" y="873"/>
                    <a:pt x="13" y="1068"/>
                  </a:cubicBezTo>
                  <a:cubicBezTo>
                    <a:pt x="23" y="1237"/>
                    <a:pt x="91" y="1415"/>
                    <a:pt x="219" y="1610"/>
                  </a:cubicBezTo>
                  <a:cubicBezTo>
                    <a:pt x="354" y="1816"/>
                    <a:pt x="539" y="1989"/>
                    <a:pt x="683" y="2117"/>
                  </a:cubicBezTo>
                  <a:cubicBezTo>
                    <a:pt x="860" y="2272"/>
                    <a:pt x="1069" y="2425"/>
                    <a:pt x="1340" y="2599"/>
                  </a:cubicBezTo>
                  <a:cubicBezTo>
                    <a:pt x="1817" y="2905"/>
                    <a:pt x="2354" y="3193"/>
                    <a:pt x="3031" y="3505"/>
                  </a:cubicBezTo>
                  <a:cubicBezTo>
                    <a:pt x="3563" y="3748"/>
                    <a:pt x="4128" y="3980"/>
                    <a:pt x="4760" y="4215"/>
                  </a:cubicBezTo>
                  <a:cubicBezTo>
                    <a:pt x="5076" y="4332"/>
                    <a:pt x="5394" y="4442"/>
                    <a:pt x="5713" y="4545"/>
                  </a:cubicBezTo>
                  <a:cubicBezTo>
                    <a:pt x="5907" y="4609"/>
                    <a:pt x="6082" y="4665"/>
                    <a:pt x="6258" y="4703"/>
                  </a:cubicBezTo>
                  <a:lnTo>
                    <a:pt x="6281" y="4703"/>
                  </a:lnTo>
                  <a:cubicBezTo>
                    <a:pt x="6355" y="4703"/>
                    <a:pt x="6399" y="4684"/>
                    <a:pt x="6434" y="4652"/>
                  </a:cubicBezTo>
                  <a:cubicBezTo>
                    <a:pt x="6460" y="4639"/>
                    <a:pt x="6483" y="4622"/>
                    <a:pt x="6502" y="4600"/>
                  </a:cubicBezTo>
                  <a:cubicBezTo>
                    <a:pt x="6536" y="4558"/>
                    <a:pt x="6553" y="4505"/>
                    <a:pt x="6550" y="4452"/>
                  </a:cubicBezTo>
                  <a:cubicBezTo>
                    <a:pt x="6544" y="4388"/>
                    <a:pt x="6513" y="4350"/>
                    <a:pt x="6477" y="4310"/>
                  </a:cubicBezTo>
                  <a:cubicBezTo>
                    <a:pt x="5989" y="3778"/>
                    <a:pt x="5459" y="3216"/>
                    <a:pt x="4861" y="2596"/>
                  </a:cubicBezTo>
                  <a:cubicBezTo>
                    <a:pt x="4228" y="1942"/>
                    <a:pt x="3721" y="1466"/>
                    <a:pt x="3213" y="1053"/>
                  </a:cubicBezTo>
                  <a:cubicBezTo>
                    <a:pt x="2927" y="819"/>
                    <a:pt x="2625" y="604"/>
                    <a:pt x="2309" y="412"/>
                  </a:cubicBezTo>
                  <a:cubicBezTo>
                    <a:pt x="2007" y="231"/>
                    <a:pt x="1727" y="111"/>
                    <a:pt x="1454" y="44"/>
                  </a:cubicBezTo>
                  <a:cubicBezTo>
                    <a:pt x="1341" y="15"/>
                    <a:pt x="1226" y="0"/>
                    <a:pt x="1110" y="0"/>
                  </a:cubicBezTo>
                  <a:close/>
                </a:path>
              </a:pathLst>
            </a:custGeom>
            <a:solidFill>
              <a:srgbClr val="fed0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7"/>
            <p:cNvSpPr/>
            <p:nvPr/>
          </p:nvSpPr>
          <p:spPr>
            <a:xfrm rot="5854800">
              <a:off x="7419960" y="561240"/>
              <a:ext cx="753480" cy="228960"/>
            </a:xfrm>
            <a:custGeom>
              <a:avLst/>
              <a:gdLst/>
              <a:ahLst/>
              <a:rect l="l" t="t" r="r" b="b"/>
              <a:pathLst>
                <a:path w="10507" h="3209">
                  <a:moveTo>
                    <a:pt x="1584" y="0"/>
                  </a:moveTo>
                  <a:cubicBezTo>
                    <a:pt x="1438" y="0"/>
                    <a:pt x="1292" y="6"/>
                    <a:pt x="1148" y="19"/>
                  </a:cubicBezTo>
                  <a:cubicBezTo>
                    <a:pt x="657" y="66"/>
                    <a:pt x="328" y="213"/>
                    <a:pt x="144" y="472"/>
                  </a:cubicBezTo>
                  <a:cubicBezTo>
                    <a:pt x="46" y="610"/>
                    <a:pt x="1" y="787"/>
                    <a:pt x="11" y="998"/>
                  </a:cubicBezTo>
                  <a:cubicBezTo>
                    <a:pt x="17" y="1089"/>
                    <a:pt x="33" y="1179"/>
                    <a:pt x="58" y="1266"/>
                  </a:cubicBezTo>
                  <a:cubicBezTo>
                    <a:pt x="93" y="1385"/>
                    <a:pt x="139" y="1500"/>
                    <a:pt x="195" y="1609"/>
                  </a:cubicBezTo>
                  <a:cubicBezTo>
                    <a:pt x="405" y="2001"/>
                    <a:pt x="783" y="2318"/>
                    <a:pt x="1354" y="2579"/>
                  </a:cubicBezTo>
                  <a:cubicBezTo>
                    <a:pt x="1598" y="2691"/>
                    <a:pt x="1869" y="2784"/>
                    <a:pt x="2208" y="2872"/>
                  </a:cubicBezTo>
                  <a:cubicBezTo>
                    <a:pt x="2540" y="2956"/>
                    <a:pt x="2877" y="3021"/>
                    <a:pt x="3217" y="3069"/>
                  </a:cubicBezTo>
                  <a:cubicBezTo>
                    <a:pt x="3876" y="3163"/>
                    <a:pt x="4584" y="3208"/>
                    <a:pt x="5446" y="3208"/>
                  </a:cubicBezTo>
                  <a:cubicBezTo>
                    <a:pt x="6158" y="3208"/>
                    <a:pt x="6913" y="3171"/>
                    <a:pt x="7688" y="3100"/>
                  </a:cubicBezTo>
                  <a:cubicBezTo>
                    <a:pt x="8375" y="3035"/>
                    <a:pt x="8982" y="2951"/>
                    <a:pt x="9545" y="2843"/>
                  </a:cubicBezTo>
                  <a:cubicBezTo>
                    <a:pt x="9759" y="2801"/>
                    <a:pt x="10042" y="2742"/>
                    <a:pt x="10316" y="2659"/>
                  </a:cubicBezTo>
                  <a:cubicBezTo>
                    <a:pt x="10372" y="2643"/>
                    <a:pt x="10414" y="2624"/>
                    <a:pt x="10447" y="2578"/>
                  </a:cubicBezTo>
                  <a:cubicBezTo>
                    <a:pt x="10506" y="2492"/>
                    <a:pt x="10494" y="2376"/>
                    <a:pt x="10417" y="2306"/>
                  </a:cubicBezTo>
                  <a:cubicBezTo>
                    <a:pt x="10394" y="2262"/>
                    <a:pt x="10355" y="2228"/>
                    <a:pt x="10309" y="2212"/>
                  </a:cubicBezTo>
                  <a:cubicBezTo>
                    <a:pt x="9719" y="2012"/>
                    <a:pt x="9124" y="1821"/>
                    <a:pt x="8529" y="1631"/>
                  </a:cubicBezTo>
                  <a:lnTo>
                    <a:pt x="7841" y="1411"/>
                  </a:lnTo>
                  <a:cubicBezTo>
                    <a:pt x="7400" y="1269"/>
                    <a:pt x="6956" y="1130"/>
                    <a:pt x="6513" y="997"/>
                  </a:cubicBezTo>
                  <a:cubicBezTo>
                    <a:pt x="5852" y="799"/>
                    <a:pt x="5256" y="635"/>
                    <a:pt x="4693" y="496"/>
                  </a:cubicBezTo>
                  <a:cubicBezTo>
                    <a:pt x="3953" y="314"/>
                    <a:pt x="3342" y="188"/>
                    <a:pt x="2772" y="102"/>
                  </a:cubicBezTo>
                  <a:cubicBezTo>
                    <a:pt x="2303" y="32"/>
                    <a:pt x="1926" y="0"/>
                    <a:pt x="1584" y="0"/>
                  </a:cubicBezTo>
                  <a:close/>
                </a:path>
              </a:pathLst>
            </a:custGeom>
            <a:solidFill>
              <a:srgbClr val="fed0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CustomShape 8"/>
          <p:cNvSpPr/>
          <p:nvPr/>
        </p:nvSpPr>
        <p:spPr>
          <a:xfrm flipH="1">
            <a:off x="6273360" y="2848320"/>
            <a:ext cx="1168560" cy="1636920"/>
          </a:xfrm>
          <a:custGeom>
            <a:avLst/>
            <a:gdLst/>
            <a:ahLst/>
            <a:rect l="l" t="t" r="r" b="b"/>
            <a:pathLst>
              <a:path w="14367" h="34628">
                <a:moveTo>
                  <a:pt x="842" y="19685"/>
                </a:moveTo>
                <a:lnTo>
                  <a:pt x="842" y="19685"/>
                </a:lnTo>
                <a:cubicBezTo>
                  <a:pt x="843" y="19695"/>
                  <a:pt x="844" y="19704"/>
                  <a:pt x="845" y="19714"/>
                </a:cubicBezTo>
                <a:cubicBezTo>
                  <a:pt x="844" y="19705"/>
                  <a:pt x="843" y="19695"/>
                  <a:pt x="842" y="19685"/>
                </a:cubicBezTo>
                <a:close/>
                <a:moveTo>
                  <a:pt x="2341" y="25417"/>
                </a:moveTo>
                <a:lnTo>
                  <a:pt x="2341" y="25417"/>
                </a:lnTo>
                <a:cubicBezTo>
                  <a:pt x="2349" y="25436"/>
                  <a:pt x="2358" y="25454"/>
                  <a:pt x="2364" y="25473"/>
                </a:cubicBezTo>
                <a:cubicBezTo>
                  <a:pt x="2356" y="25454"/>
                  <a:pt x="2349" y="25436"/>
                  <a:pt x="2341" y="25417"/>
                </a:cubicBezTo>
                <a:close/>
                <a:moveTo>
                  <a:pt x="12363" y="33345"/>
                </a:moveTo>
                <a:lnTo>
                  <a:pt x="12363" y="33345"/>
                </a:lnTo>
                <a:cubicBezTo>
                  <a:pt x="12372" y="33347"/>
                  <a:pt x="12381" y="33348"/>
                  <a:pt x="12390" y="33349"/>
                </a:cubicBezTo>
                <a:lnTo>
                  <a:pt x="12390" y="33349"/>
                </a:lnTo>
                <a:cubicBezTo>
                  <a:pt x="12380" y="33347"/>
                  <a:pt x="12372" y="33346"/>
                  <a:pt x="12363" y="33345"/>
                </a:cubicBezTo>
                <a:close/>
                <a:moveTo>
                  <a:pt x="12390" y="33349"/>
                </a:moveTo>
                <a:cubicBezTo>
                  <a:pt x="12392" y="33349"/>
                  <a:pt x="12393" y="33350"/>
                  <a:pt x="12395" y="33350"/>
                </a:cubicBezTo>
                <a:lnTo>
                  <a:pt x="12414" y="33352"/>
                </a:lnTo>
                <a:cubicBezTo>
                  <a:pt x="12406" y="33351"/>
                  <a:pt x="12398" y="33350"/>
                  <a:pt x="12390" y="33349"/>
                </a:cubicBezTo>
                <a:close/>
                <a:moveTo>
                  <a:pt x="12414" y="33352"/>
                </a:moveTo>
                <a:lnTo>
                  <a:pt x="12414" y="33352"/>
                </a:lnTo>
                <a:cubicBezTo>
                  <a:pt x="12422" y="33353"/>
                  <a:pt x="12431" y="33355"/>
                  <a:pt x="12440" y="33356"/>
                </a:cubicBezTo>
                <a:lnTo>
                  <a:pt x="12440" y="33356"/>
                </a:lnTo>
                <a:cubicBezTo>
                  <a:pt x="12431" y="33355"/>
                  <a:pt x="12423" y="33353"/>
                  <a:pt x="12414" y="33352"/>
                </a:cubicBezTo>
                <a:close/>
                <a:moveTo>
                  <a:pt x="1706" y="1"/>
                </a:moveTo>
                <a:cubicBezTo>
                  <a:pt x="1646" y="1"/>
                  <a:pt x="1612" y="48"/>
                  <a:pt x="1605" y="101"/>
                </a:cubicBezTo>
                <a:cubicBezTo>
                  <a:pt x="1505" y="1047"/>
                  <a:pt x="1385" y="1989"/>
                  <a:pt x="1259" y="2929"/>
                </a:cubicBezTo>
                <a:cubicBezTo>
                  <a:pt x="1260" y="2920"/>
                  <a:pt x="1260" y="2909"/>
                  <a:pt x="1261" y="2900"/>
                </a:cubicBezTo>
                <a:lnTo>
                  <a:pt x="1261" y="2900"/>
                </a:lnTo>
                <a:cubicBezTo>
                  <a:pt x="1132" y="3870"/>
                  <a:pt x="997" y="4843"/>
                  <a:pt x="867" y="5814"/>
                </a:cubicBezTo>
                <a:cubicBezTo>
                  <a:pt x="868" y="5802"/>
                  <a:pt x="871" y="5788"/>
                  <a:pt x="872" y="5774"/>
                </a:cubicBezTo>
                <a:lnTo>
                  <a:pt x="872" y="5774"/>
                </a:lnTo>
                <a:cubicBezTo>
                  <a:pt x="646" y="7448"/>
                  <a:pt x="436" y="9123"/>
                  <a:pt x="280" y="10805"/>
                </a:cubicBezTo>
                <a:cubicBezTo>
                  <a:pt x="122" y="12529"/>
                  <a:pt x="27" y="14260"/>
                  <a:pt x="14" y="15994"/>
                </a:cubicBezTo>
                <a:cubicBezTo>
                  <a:pt x="0" y="17686"/>
                  <a:pt x="82" y="19385"/>
                  <a:pt x="305" y="21064"/>
                </a:cubicBezTo>
                <a:cubicBezTo>
                  <a:pt x="519" y="22680"/>
                  <a:pt x="869" y="24294"/>
                  <a:pt x="1450" y="25823"/>
                </a:cubicBezTo>
                <a:cubicBezTo>
                  <a:pt x="1736" y="26583"/>
                  <a:pt x="2080" y="27319"/>
                  <a:pt x="2476" y="28027"/>
                </a:cubicBezTo>
                <a:cubicBezTo>
                  <a:pt x="2874" y="28736"/>
                  <a:pt x="3341" y="29406"/>
                  <a:pt x="3856" y="30034"/>
                </a:cubicBezTo>
                <a:cubicBezTo>
                  <a:pt x="4364" y="30647"/>
                  <a:pt x="4927" y="31214"/>
                  <a:pt x="5538" y="31727"/>
                </a:cubicBezTo>
                <a:cubicBezTo>
                  <a:pt x="6284" y="32354"/>
                  <a:pt x="7099" y="32905"/>
                  <a:pt x="7970" y="33343"/>
                </a:cubicBezTo>
                <a:cubicBezTo>
                  <a:pt x="8854" y="33787"/>
                  <a:pt x="9790" y="34118"/>
                  <a:pt x="10756" y="34329"/>
                </a:cubicBezTo>
                <a:cubicBezTo>
                  <a:pt x="11268" y="34440"/>
                  <a:pt x="11790" y="34513"/>
                  <a:pt x="12311" y="34564"/>
                </a:cubicBezTo>
                <a:cubicBezTo>
                  <a:pt x="12803" y="34613"/>
                  <a:pt x="13297" y="34614"/>
                  <a:pt x="13790" y="34627"/>
                </a:cubicBezTo>
                <a:cubicBezTo>
                  <a:pt x="13794" y="34627"/>
                  <a:pt x="13798" y="34627"/>
                  <a:pt x="13801" y="34627"/>
                </a:cubicBezTo>
                <a:cubicBezTo>
                  <a:pt x="14111" y="34627"/>
                  <a:pt x="14366" y="34355"/>
                  <a:pt x="14366" y="34051"/>
                </a:cubicBezTo>
                <a:cubicBezTo>
                  <a:pt x="14366" y="33732"/>
                  <a:pt x="14105" y="33484"/>
                  <a:pt x="13790" y="33476"/>
                </a:cubicBezTo>
                <a:cubicBezTo>
                  <a:pt x="13340" y="33464"/>
                  <a:pt x="12888" y="33414"/>
                  <a:pt x="12440" y="33356"/>
                </a:cubicBezTo>
                <a:lnTo>
                  <a:pt x="12440" y="33356"/>
                </a:lnTo>
                <a:cubicBezTo>
                  <a:pt x="12446" y="33357"/>
                  <a:pt x="12452" y="33357"/>
                  <a:pt x="12458" y="33358"/>
                </a:cubicBezTo>
                <a:lnTo>
                  <a:pt x="12458" y="33358"/>
                </a:lnTo>
                <a:cubicBezTo>
                  <a:pt x="12436" y="33356"/>
                  <a:pt x="12415" y="33353"/>
                  <a:pt x="12394" y="33350"/>
                </a:cubicBezTo>
                <a:lnTo>
                  <a:pt x="12311" y="33338"/>
                </a:lnTo>
                <a:lnTo>
                  <a:pt x="12311" y="33338"/>
                </a:lnTo>
                <a:cubicBezTo>
                  <a:pt x="12328" y="33341"/>
                  <a:pt x="12346" y="33343"/>
                  <a:pt x="12363" y="33345"/>
                </a:cubicBezTo>
                <a:cubicBezTo>
                  <a:pt x="11211" y="33181"/>
                  <a:pt x="10075" y="32909"/>
                  <a:pt x="8995" y="32472"/>
                </a:cubicBezTo>
                <a:cubicBezTo>
                  <a:pt x="8479" y="32251"/>
                  <a:pt x="7984" y="31990"/>
                  <a:pt x="7512" y="31689"/>
                </a:cubicBezTo>
                <a:cubicBezTo>
                  <a:pt x="7188" y="31481"/>
                  <a:pt x="6874" y="31260"/>
                  <a:pt x="6567" y="31027"/>
                </a:cubicBezTo>
                <a:lnTo>
                  <a:pt x="6567" y="31027"/>
                </a:lnTo>
                <a:lnTo>
                  <a:pt x="6614" y="31063"/>
                </a:lnTo>
                <a:cubicBezTo>
                  <a:pt x="6592" y="31047"/>
                  <a:pt x="6571" y="31030"/>
                  <a:pt x="6548" y="31012"/>
                </a:cubicBezTo>
                <a:lnTo>
                  <a:pt x="6548" y="31012"/>
                </a:lnTo>
                <a:cubicBezTo>
                  <a:pt x="6555" y="31017"/>
                  <a:pt x="6561" y="31022"/>
                  <a:pt x="6567" y="31027"/>
                </a:cubicBezTo>
                <a:lnTo>
                  <a:pt x="6567" y="31027"/>
                </a:lnTo>
                <a:lnTo>
                  <a:pt x="6543" y="31008"/>
                </a:lnTo>
                <a:lnTo>
                  <a:pt x="6543" y="31008"/>
                </a:lnTo>
                <a:cubicBezTo>
                  <a:pt x="6545" y="31009"/>
                  <a:pt x="6547" y="31011"/>
                  <a:pt x="6548" y="31012"/>
                </a:cubicBezTo>
                <a:lnTo>
                  <a:pt x="6548" y="31012"/>
                </a:lnTo>
                <a:cubicBezTo>
                  <a:pt x="6542" y="31007"/>
                  <a:pt x="6536" y="31002"/>
                  <a:pt x="6529" y="30997"/>
                </a:cubicBezTo>
                <a:cubicBezTo>
                  <a:pt x="6101" y="30662"/>
                  <a:pt x="5695" y="30301"/>
                  <a:pt x="5310" y="29916"/>
                </a:cubicBezTo>
                <a:cubicBezTo>
                  <a:pt x="4940" y="29544"/>
                  <a:pt x="4591" y="29148"/>
                  <a:pt x="4268" y="28735"/>
                </a:cubicBezTo>
                <a:cubicBezTo>
                  <a:pt x="3474" y="27702"/>
                  <a:pt x="2830" y="26566"/>
                  <a:pt x="2322" y="25370"/>
                </a:cubicBezTo>
                <a:cubicBezTo>
                  <a:pt x="1961" y="24500"/>
                  <a:pt x="1661" y="23605"/>
                  <a:pt x="1423" y="22693"/>
                </a:cubicBezTo>
                <a:cubicBezTo>
                  <a:pt x="1167" y="21718"/>
                  <a:pt x="982" y="20718"/>
                  <a:pt x="846" y="19717"/>
                </a:cubicBezTo>
                <a:lnTo>
                  <a:pt x="846" y="19717"/>
                </a:lnTo>
                <a:cubicBezTo>
                  <a:pt x="849" y="19736"/>
                  <a:pt x="851" y="19754"/>
                  <a:pt x="853" y="19773"/>
                </a:cubicBezTo>
                <a:cubicBezTo>
                  <a:pt x="851" y="19754"/>
                  <a:pt x="849" y="19735"/>
                  <a:pt x="846" y="19717"/>
                </a:cubicBezTo>
                <a:lnTo>
                  <a:pt x="846" y="19717"/>
                </a:lnTo>
                <a:cubicBezTo>
                  <a:pt x="844" y="19705"/>
                  <a:pt x="842" y="19692"/>
                  <a:pt x="841" y="19680"/>
                </a:cubicBezTo>
                <a:lnTo>
                  <a:pt x="841" y="19680"/>
                </a:lnTo>
                <a:cubicBezTo>
                  <a:pt x="841" y="19682"/>
                  <a:pt x="841" y="19684"/>
                  <a:pt x="842" y="19685"/>
                </a:cubicBezTo>
                <a:lnTo>
                  <a:pt x="842" y="19685"/>
                </a:lnTo>
                <a:cubicBezTo>
                  <a:pt x="404" y="16299"/>
                  <a:pt x="523" y="12864"/>
                  <a:pt x="808" y="9469"/>
                </a:cubicBezTo>
                <a:cubicBezTo>
                  <a:pt x="945" y="7830"/>
                  <a:pt x="1113" y="6194"/>
                  <a:pt x="1301" y="4562"/>
                </a:cubicBezTo>
                <a:cubicBezTo>
                  <a:pt x="1471" y="3076"/>
                  <a:pt x="1651" y="1590"/>
                  <a:pt x="1807" y="101"/>
                </a:cubicBezTo>
                <a:cubicBezTo>
                  <a:pt x="1813" y="48"/>
                  <a:pt x="1756" y="1"/>
                  <a:pt x="1706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 rot="17406600">
            <a:off x="2363400" y="306000"/>
            <a:ext cx="769680" cy="845280"/>
          </a:xfrm>
          <a:custGeom>
            <a:avLst/>
            <a:gdLst/>
            <a:ahLst/>
            <a:rect l="l" t="t" r="r" b="b"/>
            <a:pathLst>
              <a:path w="23519" h="13583">
                <a:moveTo>
                  <a:pt x="14322" y="3042"/>
                </a:moveTo>
                <a:lnTo>
                  <a:pt x="14333" y="3048"/>
                </a:lnTo>
                <a:lnTo>
                  <a:pt x="14333" y="3048"/>
                </a:lnTo>
                <a:cubicBezTo>
                  <a:pt x="14329" y="3046"/>
                  <a:pt x="14325" y="3044"/>
                  <a:pt x="14322" y="3042"/>
                </a:cubicBezTo>
                <a:close/>
                <a:moveTo>
                  <a:pt x="14333" y="3048"/>
                </a:moveTo>
                <a:cubicBezTo>
                  <a:pt x="14336" y="3050"/>
                  <a:pt x="14340" y="3052"/>
                  <a:pt x="14344" y="3054"/>
                </a:cubicBezTo>
                <a:lnTo>
                  <a:pt x="14333" y="3048"/>
                </a:lnTo>
                <a:close/>
                <a:moveTo>
                  <a:pt x="20663" y="8319"/>
                </a:moveTo>
                <a:lnTo>
                  <a:pt x="20679" y="8342"/>
                </a:lnTo>
                <a:cubicBezTo>
                  <a:pt x="20673" y="8335"/>
                  <a:pt x="20668" y="8327"/>
                  <a:pt x="20663" y="8319"/>
                </a:cubicBezTo>
                <a:close/>
                <a:moveTo>
                  <a:pt x="21822" y="10689"/>
                </a:moveTo>
                <a:lnTo>
                  <a:pt x="21822" y="10689"/>
                </a:lnTo>
                <a:cubicBezTo>
                  <a:pt x="21834" y="10720"/>
                  <a:pt x="21843" y="10750"/>
                  <a:pt x="21854" y="10780"/>
                </a:cubicBezTo>
                <a:cubicBezTo>
                  <a:pt x="21843" y="10750"/>
                  <a:pt x="21833" y="10720"/>
                  <a:pt x="21822" y="10689"/>
                </a:cubicBezTo>
                <a:close/>
                <a:moveTo>
                  <a:pt x="2784" y="0"/>
                </a:moveTo>
                <a:cubicBezTo>
                  <a:pt x="1984" y="0"/>
                  <a:pt x="1186" y="49"/>
                  <a:pt x="391" y="144"/>
                </a:cubicBezTo>
                <a:cubicBezTo>
                  <a:pt x="302" y="155"/>
                  <a:pt x="212" y="167"/>
                  <a:pt x="123" y="180"/>
                </a:cubicBezTo>
                <a:cubicBezTo>
                  <a:pt x="0" y="197"/>
                  <a:pt x="31" y="379"/>
                  <a:pt x="147" y="379"/>
                </a:cubicBezTo>
                <a:cubicBezTo>
                  <a:pt x="152" y="379"/>
                  <a:pt x="157" y="379"/>
                  <a:pt x="162" y="378"/>
                </a:cubicBezTo>
                <a:cubicBezTo>
                  <a:pt x="576" y="321"/>
                  <a:pt x="992" y="279"/>
                  <a:pt x="1409" y="255"/>
                </a:cubicBezTo>
                <a:lnTo>
                  <a:pt x="1402" y="255"/>
                </a:lnTo>
                <a:cubicBezTo>
                  <a:pt x="1407" y="255"/>
                  <a:pt x="1413" y="255"/>
                  <a:pt x="1417" y="254"/>
                </a:cubicBezTo>
                <a:lnTo>
                  <a:pt x="1410" y="254"/>
                </a:lnTo>
                <a:lnTo>
                  <a:pt x="1430" y="253"/>
                </a:lnTo>
                <a:cubicBezTo>
                  <a:pt x="1824" y="230"/>
                  <a:pt x="2219" y="219"/>
                  <a:pt x="2614" y="219"/>
                </a:cubicBezTo>
                <a:cubicBezTo>
                  <a:pt x="3246" y="219"/>
                  <a:pt x="3878" y="247"/>
                  <a:pt x="4508" y="296"/>
                </a:cubicBezTo>
                <a:cubicBezTo>
                  <a:pt x="5628" y="386"/>
                  <a:pt x="6743" y="545"/>
                  <a:pt x="7844" y="776"/>
                </a:cubicBezTo>
                <a:cubicBezTo>
                  <a:pt x="7837" y="775"/>
                  <a:pt x="7829" y="774"/>
                  <a:pt x="7822" y="773"/>
                </a:cubicBezTo>
                <a:lnTo>
                  <a:pt x="7822" y="773"/>
                </a:lnTo>
                <a:cubicBezTo>
                  <a:pt x="8371" y="889"/>
                  <a:pt x="8916" y="1015"/>
                  <a:pt x="9455" y="1164"/>
                </a:cubicBezTo>
                <a:cubicBezTo>
                  <a:pt x="10016" y="1320"/>
                  <a:pt x="10572" y="1494"/>
                  <a:pt x="11122" y="1687"/>
                </a:cubicBezTo>
                <a:cubicBezTo>
                  <a:pt x="12205" y="2064"/>
                  <a:pt x="13266" y="2505"/>
                  <a:pt x="14288" y="3025"/>
                </a:cubicBezTo>
                <a:cubicBezTo>
                  <a:pt x="15050" y="3417"/>
                  <a:pt x="15792" y="3840"/>
                  <a:pt x="16504" y="4322"/>
                </a:cubicBezTo>
                <a:cubicBezTo>
                  <a:pt x="17198" y="4788"/>
                  <a:pt x="17871" y="5289"/>
                  <a:pt x="18498" y="5845"/>
                </a:cubicBezTo>
                <a:cubicBezTo>
                  <a:pt x="19293" y="6565"/>
                  <a:pt x="20015" y="7362"/>
                  <a:pt x="20618" y="8251"/>
                </a:cubicBezTo>
                <a:cubicBezTo>
                  <a:pt x="21110" y="9000"/>
                  <a:pt x="21509" y="9805"/>
                  <a:pt x="21808" y="10649"/>
                </a:cubicBezTo>
                <a:cubicBezTo>
                  <a:pt x="21906" y="10945"/>
                  <a:pt x="21989" y="11245"/>
                  <a:pt x="22061" y="11548"/>
                </a:cubicBezTo>
                <a:cubicBezTo>
                  <a:pt x="22117" y="11797"/>
                  <a:pt x="22163" y="12047"/>
                  <a:pt x="22206" y="12298"/>
                </a:cubicBezTo>
                <a:cubicBezTo>
                  <a:pt x="22228" y="12424"/>
                  <a:pt x="22249" y="12548"/>
                  <a:pt x="22272" y="12674"/>
                </a:cubicBezTo>
                <a:cubicBezTo>
                  <a:pt x="22284" y="12748"/>
                  <a:pt x="22301" y="12824"/>
                  <a:pt x="22318" y="12898"/>
                </a:cubicBezTo>
                <a:cubicBezTo>
                  <a:pt x="22324" y="12923"/>
                  <a:pt x="22332" y="12948"/>
                  <a:pt x="22339" y="12971"/>
                </a:cubicBezTo>
                <a:cubicBezTo>
                  <a:pt x="22358" y="13020"/>
                  <a:pt x="22369" y="13071"/>
                  <a:pt x="22367" y="13122"/>
                </a:cubicBezTo>
                <a:cubicBezTo>
                  <a:pt x="22382" y="13263"/>
                  <a:pt x="22493" y="13406"/>
                  <a:pt x="22606" y="13483"/>
                </a:cubicBezTo>
                <a:cubicBezTo>
                  <a:pt x="22702" y="13548"/>
                  <a:pt x="22814" y="13583"/>
                  <a:pt x="22928" y="13583"/>
                </a:cubicBezTo>
                <a:cubicBezTo>
                  <a:pt x="22965" y="13583"/>
                  <a:pt x="23002" y="13579"/>
                  <a:pt x="23039" y="13572"/>
                </a:cubicBezTo>
                <a:cubicBezTo>
                  <a:pt x="23186" y="13543"/>
                  <a:pt x="23316" y="13458"/>
                  <a:pt x="23400" y="13334"/>
                </a:cubicBezTo>
                <a:cubicBezTo>
                  <a:pt x="23483" y="13216"/>
                  <a:pt x="23500" y="13094"/>
                  <a:pt x="23495" y="12959"/>
                </a:cubicBezTo>
                <a:cubicBezTo>
                  <a:pt x="23519" y="12632"/>
                  <a:pt x="23469" y="12302"/>
                  <a:pt x="23405" y="11984"/>
                </a:cubicBezTo>
                <a:cubicBezTo>
                  <a:pt x="23344" y="11678"/>
                  <a:pt x="23264" y="11378"/>
                  <a:pt x="23188" y="11078"/>
                </a:cubicBezTo>
                <a:cubicBezTo>
                  <a:pt x="23084" y="10686"/>
                  <a:pt x="22959" y="10299"/>
                  <a:pt x="22813" y="9921"/>
                </a:cubicBezTo>
                <a:cubicBezTo>
                  <a:pt x="22537" y="9204"/>
                  <a:pt x="22155" y="8538"/>
                  <a:pt x="21723" y="7904"/>
                </a:cubicBezTo>
                <a:cubicBezTo>
                  <a:pt x="20853" y="6630"/>
                  <a:pt x="19712" y="5560"/>
                  <a:pt x="18474" y="4650"/>
                </a:cubicBezTo>
                <a:cubicBezTo>
                  <a:pt x="18157" y="4416"/>
                  <a:pt x="17828" y="4193"/>
                  <a:pt x="17496" y="3979"/>
                </a:cubicBezTo>
                <a:cubicBezTo>
                  <a:pt x="17156" y="3761"/>
                  <a:pt x="16805" y="3565"/>
                  <a:pt x="16451" y="3375"/>
                </a:cubicBezTo>
                <a:cubicBezTo>
                  <a:pt x="15718" y="2978"/>
                  <a:pt x="14964" y="2619"/>
                  <a:pt x="14195" y="2299"/>
                </a:cubicBezTo>
                <a:cubicBezTo>
                  <a:pt x="12653" y="1659"/>
                  <a:pt x="11051" y="1174"/>
                  <a:pt x="9425" y="805"/>
                </a:cubicBezTo>
                <a:cubicBezTo>
                  <a:pt x="7857" y="449"/>
                  <a:pt x="6268" y="189"/>
                  <a:pt x="4663" y="69"/>
                </a:cubicBezTo>
                <a:cubicBezTo>
                  <a:pt x="4057" y="24"/>
                  <a:pt x="3448" y="0"/>
                  <a:pt x="2840" y="0"/>
                </a:cubicBezTo>
                <a:cubicBezTo>
                  <a:pt x="2821" y="0"/>
                  <a:pt x="2803" y="0"/>
                  <a:pt x="2784" y="0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09920" y="102348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c65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309920" y="102348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c65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309920" y="102348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c65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309920" y="102348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c65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374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309920" y="102348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c65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4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5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roup 1"/>
          <p:cNvGrpSpPr/>
          <p:nvPr/>
        </p:nvGrpSpPr>
        <p:grpSpPr>
          <a:xfrm>
            <a:off x="4020120" y="607680"/>
            <a:ext cx="5063040" cy="3793680"/>
            <a:chOff x="4020120" y="607680"/>
            <a:chExt cx="5063040" cy="3793680"/>
          </a:xfrm>
        </p:grpSpPr>
        <p:sp>
          <p:nvSpPr>
            <p:cNvPr id="597" name="CustomShape 2"/>
            <p:cNvSpPr/>
            <p:nvPr/>
          </p:nvSpPr>
          <p:spPr>
            <a:xfrm>
              <a:off x="4638240" y="607680"/>
              <a:ext cx="4444920" cy="3758760"/>
            </a:xfrm>
            <a:custGeom>
              <a:avLst/>
              <a:gdLst/>
              <a:ahLst/>
              <a:rect l="l" t="t" r="r" b="b"/>
              <a:pathLst>
                <a:path w="186822" h="157985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3"/>
            <p:cNvSpPr/>
            <p:nvPr/>
          </p:nvSpPr>
          <p:spPr>
            <a:xfrm>
              <a:off x="4020120" y="2758320"/>
              <a:ext cx="626400" cy="761760"/>
            </a:xfrm>
            <a:custGeom>
              <a:avLst/>
              <a:gdLst/>
              <a:ahLst/>
              <a:rect l="l" t="t" r="r" b="b"/>
              <a:pathLst>
                <a:path w="26397" h="32076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4"/>
            <p:cNvSpPr/>
            <p:nvPr/>
          </p:nvSpPr>
          <p:spPr>
            <a:xfrm>
              <a:off x="4654440" y="3549960"/>
              <a:ext cx="340560" cy="295560"/>
            </a:xfrm>
            <a:custGeom>
              <a:avLst/>
              <a:gdLst/>
              <a:ahLst/>
              <a:rect l="l" t="t" r="r" b="b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5"/>
            <p:cNvSpPr/>
            <p:nvPr/>
          </p:nvSpPr>
          <p:spPr>
            <a:xfrm>
              <a:off x="6203880" y="4005360"/>
              <a:ext cx="811800" cy="396000"/>
            </a:xfrm>
            <a:custGeom>
              <a:avLst/>
              <a:gdLst/>
              <a:ahLst/>
              <a:rect l="l" t="t" r="r" b="b"/>
              <a:pathLst>
                <a:path w="34175" h="16718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6"/>
            <p:cNvSpPr/>
            <p:nvPr/>
          </p:nvSpPr>
          <p:spPr>
            <a:xfrm>
              <a:off x="8019720" y="1209600"/>
              <a:ext cx="974880" cy="592560"/>
            </a:xfrm>
            <a:custGeom>
              <a:avLst/>
              <a:gdLst/>
              <a:ahLst/>
              <a:rect l="l" t="t" r="r" b="b"/>
              <a:pathLst>
                <a:path w="41027" h="24965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2" name="CustomShape 7"/>
          <p:cNvSpPr/>
          <p:nvPr/>
        </p:nvSpPr>
        <p:spPr>
          <a:xfrm>
            <a:off x="623520" y="1130760"/>
            <a:ext cx="3616200" cy="20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5c65cf"/>
                </a:solidFill>
                <a:latin typeface="Advent Pro"/>
                <a:ea typeface="Advent Pro"/>
              </a:rPr>
              <a:t>ReFood Mobile App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03" name="CustomShape 8"/>
          <p:cNvSpPr/>
          <p:nvPr/>
        </p:nvSpPr>
        <p:spPr>
          <a:xfrm>
            <a:off x="623520" y="3372480"/>
            <a:ext cx="339480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34343"/>
                </a:solidFill>
                <a:latin typeface="Roboto"/>
                <a:ea typeface="Roboto"/>
              </a:rPr>
              <a:t>Выполнила: Кайролла Айрис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4" name="CustomShape 9"/>
          <p:cNvSpPr/>
          <p:nvPr/>
        </p:nvSpPr>
        <p:spPr>
          <a:xfrm>
            <a:off x="711720" y="3259080"/>
            <a:ext cx="5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5c65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5" name="Group 10"/>
          <p:cNvGrpSpPr/>
          <p:nvPr/>
        </p:nvGrpSpPr>
        <p:grpSpPr>
          <a:xfrm>
            <a:off x="4760280" y="632520"/>
            <a:ext cx="4715280" cy="4960800"/>
            <a:chOff x="4760280" y="632520"/>
            <a:chExt cx="4715280" cy="4960800"/>
          </a:xfrm>
        </p:grpSpPr>
        <p:sp>
          <p:nvSpPr>
            <p:cNvPr id="606" name="CustomShape 11"/>
            <p:cNvSpPr/>
            <p:nvPr/>
          </p:nvSpPr>
          <p:spPr>
            <a:xfrm>
              <a:off x="5561280" y="2447640"/>
              <a:ext cx="659520" cy="314640"/>
            </a:xfrm>
            <a:custGeom>
              <a:avLst/>
              <a:gdLst/>
              <a:ahLst/>
              <a:rect l="l" t="t" r="r" b="b"/>
              <a:pathLst>
                <a:path w="27780" h="1330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2"/>
            <p:cNvSpPr/>
            <p:nvPr/>
          </p:nvSpPr>
          <p:spPr>
            <a:xfrm>
              <a:off x="5711400" y="2736000"/>
              <a:ext cx="659520" cy="314640"/>
            </a:xfrm>
            <a:custGeom>
              <a:avLst/>
              <a:gdLst/>
              <a:ahLst/>
              <a:rect l="l" t="t" r="r" b="b"/>
              <a:pathLst>
                <a:path w="27779" h="1330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3"/>
            <p:cNvSpPr/>
            <p:nvPr/>
          </p:nvSpPr>
          <p:spPr>
            <a:xfrm>
              <a:off x="6012360" y="3252960"/>
              <a:ext cx="566280" cy="334080"/>
            </a:xfrm>
            <a:custGeom>
              <a:avLst/>
              <a:gdLst/>
              <a:ahLst/>
              <a:rect l="l" t="t" r="r" b="b"/>
              <a:pathLst>
                <a:path w="23872" h="14113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4"/>
            <p:cNvSpPr/>
            <p:nvPr/>
          </p:nvSpPr>
          <p:spPr>
            <a:xfrm>
              <a:off x="6518520" y="3233880"/>
              <a:ext cx="1688400" cy="1056240"/>
            </a:xfrm>
            <a:custGeom>
              <a:avLst/>
              <a:gdLst/>
              <a:ahLst/>
              <a:rect l="l" t="t" r="r" b="b"/>
              <a:pathLst>
                <a:path w="71007" h="44444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5"/>
            <p:cNvSpPr/>
            <p:nvPr/>
          </p:nvSpPr>
          <p:spPr>
            <a:xfrm>
              <a:off x="5306760" y="902160"/>
              <a:ext cx="2779920" cy="3145680"/>
            </a:xfrm>
            <a:custGeom>
              <a:avLst/>
              <a:gdLst/>
              <a:ahLst/>
              <a:rect l="l" t="t" r="r" b="b"/>
              <a:pathLst>
                <a:path w="116866" h="132235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16"/>
            <p:cNvSpPr/>
            <p:nvPr/>
          </p:nvSpPr>
          <p:spPr>
            <a:xfrm>
              <a:off x="5401440" y="996840"/>
              <a:ext cx="2590560" cy="2956320"/>
            </a:xfrm>
            <a:custGeom>
              <a:avLst/>
              <a:gdLst/>
              <a:ahLst/>
              <a:rect l="l" t="t" r="r" b="b"/>
              <a:pathLst>
                <a:path w="108906" h="12428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7"/>
            <p:cNvSpPr/>
            <p:nvPr/>
          </p:nvSpPr>
          <p:spPr>
            <a:xfrm>
              <a:off x="5211000" y="708120"/>
              <a:ext cx="1663560" cy="1008360"/>
            </a:xfrm>
            <a:custGeom>
              <a:avLst/>
              <a:gdLst/>
              <a:ahLst/>
              <a:rect l="l" t="t" r="r" b="b"/>
              <a:pathLst>
                <a:path w="69965" h="42438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8"/>
            <p:cNvSpPr/>
            <p:nvPr/>
          </p:nvSpPr>
          <p:spPr>
            <a:xfrm>
              <a:off x="5881680" y="1061280"/>
              <a:ext cx="402840" cy="232560"/>
            </a:xfrm>
            <a:custGeom>
              <a:avLst/>
              <a:gdLst/>
              <a:ahLst/>
              <a:rect l="l" t="t" r="r" b="b"/>
              <a:pathLst>
                <a:path w="17006" h="9842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9"/>
            <p:cNvSpPr/>
            <p:nvPr/>
          </p:nvSpPr>
          <p:spPr>
            <a:xfrm>
              <a:off x="5787000" y="1287000"/>
              <a:ext cx="59760" cy="56880"/>
            </a:xfrm>
            <a:custGeom>
              <a:avLst/>
              <a:gdLst/>
              <a:ahLst/>
              <a:rect l="l" t="t" r="r" b="b"/>
              <a:pathLst>
                <a:path w="2589" h="2459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20"/>
            <p:cNvSpPr/>
            <p:nvPr/>
          </p:nvSpPr>
          <p:spPr>
            <a:xfrm>
              <a:off x="7159320" y="3639960"/>
              <a:ext cx="442080" cy="301320"/>
            </a:xfrm>
            <a:custGeom>
              <a:avLst/>
              <a:gdLst/>
              <a:ahLst/>
              <a:rect l="l" t="t" r="r" b="b"/>
              <a:pathLst>
                <a:path w="18652" h="12733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1"/>
            <p:cNvSpPr/>
            <p:nvPr/>
          </p:nvSpPr>
          <p:spPr>
            <a:xfrm>
              <a:off x="7191360" y="3668040"/>
              <a:ext cx="378000" cy="245160"/>
            </a:xfrm>
            <a:custGeom>
              <a:avLst/>
              <a:gdLst/>
              <a:ahLst/>
              <a:rect l="l" t="t" r="r" b="b"/>
              <a:pathLst>
                <a:path w="15957" h="10372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22"/>
            <p:cNvSpPr/>
            <p:nvPr/>
          </p:nvSpPr>
          <p:spPr>
            <a:xfrm>
              <a:off x="5972760" y="1374480"/>
              <a:ext cx="668160" cy="431280"/>
            </a:xfrm>
            <a:custGeom>
              <a:avLst/>
              <a:gdLst/>
              <a:ahLst/>
              <a:rect l="l" t="t" r="r" b="b"/>
              <a:pathLst>
                <a:path w="28141" h="18198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23"/>
            <p:cNvSpPr/>
            <p:nvPr/>
          </p:nvSpPr>
          <p:spPr>
            <a:xfrm>
              <a:off x="6078960" y="1447200"/>
              <a:ext cx="885600" cy="485280"/>
            </a:xfrm>
            <a:custGeom>
              <a:avLst/>
              <a:gdLst/>
              <a:ahLst/>
              <a:rect l="l" t="t" r="r" b="b"/>
              <a:pathLst>
                <a:path w="37278" h="20457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24"/>
            <p:cNvSpPr/>
            <p:nvPr/>
          </p:nvSpPr>
          <p:spPr>
            <a:xfrm>
              <a:off x="5623920" y="1774440"/>
              <a:ext cx="349920" cy="306360"/>
            </a:xfrm>
            <a:custGeom>
              <a:avLst/>
              <a:gdLst/>
              <a:ahLst/>
              <a:rect l="l" t="t" r="r" b="b"/>
              <a:pathLst>
                <a:path w="14783" h="12947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25"/>
            <p:cNvSpPr/>
            <p:nvPr/>
          </p:nvSpPr>
          <p:spPr>
            <a:xfrm>
              <a:off x="5810400" y="1975680"/>
              <a:ext cx="895680" cy="894960"/>
            </a:xfrm>
            <a:custGeom>
              <a:avLst/>
              <a:gdLst/>
              <a:ahLst/>
              <a:rect l="l" t="t" r="r" b="b"/>
              <a:pathLst>
                <a:path w="37701" h="37678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26"/>
            <p:cNvSpPr/>
            <p:nvPr/>
          </p:nvSpPr>
          <p:spPr>
            <a:xfrm>
              <a:off x="6458400" y="1638720"/>
              <a:ext cx="895680" cy="894960"/>
            </a:xfrm>
            <a:custGeom>
              <a:avLst/>
              <a:gdLst/>
              <a:ahLst/>
              <a:rect l="l" t="t" r="r" b="b"/>
              <a:pathLst>
                <a:path w="37701" h="37679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27"/>
            <p:cNvSpPr/>
            <p:nvPr/>
          </p:nvSpPr>
          <p:spPr>
            <a:xfrm>
              <a:off x="6164280" y="2629080"/>
              <a:ext cx="895680" cy="894960"/>
            </a:xfrm>
            <a:custGeom>
              <a:avLst/>
              <a:gdLst/>
              <a:ahLst/>
              <a:rect l="l" t="t" r="r" b="b"/>
              <a:pathLst>
                <a:path w="37699" h="37679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28"/>
            <p:cNvSpPr/>
            <p:nvPr/>
          </p:nvSpPr>
          <p:spPr>
            <a:xfrm>
              <a:off x="6811920" y="2292480"/>
              <a:ext cx="895680" cy="894960"/>
            </a:xfrm>
            <a:custGeom>
              <a:avLst/>
              <a:gdLst/>
              <a:ahLst/>
              <a:rect l="l" t="t" r="r" b="b"/>
              <a:pathLst>
                <a:path w="37700" h="37679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29"/>
            <p:cNvSpPr/>
            <p:nvPr/>
          </p:nvSpPr>
          <p:spPr>
            <a:xfrm>
              <a:off x="7130520" y="2578320"/>
              <a:ext cx="426240" cy="354240"/>
            </a:xfrm>
            <a:custGeom>
              <a:avLst/>
              <a:gdLst/>
              <a:ahLst/>
              <a:rect l="l" t="t" r="r" b="b"/>
              <a:pathLst>
                <a:path w="17983" h="14964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30"/>
            <p:cNvSpPr/>
            <p:nvPr/>
          </p:nvSpPr>
          <p:spPr>
            <a:xfrm>
              <a:off x="7088760" y="2580840"/>
              <a:ext cx="402120" cy="356400"/>
            </a:xfrm>
            <a:custGeom>
              <a:avLst/>
              <a:gdLst/>
              <a:ahLst/>
              <a:rect l="l" t="t" r="r" b="b"/>
              <a:pathLst>
                <a:path w="16974" h="15048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31"/>
            <p:cNvSpPr/>
            <p:nvPr/>
          </p:nvSpPr>
          <p:spPr>
            <a:xfrm>
              <a:off x="7200360" y="2580840"/>
              <a:ext cx="290520" cy="272880"/>
            </a:xfrm>
            <a:custGeom>
              <a:avLst/>
              <a:gdLst/>
              <a:ahLst/>
              <a:rect l="l" t="t" r="r" b="b"/>
              <a:pathLst>
                <a:path w="12288" h="11537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32"/>
            <p:cNvSpPr/>
            <p:nvPr/>
          </p:nvSpPr>
          <p:spPr>
            <a:xfrm>
              <a:off x="7074360" y="2641320"/>
              <a:ext cx="426600" cy="334800"/>
            </a:xfrm>
            <a:custGeom>
              <a:avLst/>
              <a:gdLst/>
              <a:ahLst/>
              <a:rect l="l" t="t" r="r" b="b"/>
              <a:pathLst>
                <a:path w="17999" h="14139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33"/>
            <p:cNvSpPr/>
            <p:nvPr/>
          </p:nvSpPr>
          <p:spPr>
            <a:xfrm>
              <a:off x="7210080" y="2641320"/>
              <a:ext cx="290520" cy="242640"/>
            </a:xfrm>
            <a:custGeom>
              <a:avLst/>
              <a:gdLst/>
              <a:ahLst/>
              <a:rect l="l" t="t" r="r" b="b"/>
              <a:pathLst>
                <a:path w="12286" h="10277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34"/>
            <p:cNvSpPr/>
            <p:nvPr/>
          </p:nvSpPr>
          <p:spPr>
            <a:xfrm>
              <a:off x="7193160" y="2813040"/>
              <a:ext cx="36000" cy="36000"/>
            </a:xfrm>
            <a:custGeom>
              <a:avLst/>
              <a:gdLst/>
              <a:ahLst/>
              <a:rect l="l" t="t" r="r" b="b"/>
              <a:pathLst>
                <a:path w="1591" h="1591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35"/>
            <p:cNvSpPr/>
            <p:nvPr/>
          </p:nvSpPr>
          <p:spPr>
            <a:xfrm>
              <a:off x="7327440" y="2743200"/>
              <a:ext cx="36000" cy="36000"/>
            </a:xfrm>
            <a:custGeom>
              <a:avLst/>
              <a:gdLst/>
              <a:ahLst/>
              <a:rect l="l" t="t" r="r" b="b"/>
              <a:pathLst>
                <a:path w="1591" h="1591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36"/>
            <p:cNvSpPr/>
            <p:nvPr/>
          </p:nvSpPr>
          <p:spPr>
            <a:xfrm>
              <a:off x="7237440" y="2733840"/>
              <a:ext cx="36000" cy="36000"/>
            </a:xfrm>
            <a:custGeom>
              <a:avLst/>
              <a:gdLst/>
              <a:ahLst/>
              <a:rect l="l" t="t" r="r" b="b"/>
              <a:pathLst>
                <a:path w="1591" h="1591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37"/>
            <p:cNvSpPr/>
            <p:nvPr/>
          </p:nvSpPr>
          <p:spPr>
            <a:xfrm>
              <a:off x="7249680" y="2733840"/>
              <a:ext cx="23760" cy="29520"/>
            </a:xfrm>
            <a:custGeom>
              <a:avLst/>
              <a:gdLst/>
              <a:ahLst/>
              <a:rect l="l" t="t" r="r" b="b"/>
              <a:pathLst>
                <a:path w="1067" h="1319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38"/>
            <p:cNvSpPr/>
            <p:nvPr/>
          </p:nvSpPr>
          <p:spPr>
            <a:xfrm>
              <a:off x="6768720" y="2085120"/>
              <a:ext cx="387000" cy="261000"/>
            </a:xfrm>
            <a:custGeom>
              <a:avLst/>
              <a:gdLst/>
              <a:ahLst/>
              <a:rect l="l" t="t" r="r" b="b"/>
              <a:pathLst>
                <a:path w="16332" h="11047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39"/>
            <p:cNvSpPr/>
            <p:nvPr/>
          </p:nvSpPr>
          <p:spPr>
            <a:xfrm>
              <a:off x="6941520" y="2085120"/>
              <a:ext cx="214200" cy="171720"/>
            </a:xfrm>
            <a:custGeom>
              <a:avLst/>
              <a:gdLst/>
              <a:ahLst/>
              <a:rect l="l" t="t" r="r" b="b"/>
              <a:pathLst>
                <a:path w="9080" h="7287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40"/>
            <p:cNvSpPr/>
            <p:nvPr/>
          </p:nvSpPr>
          <p:spPr>
            <a:xfrm>
              <a:off x="6670080" y="1884240"/>
              <a:ext cx="425160" cy="346680"/>
            </a:xfrm>
            <a:custGeom>
              <a:avLst/>
              <a:gdLst/>
              <a:ahLst/>
              <a:rect l="l" t="t" r="r" b="b"/>
              <a:pathLst>
                <a:path w="17943" h="1464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41"/>
            <p:cNvSpPr/>
            <p:nvPr/>
          </p:nvSpPr>
          <p:spPr>
            <a:xfrm>
              <a:off x="6801840" y="1884240"/>
              <a:ext cx="293400" cy="257400"/>
            </a:xfrm>
            <a:custGeom>
              <a:avLst/>
              <a:gdLst/>
              <a:ahLst/>
              <a:rect l="l" t="t" r="r" b="b"/>
              <a:pathLst>
                <a:path w="12401" h="10894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42"/>
            <p:cNvSpPr/>
            <p:nvPr/>
          </p:nvSpPr>
          <p:spPr>
            <a:xfrm>
              <a:off x="6691320" y="1989000"/>
              <a:ext cx="456480" cy="288720"/>
            </a:xfrm>
            <a:custGeom>
              <a:avLst/>
              <a:gdLst/>
              <a:ahLst/>
              <a:rect l="l" t="t" r="r" b="b"/>
              <a:pathLst>
                <a:path w="19251" h="12202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43"/>
            <p:cNvSpPr/>
            <p:nvPr/>
          </p:nvSpPr>
          <p:spPr>
            <a:xfrm>
              <a:off x="6770880" y="2028240"/>
              <a:ext cx="36000" cy="36000"/>
            </a:xfrm>
            <a:custGeom>
              <a:avLst/>
              <a:gdLst/>
              <a:ahLst/>
              <a:rect l="l" t="t" r="r" b="b"/>
              <a:pathLst>
                <a:path w="1591" h="159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44"/>
            <p:cNvSpPr/>
            <p:nvPr/>
          </p:nvSpPr>
          <p:spPr>
            <a:xfrm>
              <a:off x="6905520" y="1958400"/>
              <a:ext cx="36000" cy="36000"/>
            </a:xfrm>
            <a:custGeom>
              <a:avLst/>
              <a:gdLst/>
              <a:ahLst/>
              <a:rect l="l" t="t" r="r" b="b"/>
              <a:pathLst>
                <a:path w="1591" h="1591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45"/>
            <p:cNvSpPr/>
            <p:nvPr/>
          </p:nvSpPr>
          <p:spPr>
            <a:xfrm>
              <a:off x="6815160" y="1949040"/>
              <a:ext cx="36000" cy="36000"/>
            </a:xfrm>
            <a:custGeom>
              <a:avLst/>
              <a:gdLst/>
              <a:ahLst/>
              <a:rect l="l" t="t" r="r" b="b"/>
              <a:pathLst>
                <a:path w="1591" h="1591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46"/>
            <p:cNvSpPr/>
            <p:nvPr/>
          </p:nvSpPr>
          <p:spPr>
            <a:xfrm>
              <a:off x="6827760" y="1949040"/>
              <a:ext cx="23760" cy="29520"/>
            </a:xfrm>
            <a:custGeom>
              <a:avLst/>
              <a:gdLst/>
              <a:ahLst/>
              <a:rect l="l" t="t" r="r" b="b"/>
              <a:pathLst>
                <a:path w="1067" h="132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47"/>
            <p:cNvSpPr/>
            <p:nvPr/>
          </p:nvSpPr>
          <p:spPr>
            <a:xfrm>
              <a:off x="6890760" y="1989000"/>
              <a:ext cx="257040" cy="200880"/>
            </a:xfrm>
            <a:custGeom>
              <a:avLst/>
              <a:gdLst/>
              <a:ahLst/>
              <a:rect l="l" t="t" r="r" b="b"/>
              <a:pathLst>
                <a:path w="10880" h="8517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48"/>
            <p:cNvSpPr/>
            <p:nvPr/>
          </p:nvSpPr>
          <p:spPr>
            <a:xfrm>
              <a:off x="6961680" y="2012400"/>
              <a:ext cx="91080" cy="104040"/>
            </a:xfrm>
            <a:custGeom>
              <a:avLst/>
              <a:gdLst/>
              <a:ahLst/>
              <a:rect l="l" t="t" r="r" b="b"/>
              <a:pathLst>
                <a:path w="3905" h="4444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49"/>
            <p:cNvSpPr/>
            <p:nvPr/>
          </p:nvSpPr>
          <p:spPr>
            <a:xfrm>
              <a:off x="6797880" y="2136960"/>
              <a:ext cx="39960" cy="98640"/>
            </a:xfrm>
            <a:custGeom>
              <a:avLst/>
              <a:gdLst/>
              <a:ahLst/>
              <a:rect l="l" t="t" r="r" b="b"/>
              <a:pathLst>
                <a:path w="1752" h="4215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50"/>
            <p:cNvSpPr/>
            <p:nvPr/>
          </p:nvSpPr>
          <p:spPr>
            <a:xfrm>
              <a:off x="6899760" y="2084040"/>
              <a:ext cx="39960" cy="98640"/>
            </a:xfrm>
            <a:custGeom>
              <a:avLst/>
              <a:gdLst/>
              <a:ahLst/>
              <a:rect l="l" t="t" r="r" b="b"/>
              <a:pathLst>
                <a:path w="1751" h="4215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51"/>
            <p:cNvSpPr/>
            <p:nvPr/>
          </p:nvSpPr>
          <p:spPr>
            <a:xfrm>
              <a:off x="6909120" y="2084040"/>
              <a:ext cx="30240" cy="70200"/>
            </a:xfrm>
            <a:custGeom>
              <a:avLst/>
              <a:gdLst/>
              <a:ahLst/>
              <a:rect l="l" t="t" r="r" b="b"/>
              <a:pathLst>
                <a:path w="1350" h="3021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52"/>
            <p:cNvSpPr/>
            <p:nvPr/>
          </p:nvSpPr>
          <p:spPr>
            <a:xfrm>
              <a:off x="6987960" y="2012400"/>
              <a:ext cx="64440" cy="100440"/>
            </a:xfrm>
            <a:custGeom>
              <a:avLst/>
              <a:gdLst/>
              <a:ahLst/>
              <a:rect l="l" t="t" r="r" b="b"/>
              <a:pathLst>
                <a:path w="2788" h="4302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53"/>
            <p:cNvSpPr/>
            <p:nvPr/>
          </p:nvSpPr>
          <p:spPr>
            <a:xfrm>
              <a:off x="6011640" y="2265120"/>
              <a:ext cx="314640" cy="363600"/>
            </a:xfrm>
            <a:custGeom>
              <a:avLst/>
              <a:gdLst/>
              <a:ahLst/>
              <a:rect l="l" t="t" r="r" b="b"/>
              <a:pathLst>
                <a:path w="13289" h="15345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54"/>
            <p:cNvSpPr/>
            <p:nvPr/>
          </p:nvSpPr>
          <p:spPr>
            <a:xfrm>
              <a:off x="6011640" y="2265120"/>
              <a:ext cx="163080" cy="363600"/>
            </a:xfrm>
            <a:custGeom>
              <a:avLst/>
              <a:gdLst/>
              <a:ahLst/>
              <a:rect l="l" t="t" r="r" b="b"/>
              <a:pathLst>
                <a:path w="6931" h="15345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55"/>
            <p:cNvSpPr/>
            <p:nvPr/>
          </p:nvSpPr>
          <p:spPr>
            <a:xfrm>
              <a:off x="6165360" y="2436120"/>
              <a:ext cx="90720" cy="86040"/>
            </a:xfrm>
            <a:custGeom>
              <a:avLst/>
              <a:gdLst/>
              <a:ahLst/>
              <a:rect l="l" t="t" r="r" b="b"/>
              <a:pathLst>
                <a:path w="3891" h="3695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56"/>
            <p:cNvSpPr/>
            <p:nvPr/>
          </p:nvSpPr>
          <p:spPr>
            <a:xfrm>
              <a:off x="6190560" y="2435760"/>
              <a:ext cx="68760" cy="81360"/>
            </a:xfrm>
            <a:custGeom>
              <a:avLst/>
              <a:gdLst/>
              <a:ahLst/>
              <a:rect l="l" t="t" r="r" b="b"/>
              <a:pathLst>
                <a:path w="2962" h="3489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57"/>
            <p:cNvSpPr/>
            <p:nvPr/>
          </p:nvSpPr>
          <p:spPr>
            <a:xfrm>
              <a:off x="6202800" y="2304360"/>
              <a:ext cx="325440" cy="291960"/>
            </a:xfrm>
            <a:custGeom>
              <a:avLst/>
              <a:gdLst/>
              <a:ahLst/>
              <a:rect l="l" t="t" r="r" b="b"/>
              <a:pathLst>
                <a:path w="13745" h="12337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58"/>
            <p:cNvSpPr/>
            <p:nvPr/>
          </p:nvSpPr>
          <p:spPr>
            <a:xfrm>
              <a:off x="6260760" y="2329200"/>
              <a:ext cx="142920" cy="89280"/>
            </a:xfrm>
            <a:custGeom>
              <a:avLst/>
              <a:gdLst/>
              <a:ahLst/>
              <a:rect l="l" t="t" r="r" b="b"/>
              <a:pathLst>
                <a:path w="6087" h="3824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59"/>
            <p:cNvSpPr/>
            <p:nvPr/>
          </p:nvSpPr>
          <p:spPr>
            <a:xfrm>
              <a:off x="6462000" y="2988000"/>
              <a:ext cx="331920" cy="294840"/>
            </a:xfrm>
            <a:custGeom>
              <a:avLst/>
              <a:gdLst/>
              <a:ahLst/>
              <a:rect l="l" t="t" r="r" b="b"/>
              <a:pathLst>
                <a:path w="14021" h="12462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60"/>
            <p:cNvSpPr/>
            <p:nvPr/>
          </p:nvSpPr>
          <p:spPr>
            <a:xfrm>
              <a:off x="6566760" y="2988000"/>
              <a:ext cx="227160" cy="241200"/>
            </a:xfrm>
            <a:custGeom>
              <a:avLst/>
              <a:gdLst/>
              <a:ahLst/>
              <a:rect l="l" t="t" r="r" b="b"/>
              <a:pathLst>
                <a:path w="9620" h="10216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61"/>
            <p:cNvSpPr/>
            <p:nvPr/>
          </p:nvSpPr>
          <p:spPr>
            <a:xfrm>
              <a:off x="6525720" y="3043800"/>
              <a:ext cx="210240" cy="185760"/>
            </a:xfrm>
            <a:custGeom>
              <a:avLst/>
              <a:gdLst/>
              <a:ahLst/>
              <a:rect l="l" t="t" r="r" b="b"/>
              <a:pathLst>
                <a:path w="8912" h="7877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62"/>
            <p:cNvSpPr/>
            <p:nvPr/>
          </p:nvSpPr>
          <p:spPr>
            <a:xfrm>
              <a:off x="6592320" y="3043800"/>
              <a:ext cx="143640" cy="150480"/>
            </a:xfrm>
            <a:custGeom>
              <a:avLst/>
              <a:gdLst/>
              <a:ahLst/>
              <a:rect l="l" t="t" r="r" b="b"/>
              <a:pathLst>
                <a:path w="6111" h="6404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63"/>
            <p:cNvSpPr/>
            <p:nvPr/>
          </p:nvSpPr>
          <p:spPr>
            <a:xfrm>
              <a:off x="6652440" y="2885040"/>
              <a:ext cx="124200" cy="205920"/>
            </a:xfrm>
            <a:custGeom>
              <a:avLst/>
              <a:gdLst/>
              <a:ahLst/>
              <a:rect l="l" t="t" r="r" b="b"/>
              <a:pathLst>
                <a:path w="5294" h="8734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64"/>
            <p:cNvSpPr/>
            <p:nvPr/>
          </p:nvSpPr>
          <p:spPr>
            <a:xfrm>
              <a:off x="6378120" y="2871000"/>
              <a:ext cx="321120" cy="183960"/>
            </a:xfrm>
            <a:custGeom>
              <a:avLst/>
              <a:gdLst/>
              <a:ahLst/>
              <a:rect l="l" t="t" r="r" b="b"/>
              <a:pathLst>
                <a:path w="13573" h="7805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65"/>
            <p:cNvSpPr/>
            <p:nvPr/>
          </p:nvSpPr>
          <p:spPr>
            <a:xfrm>
              <a:off x="6354360" y="2868120"/>
              <a:ext cx="344880" cy="104760"/>
            </a:xfrm>
            <a:custGeom>
              <a:avLst/>
              <a:gdLst/>
              <a:ahLst/>
              <a:rect l="l" t="t" r="r" b="b"/>
              <a:pathLst>
                <a:path w="14563" h="4473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66"/>
            <p:cNvSpPr/>
            <p:nvPr/>
          </p:nvSpPr>
          <p:spPr>
            <a:xfrm>
              <a:off x="6459840" y="3054240"/>
              <a:ext cx="397800" cy="265680"/>
            </a:xfrm>
            <a:custGeom>
              <a:avLst/>
              <a:gdLst/>
              <a:ahLst/>
              <a:rect l="l" t="t" r="r" b="b"/>
              <a:pathLst>
                <a:path w="16781" h="11243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67"/>
            <p:cNvSpPr/>
            <p:nvPr/>
          </p:nvSpPr>
          <p:spPr>
            <a:xfrm>
              <a:off x="6640920" y="3054240"/>
              <a:ext cx="216720" cy="222120"/>
            </a:xfrm>
            <a:custGeom>
              <a:avLst/>
              <a:gdLst/>
              <a:ahLst/>
              <a:rect l="l" t="t" r="r" b="b"/>
              <a:pathLst>
                <a:path w="9184" h="9407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68"/>
            <p:cNvSpPr/>
            <p:nvPr/>
          </p:nvSpPr>
          <p:spPr>
            <a:xfrm>
              <a:off x="6422760" y="3027960"/>
              <a:ext cx="436320" cy="243720"/>
            </a:xfrm>
            <a:custGeom>
              <a:avLst/>
              <a:gdLst/>
              <a:ahLst/>
              <a:rect l="l" t="t" r="r" b="b"/>
              <a:pathLst>
                <a:path w="18411" h="10314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69"/>
            <p:cNvSpPr/>
            <p:nvPr/>
          </p:nvSpPr>
          <p:spPr>
            <a:xfrm>
              <a:off x="6635520" y="3027960"/>
              <a:ext cx="223920" cy="133560"/>
            </a:xfrm>
            <a:custGeom>
              <a:avLst/>
              <a:gdLst/>
              <a:ahLst/>
              <a:rect l="l" t="t" r="r" b="b"/>
              <a:pathLst>
                <a:path w="9478" h="568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70"/>
            <p:cNvSpPr/>
            <p:nvPr/>
          </p:nvSpPr>
          <p:spPr>
            <a:xfrm>
              <a:off x="6509520" y="3466080"/>
              <a:ext cx="291240" cy="291240"/>
            </a:xfrm>
            <a:custGeom>
              <a:avLst/>
              <a:gdLst/>
              <a:ahLst/>
              <a:rect l="l" t="t" r="r" b="b"/>
              <a:pathLst>
                <a:path w="12308" h="12309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71"/>
            <p:cNvSpPr/>
            <p:nvPr/>
          </p:nvSpPr>
          <p:spPr>
            <a:xfrm>
              <a:off x="6820560" y="3293640"/>
              <a:ext cx="332640" cy="291240"/>
            </a:xfrm>
            <a:custGeom>
              <a:avLst/>
              <a:gdLst/>
              <a:ahLst/>
              <a:rect l="l" t="t" r="r" b="b"/>
              <a:pathLst>
                <a:path w="14056" h="12312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72"/>
            <p:cNvSpPr/>
            <p:nvPr/>
          </p:nvSpPr>
          <p:spPr>
            <a:xfrm>
              <a:off x="7173360" y="3120840"/>
              <a:ext cx="291240" cy="291240"/>
            </a:xfrm>
            <a:custGeom>
              <a:avLst/>
              <a:gdLst/>
              <a:ahLst/>
              <a:rect l="l" t="t" r="r" b="b"/>
              <a:pathLst>
                <a:path w="12309" h="12309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73"/>
            <p:cNvSpPr/>
            <p:nvPr/>
          </p:nvSpPr>
          <p:spPr>
            <a:xfrm>
              <a:off x="7484400" y="2948400"/>
              <a:ext cx="332640" cy="291240"/>
            </a:xfrm>
            <a:custGeom>
              <a:avLst/>
              <a:gdLst/>
              <a:ahLst/>
              <a:rect l="l" t="t" r="r" b="b"/>
              <a:pathLst>
                <a:path w="14057" h="12311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74"/>
            <p:cNvSpPr/>
            <p:nvPr/>
          </p:nvSpPr>
          <p:spPr>
            <a:xfrm>
              <a:off x="6678720" y="1859760"/>
              <a:ext cx="2796840" cy="3733560"/>
            </a:xfrm>
            <a:custGeom>
              <a:avLst/>
              <a:gdLst/>
              <a:ahLst/>
              <a:rect l="l" t="t" r="r" b="b"/>
              <a:pathLst>
                <a:path w="117583" h="156936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75"/>
            <p:cNvSpPr/>
            <p:nvPr/>
          </p:nvSpPr>
          <p:spPr>
            <a:xfrm>
              <a:off x="5283000" y="3313800"/>
              <a:ext cx="548280" cy="548280"/>
            </a:xfrm>
            <a:custGeom>
              <a:avLst/>
              <a:gdLst/>
              <a:ahLst/>
              <a:rect l="l" t="t" r="r" b="b"/>
              <a:pathLst>
                <a:path w="23116" h="23116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76"/>
            <p:cNvSpPr/>
            <p:nvPr/>
          </p:nvSpPr>
          <p:spPr>
            <a:xfrm>
              <a:off x="5397840" y="3428640"/>
              <a:ext cx="318600" cy="318600"/>
            </a:xfrm>
            <a:custGeom>
              <a:avLst/>
              <a:gdLst/>
              <a:ahLst/>
              <a:rect l="l" t="t" r="r" b="b"/>
              <a:pathLst>
                <a:path w="13459" h="13459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77"/>
            <p:cNvSpPr/>
            <p:nvPr/>
          </p:nvSpPr>
          <p:spPr>
            <a:xfrm>
              <a:off x="8029080" y="1720080"/>
              <a:ext cx="548280" cy="548280"/>
            </a:xfrm>
            <a:custGeom>
              <a:avLst/>
              <a:gdLst/>
              <a:ahLst/>
              <a:rect l="l" t="t" r="r" b="b"/>
              <a:pathLst>
                <a:path w="23116" h="23116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78"/>
            <p:cNvSpPr/>
            <p:nvPr/>
          </p:nvSpPr>
          <p:spPr>
            <a:xfrm>
              <a:off x="8143920" y="1835280"/>
              <a:ext cx="318600" cy="318600"/>
            </a:xfrm>
            <a:custGeom>
              <a:avLst/>
              <a:gdLst/>
              <a:ahLst/>
              <a:rect l="l" t="t" r="r" b="b"/>
              <a:pathLst>
                <a:path w="13459" h="13459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79"/>
            <p:cNvSpPr/>
            <p:nvPr/>
          </p:nvSpPr>
          <p:spPr>
            <a:xfrm>
              <a:off x="7133400" y="992880"/>
              <a:ext cx="741240" cy="270720"/>
            </a:xfrm>
            <a:custGeom>
              <a:avLst/>
              <a:gdLst/>
              <a:ahLst/>
              <a:rect l="l" t="t" r="r" b="b"/>
              <a:pathLst>
                <a:path w="31224" h="11448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80"/>
            <p:cNvSpPr/>
            <p:nvPr/>
          </p:nvSpPr>
          <p:spPr>
            <a:xfrm>
              <a:off x="7133400" y="992880"/>
              <a:ext cx="305640" cy="485640"/>
            </a:xfrm>
            <a:custGeom>
              <a:avLst/>
              <a:gdLst/>
              <a:ahLst/>
              <a:rect l="l" t="t" r="r" b="b"/>
              <a:pathLst>
                <a:path w="12913" h="20485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81"/>
            <p:cNvSpPr/>
            <p:nvPr/>
          </p:nvSpPr>
          <p:spPr>
            <a:xfrm>
              <a:off x="7133400" y="1236600"/>
              <a:ext cx="741240" cy="241920"/>
            </a:xfrm>
            <a:custGeom>
              <a:avLst/>
              <a:gdLst/>
              <a:ahLst/>
              <a:rect l="l" t="t" r="r" b="b"/>
              <a:pathLst>
                <a:path w="31224" h="10242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82"/>
            <p:cNvSpPr/>
            <p:nvPr/>
          </p:nvSpPr>
          <p:spPr>
            <a:xfrm>
              <a:off x="7569360" y="992880"/>
              <a:ext cx="305640" cy="485640"/>
            </a:xfrm>
            <a:custGeom>
              <a:avLst/>
              <a:gdLst/>
              <a:ahLst/>
              <a:rect l="l" t="t" r="r" b="b"/>
              <a:pathLst>
                <a:path w="12914" h="20485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83"/>
            <p:cNvSpPr/>
            <p:nvPr/>
          </p:nvSpPr>
          <p:spPr>
            <a:xfrm>
              <a:off x="4807800" y="2193120"/>
              <a:ext cx="546120" cy="714960"/>
            </a:xfrm>
            <a:custGeom>
              <a:avLst/>
              <a:gdLst/>
              <a:ahLst/>
              <a:rect l="l" t="t" r="r" b="b"/>
              <a:pathLst>
                <a:path w="23022" h="30106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84"/>
            <p:cNvSpPr/>
            <p:nvPr/>
          </p:nvSpPr>
          <p:spPr>
            <a:xfrm>
              <a:off x="4760280" y="2145600"/>
              <a:ext cx="546120" cy="714960"/>
            </a:xfrm>
            <a:custGeom>
              <a:avLst/>
              <a:gdLst/>
              <a:ahLst/>
              <a:rect l="l" t="t" r="r" b="b"/>
              <a:pathLst>
                <a:path w="23022" h="30107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85"/>
            <p:cNvSpPr/>
            <p:nvPr/>
          </p:nvSpPr>
          <p:spPr>
            <a:xfrm>
              <a:off x="5193000" y="2145600"/>
              <a:ext cx="113400" cy="113400"/>
            </a:xfrm>
            <a:custGeom>
              <a:avLst/>
              <a:gdLst/>
              <a:ahLst/>
              <a:rect l="l" t="t" r="r" b="b"/>
              <a:pathLst>
                <a:path w="4835" h="4836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86"/>
            <p:cNvSpPr/>
            <p:nvPr/>
          </p:nvSpPr>
          <p:spPr>
            <a:xfrm>
              <a:off x="4807800" y="2190240"/>
              <a:ext cx="231480" cy="23400"/>
            </a:xfrm>
            <a:custGeom>
              <a:avLst/>
              <a:gdLst/>
              <a:ahLst/>
              <a:rect l="l" t="t" r="r" b="b"/>
              <a:pathLst>
                <a:path w="9796" h="1063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87"/>
            <p:cNvSpPr/>
            <p:nvPr/>
          </p:nvSpPr>
          <p:spPr>
            <a:xfrm>
              <a:off x="4807800" y="2242800"/>
              <a:ext cx="147240" cy="23400"/>
            </a:xfrm>
            <a:custGeom>
              <a:avLst/>
              <a:gdLst/>
              <a:ahLst/>
              <a:rect l="l" t="t" r="r" b="b"/>
              <a:pathLst>
                <a:path w="6264" h="1064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88"/>
            <p:cNvSpPr/>
            <p:nvPr/>
          </p:nvSpPr>
          <p:spPr>
            <a:xfrm>
              <a:off x="4807800" y="2335320"/>
              <a:ext cx="451080" cy="23400"/>
            </a:xfrm>
            <a:custGeom>
              <a:avLst/>
              <a:gdLst/>
              <a:ahLst/>
              <a:rect l="l" t="t" r="r" b="b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89"/>
            <p:cNvSpPr/>
            <p:nvPr/>
          </p:nvSpPr>
          <p:spPr>
            <a:xfrm>
              <a:off x="4807800" y="2406960"/>
              <a:ext cx="451080" cy="23400"/>
            </a:xfrm>
            <a:custGeom>
              <a:avLst/>
              <a:gdLst/>
              <a:ahLst/>
              <a:rect l="l" t="t" r="r" b="b"/>
              <a:pathLst>
                <a:path w="19031" h="1063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90"/>
            <p:cNvSpPr/>
            <p:nvPr/>
          </p:nvSpPr>
          <p:spPr>
            <a:xfrm>
              <a:off x="4807800" y="2478600"/>
              <a:ext cx="451080" cy="23400"/>
            </a:xfrm>
            <a:custGeom>
              <a:avLst/>
              <a:gdLst/>
              <a:ahLst/>
              <a:rect l="l" t="t" r="r" b="b"/>
              <a:pathLst>
                <a:path w="19031" h="1063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91"/>
            <p:cNvSpPr/>
            <p:nvPr/>
          </p:nvSpPr>
          <p:spPr>
            <a:xfrm>
              <a:off x="4807800" y="2550240"/>
              <a:ext cx="451080" cy="23400"/>
            </a:xfrm>
            <a:custGeom>
              <a:avLst/>
              <a:gdLst/>
              <a:ahLst/>
              <a:rect l="l" t="t" r="r" b="b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92"/>
            <p:cNvSpPr/>
            <p:nvPr/>
          </p:nvSpPr>
          <p:spPr>
            <a:xfrm>
              <a:off x="4807800" y="2622240"/>
              <a:ext cx="451080" cy="23400"/>
            </a:xfrm>
            <a:custGeom>
              <a:avLst/>
              <a:gdLst/>
              <a:ahLst/>
              <a:rect l="l" t="t" r="r" b="b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93"/>
            <p:cNvSpPr/>
            <p:nvPr/>
          </p:nvSpPr>
          <p:spPr>
            <a:xfrm>
              <a:off x="4807800" y="2693880"/>
              <a:ext cx="451080" cy="23400"/>
            </a:xfrm>
            <a:custGeom>
              <a:avLst/>
              <a:gdLst/>
              <a:ahLst/>
              <a:rect l="l" t="t" r="r" b="b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94"/>
            <p:cNvSpPr/>
            <p:nvPr/>
          </p:nvSpPr>
          <p:spPr>
            <a:xfrm>
              <a:off x="4807800" y="2765520"/>
              <a:ext cx="259920" cy="23400"/>
            </a:xfrm>
            <a:custGeom>
              <a:avLst/>
              <a:gdLst/>
              <a:ahLst/>
              <a:rect l="l" t="t" r="r" b="b"/>
              <a:pathLst>
                <a:path w="10996" h="1063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95"/>
            <p:cNvSpPr/>
            <p:nvPr/>
          </p:nvSpPr>
          <p:spPr>
            <a:xfrm>
              <a:off x="5295240" y="632520"/>
              <a:ext cx="667080" cy="569520"/>
            </a:xfrm>
            <a:custGeom>
              <a:avLst/>
              <a:gdLst/>
              <a:ahLst/>
              <a:rect l="l" t="t" r="r" b="b"/>
              <a:pathLst>
                <a:path w="28105" h="24005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96"/>
            <p:cNvSpPr/>
            <p:nvPr/>
          </p:nvSpPr>
          <p:spPr>
            <a:xfrm>
              <a:off x="5353560" y="705600"/>
              <a:ext cx="551520" cy="25560"/>
            </a:xfrm>
            <a:custGeom>
              <a:avLst/>
              <a:gdLst/>
              <a:ahLst/>
              <a:rect l="l" t="t" r="r" b="b"/>
              <a:pathLst>
                <a:path w="23250" h="1153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97"/>
            <p:cNvSpPr/>
            <p:nvPr/>
          </p:nvSpPr>
          <p:spPr>
            <a:xfrm>
              <a:off x="5353560" y="762840"/>
              <a:ext cx="551520" cy="25560"/>
            </a:xfrm>
            <a:custGeom>
              <a:avLst/>
              <a:gdLst/>
              <a:ahLst/>
              <a:rect l="l" t="t" r="r" b="b"/>
              <a:pathLst>
                <a:path w="23250" h="1154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98"/>
            <p:cNvSpPr/>
            <p:nvPr/>
          </p:nvSpPr>
          <p:spPr>
            <a:xfrm>
              <a:off x="5353560" y="820080"/>
              <a:ext cx="551520" cy="25560"/>
            </a:xfrm>
            <a:custGeom>
              <a:avLst/>
              <a:gdLst/>
              <a:ahLst/>
              <a:rect l="l" t="t" r="r" b="b"/>
              <a:pathLst>
                <a:path w="23250" h="1155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99"/>
            <p:cNvSpPr/>
            <p:nvPr/>
          </p:nvSpPr>
          <p:spPr>
            <a:xfrm>
              <a:off x="5353560" y="877320"/>
              <a:ext cx="551520" cy="25560"/>
            </a:xfrm>
            <a:custGeom>
              <a:avLst/>
              <a:gdLst/>
              <a:ahLst/>
              <a:rect l="l" t="t" r="r" b="b"/>
              <a:pathLst>
                <a:path w="23250" h="1154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00"/>
            <p:cNvSpPr/>
            <p:nvPr/>
          </p:nvSpPr>
          <p:spPr>
            <a:xfrm>
              <a:off x="5353560" y="934200"/>
              <a:ext cx="275040" cy="25560"/>
            </a:xfrm>
            <a:custGeom>
              <a:avLst/>
              <a:gdLst/>
              <a:ahLst/>
              <a:rect l="l" t="t" r="r" b="b"/>
              <a:pathLst>
                <a:path w="11625" h="1154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01"/>
            <p:cNvSpPr/>
            <p:nvPr/>
          </p:nvSpPr>
          <p:spPr>
            <a:xfrm>
              <a:off x="8412120" y="2607120"/>
              <a:ext cx="687960" cy="460080"/>
            </a:xfrm>
            <a:custGeom>
              <a:avLst/>
              <a:gdLst/>
              <a:ahLst/>
              <a:rect l="l" t="t" r="r" b="b"/>
              <a:pathLst>
                <a:path w="28981" h="19405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02"/>
            <p:cNvSpPr/>
            <p:nvPr/>
          </p:nvSpPr>
          <p:spPr>
            <a:xfrm>
              <a:off x="8355240" y="2550240"/>
              <a:ext cx="687960" cy="331920"/>
            </a:xfrm>
            <a:custGeom>
              <a:avLst/>
              <a:gdLst/>
              <a:ahLst/>
              <a:rect l="l" t="t" r="r" b="b"/>
              <a:pathLst>
                <a:path w="28980" h="14021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03"/>
            <p:cNvSpPr/>
            <p:nvPr/>
          </p:nvSpPr>
          <p:spPr>
            <a:xfrm>
              <a:off x="8355240" y="2698560"/>
              <a:ext cx="687960" cy="312120"/>
            </a:xfrm>
            <a:custGeom>
              <a:avLst/>
              <a:gdLst/>
              <a:ahLst/>
              <a:rect l="l" t="t" r="r" b="b"/>
              <a:pathLst>
                <a:path w="28980" h="13183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04"/>
            <p:cNvSpPr/>
            <p:nvPr/>
          </p:nvSpPr>
          <p:spPr>
            <a:xfrm>
              <a:off x="8790840" y="2594160"/>
              <a:ext cx="126360" cy="121320"/>
            </a:xfrm>
            <a:custGeom>
              <a:avLst/>
              <a:gdLst/>
              <a:ahLst/>
              <a:rect l="l" t="t" r="r" b="b"/>
              <a:pathLst>
                <a:path w="5379" h="5175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CustomShape 1"/>
          <p:cNvSpPr/>
          <p:nvPr/>
        </p:nvSpPr>
        <p:spPr>
          <a:xfrm rot="7584600">
            <a:off x="1027800" y="1972080"/>
            <a:ext cx="2483280" cy="1787400"/>
          </a:xfrm>
          <a:custGeom>
            <a:avLst/>
            <a:gdLst/>
            <a:ahLst/>
            <a:rect l="l" t="t" r="r" b="b"/>
            <a:pathLst>
              <a:path w="43747" h="31496">
                <a:moveTo>
                  <a:pt x="22407" y="1"/>
                </a:moveTo>
                <a:cubicBezTo>
                  <a:pt x="14255" y="1"/>
                  <a:pt x="6330" y="4706"/>
                  <a:pt x="2856" y="12976"/>
                </a:cubicBezTo>
                <a:cubicBezTo>
                  <a:pt x="1146" y="17057"/>
                  <a:pt x="1" y="22251"/>
                  <a:pt x="2211" y="26364"/>
                </a:cubicBezTo>
                <a:cubicBezTo>
                  <a:pt x="3308" y="28397"/>
                  <a:pt x="5275" y="29881"/>
                  <a:pt x="7437" y="30719"/>
                </a:cubicBezTo>
                <a:cubicBezTo>
                  <a:pt x="8939" y="31291"/>
                  <a:pt x="10311" y="31477"/>
                  <a:pt x="11675" y="31477"/>
                </a:cubicBezTo>
                <a:cubicBezTo>
                  <a:pt x="13199" y="31477"/>
                  <a:pt x="14713" y="31245"/>
                  <a:pt x="16389" y="31058"/>
                </a:cubicBezTo>
                <a:cubicBezTo>
                  <a:pt x="17873" y="30886"/>
                  <a:pt x="19357" y="30800"/>
                  <a:pt x="20846" y="30800"/>
                </a:cubicBezTo>
                <a:cubicBezTo>
                  <a:pt x="21590" y="30800"/>
                  <a:pt x="22336" y="30821"/>
                  <a:pt x="23083" y="30864"/>
                </a:cubicBezTo>
                <a:cubicBezTo>
                  <a:pt x="25637" y="31013"/>
                  <a:pt x="28869" y="31495"/>
                  <a:pt x="31973" y="31495"/>
                </a:cubicBezTo>
                <a:cubicBezTo>
                  <a:pt x="34613" y="31495"/>
                  <a:pt x="37160" y="31146"/>
                  <a:pt x="39117" y="29945"/>
                </a:cubicBezTo>
                <a:cubicBezTo>
                  <a:pt x="40875" y="28880"/>
                  <a:pt x="42165" y="27203"/>
                  <a:pt x="42795" y="25251"/>
                </a:cubicBezTo>
                <a:cubicBezTo>
                  <a:pt x="42907" y="24880"/>
                  <a:pt x="43004" y="24493"/>
                  <a:pt x="43101" y="24090"/>
                </a:cubicBezTo>
                <a:cubicBezTo>
                  <a:pt x="43746" y="20993"/>
                  <a:pt x="43569" y="17138"/>
                  <a:pt x="42569" y="14331"/>
                </a:cubicBezTo>
                <a:cubicBezTo>
                  <a:pt x="41149" y="10363"/>
                  <a:pt x="38439" y="6782"/>
                  <a:pt x="35084" y="4249"/>
                </a:cubicBezTo>
                <a:cubicBezTo>
                  <a:pt x="31229" y="1358"/>
                  <a:pt x="26785" y="1"/>
                  <a:pt x="22407" y="1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2"/>
          <p:cNvSpPr/>
          <p:nvPr/>
        </p:nvSpPr>
        <p:spPr>
          <a:xfrm>
            <a:off x="5937480" y="1553040"/>
            <a:ext cx="2603520" cy="2626200"/>
          </a:xfrm>
          <a:custGeom>
            <a:avLst/>
            <a:gdLst/>
            <a:ahLst/>
            <a:rect l="l" t="t" r="r" b="b"/>
            <a:pathLst>
              <a:path w="43602" h="43983">
                <a:moveTo>
                  <a:pt x="21588" y="0"/>
                </a:moveTo>
                <a:cubicBezTo>
                  <a:pt x="18585" y="0"/>
                  <a:pt x="15743" y="1799"/>
                  <a:pt x="12921" y="4206"/>
                </a:cubicBezTo>
                <a:cubicBezTo>
                  <a:pt x="9647" y="6997"/>
                  <a:pt x="5195" y="10449"/>
                  <a:pt x="2533" y="14562"/>
                </a:cubicBezTo>
                <a:cubicBezTo>
                  <a:pt x="953" y="17014"/>
                  <a:pt x="1" y="19691"/>
                  <a:pt x="323" y="22611"/>
                </a:cubicBezTo>
                <a:cubicBezTo>
                  <a:pt x="936" y="28321"/>
                  <a:pt x="5227" y="32902"/>
                  <a:pt x="9373" y="36499"/>
                </a:cubicBezTo>
                <a:cubicBezTo>
                  <a:pt x="12002" y="38790"/>
                  <a:pt x="14550" y="41355"/>
                  <a:pt x="17728" y="42871"/>
                </a:cubicBezTo>
                <a:cubicBezTo>
                  <a:pt x="19316" y="43630"/>
                  <a:pt x="20754" y="43982"/>
                  <a:pt x="22133" y="43982"/>
                </a:cubicBezTo>
                <a:cubicBezTo>
                  <a:pt x="24270" y="43982"/>
                  <a:pt x="26262" y="43135"/>
                  <a:pt x="28439" y="41645"/>
                </a:cubicBezTo>
                <a:cubicBezTo>
                  <a:pt x="32068" y="39161"/>
                  <a:pt x="35391" y="36306"/>
                  <a:pt x="38391" y="33096"/>
                </a:cubicBezTo>
                <a:cubicBezTo>
                  <a:pt x="40746" y="30579"/>
                  <a:pt x="43601" y="26998"/>
                  <a:pt x="43117" y="23272"/>
                </a:cubicBezTo>
                <a:cubicBezTo>
                  <a:pt x="42988" y="22305"/>
                  <a:pt x="42601" y="21401"/>
                  <a:pt x="42182" y="20530"/>
                </a:cubicBezTo>
                <a:cubicBezTo>
                  <a:pt x="38794" y="13481"/>
                  <a:pt x="33262" y="6997"/>
                  <a:pt x="27148" y="2158"/>
                </a:cubicBezTo>
                <a:cubicBezTo>
                  <a:pt x="25217" y="636"/>
                  <a:pt x="23374" y="0"/>
                  <a:pt x="21588" y="0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3"/>
          <p:cNvSpPr/>
          <p:nvPr/>
        </p:nvSpPr>
        <p:spPr>
          <a:xfrm>
            <a:off x="1004760" y="3417120"/>
            <a:ext cx="21132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e2ab3f"/>
                </a:solidFill>
                <a:latin typeface="Oswald Regular"/>
                <a:ea typeface="Oswald Regular"/>
              </a:rPr>
              <a:t>JOHN JAMES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7" name="CustomShape 4"/>
          <p:cNvSpPr/>
          <p:nvPr/>
        </p:nvSpPr>
        <p:spPr>
          <a:xfrm>
            <a:off x="1004760" y="4023720"/>
            <a:ext cx="72234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uli"/>
                <a:ea typeface="Muli"/>
              </a:rPr>
              <a:t>Приложением могут пользоваться люди любых рас и национальностей, любых возрастов и уровней достатка, с любыми вероисповеданиями. Целевая аyдитория – все люди.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78" name="CustomShape 5"/>
          <p:cNvSpPr/>
          <p:nvPr/>
        </p:nvSpPr>
        <p:spPr>
          <a:xfrm>
            <a:off x="3514320" y="3417120"/>
            <a:ext cx="21132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e2ab3f"/>
                </a:solidFill>
                <a:latin typeface="Oswald Regular"/>
                <a:ea typeface="Oswald Regular"/>
              </a:rPr>
              <a:t>JENNA DOE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9" name="CustomShape 6"/>
          <p:cNvSpPr/>
          <p:nvPr/>
        </p:nvSpPr>
        <p:spPr>
          <a:xfrm>
            <a:off x="6024240" y="3417120"/>
            <a:ext cx="21132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e2ab3f"/>
                </a:solidFill>
                <a:latin typeface="Oswald Regular"/>
                <a:ea typeface="Oswald Regular"/>
              </a:rPr>
              <a:t>HELENA PATTERSON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0" name="CustomShape 7"/>
          <p:cNvSpPr/>
          <p:nvPr/>
        </p:nvSpPr>
        <p:spPr>
          <a:xfrm rot="11546400">
            <a:off x="3421800" y="887040"/>
            <a:ext cx="1492560" cy="2244960"/>
          </a:xfrm>
          <a:custGeom>
            <a:avLst/>
            <a:gdLst/>
            <a:ahLst/>
            <a:rect l="l" t="t" r="r" b="b"/>
            <a:pathLst>
              <a:path w="35230" h="52975">
                <a:moveTo>
                  <a:pt x="15529" y="1"/>
                </a:moveTo>
                <a:cubicBezTo>
                  <a:pt x="10791" y="1"/>
                  <a:pt x="6206" y="1644"/>
                  <a:pt x="3953" y="5493"/>
                </a:cubicBezTo>
                <a:cubicBezTo>
                  <a:pt x="3598" y="6090"/>
                  <a:pt x="3324" y="6719"/>
                  <a:pt x="3098" y="7364"/>
                </a:cubicBezTo>
                <a:cubicBezTo>
                  <a:pt x="2275" y="9881"/>
                  <a:pt x="2372" y="12607"/>
                  <a:pt x="2856" y="15204"/>
                </a:cubicBezTo>
                <a:cubicBezTo>
                  <a:pt x="3227" y="17123"/>
                  <a:pt x="3808" y="18994"/>
                  <a:pt x="3969" y="20946"/>
                </a:cubicBezTo>
                <a:cubicBezTo>
                  <a:pt x="4243" y="24285"/>
                  <a:pt x="3275" y="27576"/>
                  <a:pt x="2259" y="30753"/>
                </a:cubicBezTo>
                <a:cubicBezTo>
                  <a:pt x="969" y="34818"/>
                  <a:pt x="1" y="38641"/>
                  <a:pt x="1469" y="42835"/>
                </a:cubicBezTo>
                <a:cubicBezTo>
                  <a:pt x="3798" y="49427"/>
                  <a:pt x="10743" y="52975"/>
                  <a:pt x="17540" y="52975"/>
                </a:cubicBezTo>
                <a:cubicBezTo>
                  <a:pt x="20156" y="52975"/>
                  <a:pt x="22751" y="52449"/>
                  <a:pt x="25051" y="51368"/>
                </a:cubicBezTo>
                <a:cubicBezTo>
                  <a:pt x="33842" y="47239"/>
                  <a:pt x="35229" y="35705"/>
                  <a:pt x="34939" y="27043"/>
                </a:cubicBezTo>
                <a:cubicBezTo>
                  <a:pt x="34697" y="19543"/>
                  <a:pt x="33713" y="9316"/>
                  <a:pt x="27680" y="4058"/>
                </a:cubicBezTo>
                <a:cubicBezTo>
                  <a:pt x="24779" y="1520"/>
                  <a:pt x="20083" y="1"/>
                  <a:pt x="15529" y="1"/>
                </a:cubicBezTo>
                <a:close/>
              </a:path>
            </a:pathLst>
          </a:custGeom>
          <a:solidFill>
            <a:srgbClr val="8a7c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1" name="Group 8"/>
          <p:cNvGrpSpPr/>
          <p:nvPr/>
        </p:nvGrpSpPr>
        <p:grpSpPr>
          <a:xfrm>
            <a:off x="6494040" y="1335960"/>
            <a:ext cx="1173960" cy="1799640"/>
            <a:chOff x="6494040" y="1335960"/>
            <a:chExt cx="1173960" cy="1799640"/>
          </a:xfrm>
        </p:grpSpPr>
        <p:sp>
          <p:nvSpPr>
            <p:cNvPr id="1082" name="CustomShape 9"/>
            <p:cNvSpPr/>
            <p:nvPr/>
          </p:nvSpPr>
          <p:spPr>
            <a:xfrm>
              <a:off x="6494040" y="2437200"/>
              <a:ext cx="1173960" cy="698400"/>
            </a:xfrm>
            <a:custGeom>
              <a:avLst/>
              <a:gdLst/>
              <a:ahLst/>
              <a:rect l="l" t="t" r="r" b="b"/>
              <a:pathLst>
                <a:path w="47033" h="28006">
                  <a:moveTo>
                    <a:pt x="22050" y="1"/>
                  </a:moveTo>
                  <a:cubicBezTo>
                    <a:pt x="19171" y="1"/>
                    <a:pt x="16257" y="274"/>
                    <a:pt x="13622" y="1007"/>
                  </a:cubicBezTo>
                  <a:cubicBezTo>
                    <a:pt x="1322" y="4428"/>
                    <a:pt x="88" y="27956"/>
                    <a:pt x="0" y="28006"/>
                  </a:cubicBezTo>
                  <a:lnTo>
                    <a:pt x="47033" y="28000"/>
                  </a:lnTo>
                  <a:cubicBezTo>
                    <a:pt x="47033" y="2454"/>
                    <a:pt x="38567" y="2329"/>
                    <a:pt x="38567" y="2329"/>
                  </a:cubicBezTo>
                  <a:cubicBezTo>
                    <a:pt x="38567" y="2329"/>
                    <a:pt x="30457" y="1"/>
                    <a:pt x="22050" y="1"/>
                  </a:cubicBezTo>
                  <a:close/>
                </a:path>
              </a:pathLst>
            </a:custGeom>
            <a:solidFill>
              <a:srgbClr val="89c0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6585120" y="1589400"/>
              <a:ext cx="915840" cy="727560"/>
            </a:xfrm>
            <a:custGeom>
              <a:avLst/>
              <a:gdLst/>
              <a:ahLst/>
              <a:rect l="l" t="t" r="r" b="b"/>
              <a:pathLst>
                <a:path w="36699" h="29169">
                  <a:moveTo>
                    <a:pt x="14577" y="1"/>
                  </a:moveTo>
                  <a:cubicBezTo>
                    <a:pt x="11309" y="1"/>
                    <a:pt x="8036" y="998"/>
                    <a:pt x="5368" y="2889"/>
                  </a:cubicBezTo>
                  <a:lnTo>
                    <a:pt x="4726" y="3660"/>
                  </a:lnTo>
                  <a:cubicBezTo>
                    <a:pt x="3361" y="6182"/>
                    <a:pt x="2960" y="9211"/>
                    <a:pt x="3624" y="12001"/>
                  </a:cubicBezTo>
                  <a:cubicBezTo>
                    <a:pt x="3990" y="13543"/>
                    <a:pt x="4653" y="15229"/>
                    <a:pt x="3908" y="16628"/>
                  </a:cubicBezTo>
                  <a:cubicBezTo>
                    <a:pt x="3017" y="18298"/>
                    <a:pt x="427" y="18827"/>
                    <a:pt x="129" y="20696"/>
                  </a:cubicBezTo>
                  <a:cubicBezTo>
                    <a:pt x="0" y="21510"/>
                    <a:pt x="440" y="22383"/>
                    <a:pt x="1172" y="22762"/>
                  </a:cubicBezTo>
                  <a:cubicBezTo>
                    <a:pt x="1447" y="22904"/>
                    <a:pt x="1754" y="22973"/>
                    <a:pt x="2062" y="22973"/>
                  </a:cubicBezTo>
                  <a:cubicBezTo>
                    <a:pt x="2576" y="22973"/>
                    <a:pt x="3092" y="22782"/>
                    <a:pt x="3461" y="22422"/>
                  </a:cubicBezTo>
                  <a:lnTo>
                    <a:pt x="3461" y="22422"/>
                  </a:lnTo>
                  <a:cubicBezTo>
                    <a:pt x="2880" y="23943"/>
                    <a:pt x="3771" y="25857"/>
                    <a:pt x="5309" y="26390"/>
                  </a:cubicBezTo>
                  <a:cubicBezTo>
                    <a:pt x="5601" y="26490"/>
                    <a:pt x="5905" y="26538"/>
                    <a:pt x="6209" y="26538"/>
                  </a:cubicBezTo>
                  <a:cubicBezTo>
                    <a:pt x="7511" y="26538"/>
                    <a:pt x="8824" y="25672"/>
                    <a:pt x="9213" y="24413"/>
                  </a:cubicBezTo>
                  <a:cubicBezTo>
                    <a:pt x="9369" y="26962"/>
                    <a:pt x="11738" y="29168"/>
                    <a:pt x="14287" y="29168"/>
                  </a:cubicBezTo>
                  <a:cubicBezTo>
                    <a:pt x="14332" y="29168"/>
                    <a:pt x="14376" y="29168"/>
                    <a:pt x="14421" y="29166"/>
                  </a:cubicBezTo>
                  <a:cubicBezTo>
                    <a:pt x="17019" y="29087"/>
                    <a:pt x="19330" y="26706"/>
                    <a:pt x="19330" y="24107"/>
                  </a:cubicBezTo>
                  <a:cubicBezTo>
                    <a:pt x="19886" y="24949"/>
                    <a:pt x="20601" y="25720"/>
                    <a:pt x="21512" y="26157"/>
                  </a:cubicBezTo>
                  <a:cubicBezTo>
                    <a:pt x="21971" y="26376"/>
                    <a:pt x="22486" y="26499"/>
                    <a:pt x="22995" y="26499"/>
                  </a:cubicBezTo>
                  <a:cubicBezTo>
                    <a:pt x="23496" y="26499"/>
                    <a:pt x="23991" y="26380"/>
                    <a:pt x="24419" y="26119"/>
                  </a:cubicBezTo>
                  <a:cubicBezTo>
                    <a:pt x="25282" y="25592"/>
                    <a:pt x="25756" y="24424"/>
                    <a:pt x="25342" y="23502"/>
                  </a:cubicBezTo>
                  <a:lnTo>
                    <a:pt x="25342" y="23502"/>
                  </a:lnTo>
                  <a:cubicBezTo>
                    <a:pt x="26150" y="24318"/>
                    <a:pt x="27310" y="24758"/>
                    <a:pt x="28452" y="24758"/>
                  </a:cubicBezTo>
                  <a:cubicBezTo>
                    <a:pt x="29349" y="24758"/>
                    <a:pt x="30235" y="24487"/>
                    <a:pt x="30931" y="23915"/>
                  </a:cubicBezTo>
                  <a:cubicBezTo>
                    <a:pt x="32515" y="22613"/>
                    <a:pt x="32676" y="19860"/>
                    <a:pt x="31129" y="18515"/>
                  </a:cubicBezTo>
                  <a:cubicBezTo>
                    <a:pt x="32576" y="18499"/>
                    <a:pt x="34127" y="18351"/>
                    <a:pt x="35243" y="17429"/>
                  </a:cubicBezTo>
                  <a:cubicBezTo>
                    <a:pt x="36357" y="16506"/>
                    <a:pt x="36699" y="14548"/>
                    <a:pt x="35556" y="13658"/>
                  </a:cubicBezTo>
                  <a:cubicBezTo>
                    <a:pt x="34372" y="12732"/>
                    <a:pt x="32545" y="13492"/>
                    <a:pt x="31189" y="12842"/>
                  </a:cubicBezTo>
                  <a:cubicBezTo>
                    <a:pt x="30035" y="12288"/>
                    <a:pt x="29581" y="10919"/>
                    <a:pt x="29092" y="9734"/>
                  </a:cubicBezTo>
                  <a:cubicBezTo>
                    <a:pt x="27285" y="5369"/>
                    <a:pt x="23417" y="1910"/>
                    <a:pt x="18877" y="600"/>
                  </a:cubicBezTo>
                  <a:cubicBezTo>
                    <a:pt x="17481" y="198"/>
                    <a:pt x="16029" y="1"/>
                    <a:pt x="14577" y="1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6690240" y="1631160"/>
              <a:ext cx="736200" cy="1012320"/>
            </a:xfrm>
            <a:custGeom>
              <a:avLst/>
              <a:gdLst/>
              <a:ahLst/>
              <a:rect l="l" t="t" r="r" b="b"/>
              <a:pathLst>
                <a:path w="29524" h="40564">
                  <a:moveTo>
                    <a:pt x="5481" y="0"/>
                  </a:moveTo>
                  <a:cubicBezTo>
                    <a:pt x="3617" y="0"/>
                    <a:pt x="2047" y="1390"/>
                    <a:pt x="1824" y="3241"/>
                  </a:cubicBezTo>
                  <a:cubicBezTo>
                    <a:pt x="983" y="10277"/>
                    <a:pt x="1" y="26318"/>
                    <a:pt x="8559" y="26318"/>
                  </a:cubicBezTo>
                  <a:cubicBezTo>
                    <a:pt x="8684" y="26318"/>
                    <a:pt x="8812" y="26315"/>
                    <a:pt x="8942" y="26308"/>
                  </a:cubicBezTo>
                  <a:lnTo>
                    <a:pt x="8942" y="31879"/>
                  </a:lnTo>
                  <a:lnTo>
                    <a:pt x="3280" y="34337"/>
                  </a:lnTo>
                  <a:cubicBezTo>
                    <a:pt x="3280" y="34337"/>
                    <a:pt x="5556" y="40563"/>
                    <a:pt x="14941" y="40563"/>
                  </a:cubicBezTo>
                  <a:cubicBezTo>
                    <a:pt x="15818" y="40563"/>
                    <a:pt x="16757" y="40509"/>
                    <a:pt x="17762" y="40390"/>
                  </a:cubicBezTo>
                  <a:cubicBezTo>
                    <a:pt x="29523" y="38997"/>
                    <a:pt x="29213" y="34044"/>
                    <a:pt x="29213" y="34044"/>
                  </a:cubicBezTo>
                  <a:lnTo>
                    <a:pt x="21785" y="31723"/>
                  </a:lnTo>
                  <a:lnTo>
                    <a:pt x="21631" y="18260"/>
                  </a:lnTo>
                  <a:lnTo>
                    <a:pt x="21631" y="18260"/>
                  </a:lnTo>
                  <a:cubicBezTo>
                    <a:pt x="21631" y="18261"/>
                    <a:pt x="21670" y="18263"/>
                    <a:pt x="21738" y="18263"/>
                  </a:cubicBezTo>
                  <a:cubicBezTo>
                    <a:pt x="22324" y="18263"/>
                    <a:pt x="25123" y="18056"/>
                    <a:pt x="25036" y="14082"/>
                  </a:cubicBezTo>
                  <a:cubicBezTo>
                    <a:pt x="24961" y="10662"/>
                    <a:pt x="22411" y="10354"/>
                    <a:pt x="21492" y="10354"/>
                  </a:cubicBezTo>
                  <a:cubicBezTo>
                    <a:pt x="21290" y="10354"/>
                    <a:pt x="21167" y="10369"/>
                    <a:pt x="21167" y="10369"/>
                  </a:cubicBezTo>
                  <a:lnTo>
                    <a:pt x="20943" y="2888"/>
                  </a:lnTo>
                  <a:cubicBezTo>
                    <a:pt x="20895" y="1279"/>
                    <a:pt x="19578" y="0"/>
                    <a:pt x="17969" y="0"/>
                  </a:cubicBezTo>
                  <a:close/>
                </a:path>
              </a:pathLst>
            </a:custGeom>
            <a:solidFill>
              <a:srgbClr val="daaf8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6705720" y="1607760"/>
              <a:ext cx="529560" cy="280440"/>
            </a:xfrm>
            <a:custGeom>
              <a:avLst/>
              <a:gdLst/>
              <a:ahLst/>
              <a:rect l="l" t="t" r="r" b="b"/>
              <a:pathLst>
                <a:path w="21252" h="11295">
                  <a:moveTo>
                    <a:pt x="11199" y="1"/>
                  </a:moveTo>
                  <a:cubicBezTo>
                    <a:pt x="9869" y="1"/>
                    <a:pt x="8537" y="37"/>
                    <a:pt x="7211" y="74"/>
                  </a:cubicBezTo>
                  <a:cubicBezTo>
                    <a:pt x="5743" y="115"/>
                    <a:pt x="4198" y="176"/>
                    <a:pt x="2944" y="942"/>
                  </a:cubicBezTo>
                  <a:cubicBezTo>
                    <a:pt x="1813" y="1630"/>
                    <a:pt x="1062" y="2822"/>
                    <a:pt x="646" y="4079"/>
                  </a:cubicBezTo>
                  <a:cubicBezTo>
                    <a:pt x="229" y="5337"/>
                    <a:pt x="113" y="6670"/>
                    <a:pt x="0" y="7989"/>
                  </a:cubicBezTo>
                  <a:lnTo>
                    <a:pt x="257" y="8020"/>
                  </a:lnTo>
                  <a:cubicBezTo>
                    <a:pt x="5284" y="7569"/>
                    <a:pt x="10126" y="5289"/>
                    <a:pt x="13676" y="1702"/>
                  </a:cubicBezTo>
                  <a:cubicBezTo>
                    <a:pt x="13856" y="2464"/>
                    <a:pt x="14042" y="3238"/>
                    <a:pt x="14439" y="3913"/>
                  </a:cubicBezTo>
                  <a:cubicBezTo>
                    <a:pt x="14835" y="4587"/>
                    <a:pt x="15484" y="5158"/>
                    <a:pt x="16259" y="5267"/>
                  </a:cubicBezTo>
                  <a:cubicBezTo>
                    <a:pt x="16332" y="5277"/>
                    <a:pt x="16407" y="5282"/>
                    <a:pt x="16481" y="5282"/>
                  </a:cubicBezTo>
                  <a:cubicBezTo>
                    <a:pt x="17194" y="5282"/>
                    <a:pt x="17920" y="4825"/>
                    <a:pt x="18066" y="4132"/>
                  </a:cubicBezTo>
                  <a:cubicBezTo>
                    <a:pt x="18264" y="6421"/>
                    <a:pt x="19056" y="11192"/>
                    <a:pt x="21013" y="11294"/>
                  </a:cubicBezTo>
                  <a:cubicBezTo>
                    <a:pt x="21251" y="8730"/>
                    <a:pt x="20895" y="5353"/>
                    <a:pt x="21005" y="2780"/>
                  </a:cubicBezTo>
                  <a:cubicBezTo>
                    <a:pt x="21029" y="2247"/>
                    <a:pt x="21023" y="1646"/>
                    <a:pt x="20641" y="1274"/>
                  </a:cubicBezTo>
                  <a:cubicBezTo>
                    <a:pt x="20411" y="1050"/>
                    <a:pt x="20087" y="957"/>
                    <a:pt x="19775" y="879"/>
                  </a:cubicBezTo>
                  <a:cubicBezTo>
                    <a:pt x="16979" y="172"/>
                    <a:pt x="14093" y="1"/>
                    <a:pt x="11199" y="1"/>
                  </a:cubicBezTo>
                  <a:close/>
                </a:path>
              </a:pathLst>
            </a:custGeom>
            <a:solidFill>
              <a:srgbClr val="ef48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6696000" y="1344240"/>
              <a:ext cx="736920" cy="467280"/>
            </a:xfrm>
            <a:custGeom>
              <a:avLst/>
              <a:gdLst/>
              <a:ahLst/>
              <a:rect l="l" t="t" r="r" b="b"/>
              <a:pathLst>
                <a:path w="29545" h="18765">
                  <a:moveTo>
                    <a:pt x="20518" y="1"/>
                  </a:moveTo>
                  <a:cubicBezTo>
                    <a:pt x="18983" y="1"/>
                    <a:pt x="17431" y="332"/>
                    <a:pt x="16019" y="933"/>
                  </a:cubicBezTo>
                  <a:cubicBezTo>
                    <a:pt x="13961" y="1811"/>
                    <a:pt x="12151" y="3208"/>
                    <a:pt x="10068" y="4023"/>
                  </a:cubicBezTo>
                  <a:cubicBezTo>
                    <a:pt x="8684" y="4564"/>
                    <a:pt x="7205" y="4839"/>
                    <a:pt x="5843" y="5432"/>
                  </a:cubicBezTo>
                  <a:cubicBezTo>
                    <a:pt x="2518" y="6880"/>
                    <a:pt x="157" y="10319"/>
                    <a:pt x="0" y="13942"/>
                  </a:cubicBezTo>
                  <a:lnTo>
                    <a:pt x="65" y="13925"/>
                  </a:lnTo>
                  <a:cubicBezTo>
                    <a:pt x="2368" y="12486"/>
                    <a:pt x="5089" y="11811"/>
                    <a:pt x="7813" y="11811"/>
                  </a:cubicBezTo>
                  <a:cubicBezTo>
                    <a:pt x="8673" y="11811"/>
                    <a:pt x="9534" y="11879"/>
                    <a:pt x="10382" y="12010"/>
                  </a:cubicBezTo>
                  <a:cubicBezTo>
                    <a:pt x="13911" y="12560"/>
                    <a:pt x="17222" y="14171"/>
                    <a:pt x="20078" y="16317"/>
                  </a:cubicBezTo>
                  <a:cubicBezTo>
                    <a:pt x="21080" y="17071"/>
                    <a:pt x="22328" y="18765"/>
                    <a:pt x="23520" y="18765"/>
                  </a:cubicBezTo>
                  <a:cubicBezTo>
                    <a:pt x="23661" y="18765"/>
                    <a:pt x="23800" y="18741"/>
                    <a:pt x="23938" y="18690"/>
                  </a:cubicBezTo>
                  <a:cubicBezTo>
                    <a:pt x="25208" y="18223"/>
                    <a:pt x="25548" y="15656"/>
                    <a:pt x="26081" y="14412"/>
                  </a:cubicBezTo>
                  <a:cubicBezTo>
                    <a:pt x="26867" y="12577"/>
                    <a:pt x="28254" y="11004"/>
                    <a:pt x="28756" y="9071"/>
                  </a:cubicBezTo>
                  <a:cubicBezTo>
                    <a:pt x="29544" y="6040"/>
                    <a:pt x="27806" y="2689"/>
                    <a:pt x="25082" y="1146"/>
                  </a:cubicBezTo>
                  <a:cubicBezTo>
                    <a:pt x="23694" y="359"/>
                    <a:pt x="22115" y="1"/>
                    <a:pt x="20518" y="1"/>
                  </a:cubicBezTo>
                  <a:close/>
                </a:path>
              </a:pathLst>
            </a:custGeom>
            <a:solidFill>
              <a:srgbClr val="e2ab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14"/>
            <p:cNvSpPr/>
            <p:nvPr/>
          </p:nvSpPr>
          <p:spPr>
            <a:xfrm>
              <a:off x="7315920" y="1335960"/>
              <a:ext cx="115560" cy="108720"/>
            </a:xfrm>
            <a:custGeom>
              <a:avLst/>
              <a:gdLst/>
              <a:ahLst/>
              <a:rect l="l" t="t" r="r" b="b"/>
              <a:pathLst>
                <a:path w="4690" h="4416">
                  <a:moveTo>
                    <a:pt x="2691" y="1"/>
                  </a:moveTo>
                  <a:cubicBezTo>
                    <a:pt x="2187" y="1"/>
                    <a:pt x="1702" y="224"/>
                    <a:pt x="1291" y="517"/>
                  </a:cubicBezTo>
                  <a:cubicBezTo>
                    <a:pt x="570" y="1033"/>
                    <a:pt x="1" y="1847"/>
                    <a:pt x="21" y="2733"/>
                  </a:cubicBezTo>
                  <a:cubicBezTo>
                    <a:pt x="41" y="3580"/>
                    <a:pt x="749" y="4415"/>
                    <a:pt x="1581" y="4415"/>
                  </a:cubicBezTo>
                  <a:cubicBezTo>
                    <a:pt x="1619" y="4415"/>
                    <a:pt x="1658" y="4414"/>
                    <a:pt x="1697" y="4410"/>
                  </a:cubicBezTo>
                  <a:lnTo>
                    <a:pt x="1188" y="3449"/>
                  </a:lnTo>
                  <a:lnTo>
                    <a:pt x="1188" y="3449"/>
                  </a:lnTo>
                  <a:cubicBezTo>
                    <a:pt x="1522" y="3713"/>
                    <a:pt x="1861" y="3981"/>
                    <a:pt x="2250" y="4151"/>
                  </a:cubicBezTo>
                  <a:cubicBezTo>
                    <a:pt x="2490" y="4256"/>
                    <a:pt x="2755" y="4322"/>
                    <a:pt x="3017" y="4322"/>
                  </a:cubicBezTo>
                  <a:cubicBezTo>
                    <a:pt x="3178" y="4322"/>
                    <a:pt x="3338" y="4297"/>
                    <a:pt x="3491" y="4240"/>
                  </a:cubicBezTo>
                  <a:cubicBezTo>
                    <a:pt x="4007" y="4050"/>
                    <a:pt x="4343" y="3533"/>
                    <a:pt x="4500" y="3004"/>
                  </a:cubicBezTo>
                  <a:cubicBezTo>
                    <a:pt x="4690" y="2364"/>
                    <a:pt x="4664" y="1644"/>
                    <a:pt x="4349" y="1053"/>
                  </a:cubicBezTo>
                  <a:cubicBezTo>
                    <a:pt x="4035" y="463"/>
                    <a:pt x="3416" y="24"/>
                    <a:pt x="2748" y="2"/>
                  </a:cubicBezTo>
                  <a:cubicBezTo>
                    <a:pt x="2729" y="1"/>
                    <a:pt x="2710" y="1"/>
                    <a:pt x="2691" y="1"/>
                  </a:cubicBezTo>
                  <a:close/>
                </a:path>
              </a:pathLst>
            </a:custGeom>
            <a:solidFill>
              <a:srgbClr val="e2ab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15"/>
            <p:cNvSpPr/>
            <p:nvPr/>
          </p:nvSpPr>
          <p:spPr>
            <a:xfrm>
              <a:off x="6710040" y="1549080"/>
              <a:ext cx="623160" cy="185040"/>
            </a:xfrm>
            <a:custGeom>
              <a:avLst/>
              <a:gdLst/>
              <a:ahLst/>
              <a:rect l="l" t="t" r="r" b="b"/>
              <a:pathLst>
                <a:path w="24993" h="7472">
                  <a:moveTo>
                    <a:pt x="7543" y="0"/>
                  </a:moveTo>
                  <a:cubicBezTo>
                    <a:pt x="4682" y="0"/>
                    <a:pt x="1822" y="600"/>
                    <a:pt x="30" y="2681"/>
                  </a:cubicBezTo>
                  <a:cubicBezTo>
                    <a:pt x="1" y="2716"/>
                    <a:pt x="29" y="2760"/>
                    <a:pt x="64" y="2760"/>
                  </a:cubicBezTo>
                  <a:cubicBezTo>
                    <a:pt x="75" y="2760"/>
                    <a:pt x="86" y="2756"/>
                    <a:pt x="96" y="2747"/>
                  </a:cubicBezTo>
                  <a:cubicBezTo>
                    <a:pt x="2071" y="823"/>
                    <a:pt x="4868" y="211"/>
                    <a:pt x="7709" y="211"/>
                  </a:cubicBezTo>
                  <a:cubicBezTo>
                    <a:pt x="9789" y="211"/>
                    <a:pt x="11893" y="539"/>
                    <a:pt x="13715" y="920"/>
                  </a:cubicBezTo>
                  <a:cubicBezTo>
                    <a:pt x="18009" y="1820"/>
                    <a:pt x="21934" y="3890"/>
                    <a:pt x="24643" y="7399"/>
                  </a:cubicBezTo>
                  <a:cubicBezTo>
                    <a:pt x="24683" y="7450"/>
                    <a:pt x="24731" y="7471"/>
                    <a:pt x="24777" y="7471"/>
                  </a:cubicBezTo>
                  <a:cubicBezTo>
                    <a:pt x="24893" y="7471"/>
                    <a:pt x="24993" y="7337"/>
                    <a:pt x="24892" y="7207"/>
                  </a:cubicBezTo>
                  <a:cubicBezTo>
                    <a:pt x="21946" y="3426"/>
                    <a:pt x="17497" y="1306"/>
                    <a:pt x="12837" y="519"/>
                  </a:cubicBezTo>
                  <a:cubicBezTo>
                    <a:pt x="11267" y="254"/>
                    <a:pt x="9404" y="0"/>
                    <a:pt x="7543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6768000" y="1572480"/>
              <a:ext cx="14400" cy="71280"/>
            </a:xfrm>
            <a:custGeom>
              <a:avLst/>
              <a:gdLst/>
              <a:ahLst/>
              <a:rect l="l" t="t" r="r" b="b"/>
              <a:pathLst>
                <a:path w="643" h="2918">
                  <a:moveTo>
                    <a:pt x="240" y="1"/>
                  </a:moveTo>
                  <a:cubicBezTo>
                    <a:pt x="221" y="1"/>
                    <a:pt x="203" y="11"/>
                    <a:pt x="198" y="33"/>
                  </a:cubicBezTo>
                  <a:cubicBezTo>
                    <a:pt x="0" y="968"/>
                    <a:pt x="88" y="1960"/>
                    <a:pt x="431" y="2852"/>
                  </a:cubicBezTo>
                  <a:cubicBezTo>
                    <a:pt x="449" y="2897"/>
                    <a:pt x="488" y="2918"/>
                    <a:pt x="527" y="2918"/>
                  </a:cubicBezTo>
                  <a:cubicBezTo>
                    <a:pt x="586" y="2918"/>
                    <a:pt x="642" y="2872"/>
                    <a:pt x="618" y="2800"/>
                  </a:cubicBezTo>
                  <a:cubicBezTo>
                    <a:pt x="318" y="1885"/>
                    <a:pt x="220" y="1004"/>
                    <a:pt x="287" y="44"/>
                  </a:cubicBezTo>
                  <a:cubicBezTo>
                    <a:pt x="289" y="17"/>
                    <a:pt x="264" y="1"/>
                    <a:pt x="240" y="1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6829560" y="1559520"/>
              <a:ext cx="6840" cy="67320"/>
            </a:xfrm>
            <a:custGeom>
              <a:avLst/>
              <a:gdLst/>
              <a:ahLst/>
              <a:rect l="l" t="t" r="r" b="b"/>
              <a:pathLst>
                <a:path w="352" h="2767">
                  <a:moveTo>
                    <a:pt x="100" y="0"/>
                  </a:moveTo>
                  <a:cubicBezTo>
                    <a:pt x="85" y="0"/>
                    <a:pt x="69" y="11"/>
                    <a:pt x="68" y="29"/>
                  </a:cubicBezTo>
                  <a:cubicBezTo>
                    <a:pt x="0" y="887"/>
                    <a:pt x="60" y="1829"/>
                    <a:pt x="170" y="2683"/>
                  </a:cubicBezTo>
                  <a:cubicBezTo>
                    <a:pt x="178" y="2738"/>
                    <a:pt x="222" y="2767"/>
                    <a:pt x="264" y="2767"/>
                  </a:cubicBezTo>
                  <a:cubicBezTo>
                    <a:pt x="305" y="2767"/>
                    <a:pt x="344" y="2739"/>
                    <a:pt x="344" y="2683"/>
                  </a:cubicBezTo>
                  <a:cubicBezTo>
                    <a:pt x="352" y="1819"/>
                    <a:pt x="296" y="871"/>
                    <a:pt x="126" y="22"/>
                  </a:cubicBezTo>
                  <a:cubicBezTo>
                    <a:pt x="123" y="7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6906960" y="1551600"/>
              <a:ext cx="6480" cy="74160"/>
            </a:xfrm>
            <a:custGeom>
              <a:avLst/>
              <a:gdLst/>
              <a:ahLst/>
              <a:rect l="l" t="t" r="r" b="b"/>
              <a:pathLst>
                <a:path w="330" h="3035">
                  <a:moveTo>
                    <a:pt x="148" y="1"/>
                  </a:moveTo>
                  <a:cubicBezTo>
                    <a:pt x="119" y="1"/>
                    <a:pt x="87" y="22"/>
                    <a:pt x="85" y="55"/>
                  </a:cubicBezTo>
                  <a:lnTo>
                    <a:pt x="86" y="55"/>
                  </a:lnTo>
                  <a:cubicBezTo>
                    <a:pt x="48" y="1014"/>
                    <a:pt x="4" y="1992"/>
                    <a:pt x="0" y="2952"/>
                  </a:cubicBezTo>
                  <a:cubicBezTo>
                    <a:pt x="0" y="3004"/>
                    <a:pt x="47" y="3035"/>
                    <a:pt x="91" y="3035"/>
                  </a:cubicBezTo>
                  <a:cubicBezTo>
                    <a:pt x="125" y="3035"/>
                    <a:pt x="157" y="3016"/>
                    <a:pt x="164" y="2975"/>
                  </a:cubicBezTo>
                  <a:cubicBezTo>
                    <a:pt x="330" y="2041"/>
                    <a:pt x="327" y="979"/>
                    <a:pt x="193" y="40"/>
                  </a:cubicBezTo>
                  <a:cubicBezTo>
                    <a:pt x="190" y="13"/>
                    <a:pt x="170" y="1"/>
                    <a:pt x="148" y="1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6976440" y="1560600"/>
              <a:ext cx="21240" cy="78480"/>
            </a:xfrm>
            <a:custGeom>
              <a:avLst/>
              <a:gdLst/>
              <a:ahLst/>
              <a:rect l="l" t="t" r="r" b="b"/>
              <a:pathLst>
                <a:path w="920" h="3217">
                  <a:moveTo>
                    <a:pt x="777" y="0"/>
                  </a:moveTo>
                  <a:cubicBezTo>
                    <a:pt x="724" y="0"/>
                    <a:pt x="671" y="35"/>
                    <a:pt x="672" y="103"/>
                  </a:cubicBezTo>
                  <a:cubicBezTo>
                    <a:pt x="688" y="1133"/>
                    <a:pt x="493" y="2227"/>
                    <a:pt x="19" y="3151"/>
                  </a:cubicBezTo>
                  <a:cubicBezTo>
                    <a:pt x="1" y="3185"/>
                    <a:pt x="30" y="3216"/>
                    <a:pt x="58" y="3216"/>
                  </a:cubicBezTo>
                  <a:cubicBezTo>
                    <a:pt x="71" y="3216"/>
                    <a:pt x="84" y="3210"/>
                    <a:pt x="92" y="3195"/>
                  </a:cubicBezTo>
                  <a:cubicBezTo>
                    <a:pt x="628" y="2206"/>
                    <a:pt x="919" y="1238"/>
                    <a:pt x="886" y="103"/>
                  </a:cubicBezTo>
                  <a:cubicBezTo>
                    <a:pt x="884" y="35"/>
                    <a:pt x="830" y="0"/>
                    <a:pt x="777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7040160" y="1585440"/>
              <a:ext cx="44640" cy="73440"/>
            </a:xfrm>
            <a:custGeom>
              <a:avLst/>
              <a:gdLst/>
              <a:ahLst/>
              <a:rect l="l" t="t" r="r" b="b"/>
              <a:pathLst>
                <a:path w="1856" h="3012">
                  <a:moveTo>
                    <a:pt x="1716" y="0"/>
                  </a:moveTo>
                  <a:cubicBezTo>
                    <a:pt x="1670" y="0"/>
                    <a:pt x="1623" y="24"/>
                    <a:pt x="1603" y="78"/>
                  </a:cubicBezTo>
                  <a:cubicBezTo>
                    <a:pt x="1218" y="1110"/>
                    <a:pt x="705" y="2065"/>
                    <a:pt x="27" y="2933"/>
                  </a:cubicBezTo>
                  <a:cubicBezTo>
                    <a:pt x="0" y="2967"/>
                    <a:pt x="28" y="3012"/>
                    <a:pt x="61" y="3012"/>
                  </a:cubicBezTo>
                  <a:cubicBezTo>
                    <a:pt x="71" y="3012"/>
                    <a:pt x="81" y="3008"/>
                    <a:pt x="90" y="2998"/>
                  </a:cubicBezTo>
                  <a:lnTo>
                    <a:pt x="90" y="2996"/>
                  </a:lnTo>
                  <a:cubicBezTo>
                    <a:pt x="850" y="2157"/>
                    <a:pt x="1439" y="1207"/>
                    <a:pt x="1824" y="139"/>
                  </a:cubicBezTo>
                  <a:cubicBezTo>
                    <a:pt x="1855" y="55"/>
                    <a:pt x="1786" y="0"/>
                    <a:pt x="1716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7115760" y="1603800"/>
              <a:ext cx="49320" cy="91800"/>
            </a:xfrm>
            <a:custGeom>
              <a:avLst/>
              <a:gdLst/>
              <a:ahLst/>
              <a:rect l="l" t="t" r="r" b="b"/>
              <a:pathLst>
                <a:path w="2040" h="3741">
                  <a:moveTo>
                    <a:pt x="1899" y="0"/>
                  </a:moveTo>
                  <a:cubicBezTo>
                    <a:pt x="1867" y="0"/>
                    <a:pt x="1834" y="17"/>
                    <a:pt x="1811" y="56"/>
                  </a:cubicBezTo>
                  <a:cubicBezTo>
                    <a:pt x="1136" y="1195"/>
                    <a:pt x="588" y="2440"/>
                    <a:pt x="26" y="3636"/>
                  </a:cubicBezTo>
                  <a:cubicBezTo>
                    <a:pt x="0" y="3691"/>
                    <a:pt x="45" y="3740"/>
                    <a:pt x="90" y="3740"/>
                  </a:cubicBezTo>
                  <a:cubicBezTo>
                    <a:pt x="110" y="3740"/>
                    <a:pt x="130" y="3730"/>
                    <a:pt x="144" y="3705"/>
                  </a:cubicBezTo>
                  <a:cubicBezTo>
                    <a:pt x="786" y="2551"/>
                    <a:pt x="1472" y="1380"/>
                    <a:pt x="2003" y="169"/>
                  </a:cubicBezTo>
                  <a:cubicBezTo>
                    <a:pt x="2040" y="80"/>
                    <a:pt x="1970" y="0"/>
                    <a:pt x="1899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7206840" y="1665360"/>
              <a:ext cx="38160" cy="80280"/>
            </a:xfrm>
            <a:custGeom>
              <a:avLst/>
              <a:gdLst/>
              <a:ahLst/>
              <a:rect l="l" t="t" r="r" b="b"/>
              <a:pathLst>
                <a:path w="1596" h="3278">
                  <a:moveTo>
                    <a:pt x="1458" y="1"/>
                  </a:moveTo>
                  <a:cubicBezTo>
                    <a:pt x="1413" y="1"/>
                    <a:pt x="1368" y="23"/>
                    <a:pt x="1348" y="77"/>
                  </a:cubicBezTo>
                  <a:cubicBezTo>
                    <a:pt x="963" y="1133"/>
                    <a:pt x="534" y="2169"/>
                    <a:pt x="27" y="3174"/>
                  </a:cubicBezTo>
                  <a:cubicBezTo>
                    <a:pt x="0" y="3228"/>
                    <a:pt x="48" y="3278"/>
                    <a:pt x="93" y="3278"/>
                  </a:cubicBezTo>
                  <a:cubicBezTo>
                    <a:pt x="113" y="3278"/>
                    <a:pt x="134" y="3268"/>
                    <a:pt x="146" y="3243"/>
                  </a:cubicBezTo>
                  <a:cubicBezTo>
                    <a:pt x="660" y="2227"/>
                    <a:pt x="1142" y="1196"/>
                    <a:pt x="1564" y="137"/>
                  </a:cubicBezTo>
                  <a:cubicBezTo>
                    <a:pt x="1596" y="56"/>
                    <a:pt x="1527" y="1"/>
                    <a:pt x="1458" y="1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7083360" y="1389600"/>
              <a:ext cx="262800" cy="170640"/>
            </a:xfrm>
            <a:custGeom>
              <a:avLst/>
              <a:gdLst/>
              <a:ahLst/>
              <a:rect l="l" t="t" r="r" b="b"/>
              <a:pathLst>
                <a:path w="10579" h="6894">
                  <a:moveTo>
                    <a:pt x="9892" y="0"/>
                  </a:moveTo>
                  <a:cubicBezTo>
                    <a:pt x="9811" y="0"/>
                    <a:pt x="9723" y="12"/>
                    <a:pt x="9625" y="35"/>
                  </a:cubicBezTo>
                  <a:cubicBezTo>
                    <a:pt x="9155" y="145"/>
                    <a:pt x="9010" y="558"/>
                    <a:pt x="8720" y="877"/>
                  </a:cubicBezTo>
                  <a:cubicBezTo>
                    <a:pt x="7740" y="1949"/>
                    <a:pt x="6889" y="2317"/>
                    <a:pt x="5505" y="2604"/>
                  </a:cubicBezTo>
                  <a:cubicBezTo>
                    <a:pt x="2982" y="3126"/>
                    <a:pt x="955" y="4292"/>
                    <a:pt x="19" y="6814"/>
                  </a:cubicBezTo>
                  <a:cubicBezTo>
                    <a:pt x="1" y="6863"/>
                    <a:pt x="39" y="6894"/>
                    <a:pt x="79" y="6894"/>
                  </a:cubicBezTo>
                  <a:cubicBezTo>
                    <a:pt x="106" y="6894"/>
                    <a:pt x="134" y="6880"/>
                    <a:pt x="147" y="6849"/>
                  </a:cubicBezTo>
                  <a:lnTo>
                    <a:pt x="147" y="6852"/>
                  </a:lnTo>
                  <a:cubicBezTo>
                    <a:pt x="1254" y="4212"/>
                    <a:pt x="3212" y="3286"/>
                    <a:pt x="5852" y="2703"/>
                  </a:cubicBezTo>
                  <a:cubicBezTo>
                    <a:pt x="6539" y="2551"/>
                    <a:pt x="7248" y="2388"/>
                    <a:pt x="7850" y="2003"/>
                  </a:cubicBezTo>
                  <a:cubicBezTo>
                    <a:pt x="8281" y="1728"/>
                    <a:pt x="9391" y="323"/>
                    <a:pt x="10069" y="323"/>
                  </a:cubicBezTo>
                  <a:cubicBezTo>
                    <a:pt x="10200" y="323"/>
                    <a:pt x="10315" y="376"/>
                    <a:pt x="10405" y="499"/>
                  </a:cubicBezTo>
                  <a:cubicBezTo>
                    <a:pt x="10423" y="523"/>
                    <a:pt x="10448" y="533"/>
                    <a:pt x="10472" y="533"/>
                  </a:cubicBezTo>
                  <a:cubicBezTo>
                    <a:pt x="10527" y="533"/>
                    <a:pt x="10579" y="480"/>
                    <a:pt x="10540" y="420"/>
                  </a:cubicBezTo>
                  <a:cubicBezTo>
                    <a:pt x="10363" y="148"/>
                    <a:pt x="10181" y="0"/>
                    <a:pt x="9892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7273080" y="1421280"/>
              <a:ext cx="119160" cy="255600"/>
            </a:xfrm>
            <a:custGeom>
              <a:avLst/>
              <a:gdLst/>
              <a:ahLst/>
              <a:rect l="l" t="t" r="r" b="b"/>
              <a:pathLst>
                <a:path w="4842" h="10302">
                  <a:moveTo>
                    <a:pt x="3601" y="1"/>
                  </a:moveTo>
                  <a:cubicBezTo>
                    <a:pt x="3569" y="1"/>
                    <a:pt x="3540" y="31"/>
                    <a:pt x="3561" y="66"/>
                  </a:cubicBezTo>
                  <a:cubicBezTo>
                    <a:pt x="3579" y="719"/>
                    <a:pt x="3598" y="1372"/>
                    <a:pt x="3616" y="2026"/>
                  </a:cubicBezTo>
                  <a:cubicBezTo>
                    <a:pt x="3375" y="2400"/>
                    <a:pt x="3074" y="2733"/>
                    <a:pt x="2725" y="3008"/>
                  </a:cubicBezTo>
                  <a:cubicBezTo>
                    <a:pt x="2454" y="3254"/>
                    <a:pt x="2153" y="3461"/>
                    <a:pt x="1876" y="3699"/>
                  </a:cubicBezTo>
                  <a:cubicBezTo>
                    <a:pt x="1382" y="4129"/>
                    <a:pt x="927" y="4566"/>
                    <a:pt x="695" y="5199"/>
                  </a:cubicBezTo>
                  <a:cubicBezTo>
                    <a:pt x="88" y="6863"/>
                    <a:pt x="1583" y="8733"/>
                    <a:pt x="60" y="10167"/>
                  </a:cubicBezTo>
                  <a:cubicBezTo>
                    <a:pt x="1" y="10224"/>
                    <a:pt x="56" y="10302"/>
                    <a:pt x="120" y="10302"/>
                  </a:cubicBezTo>
                  <a:cubicBezTo>
                    <a:pt x="138" y="10302"/>
                    <a:pt x="157" y="10296"/>
                    <a:pt x="174" y="10281"/>
                  </a:cubicBezTo>
                  <a:cubicBezTo>
                    <a:pt x="684" y="9846"/>
                    <a:pt x="890" y="9418"/>
                    <a:pt x="963" y="8736"/>
                  </a:cubicBezTo>
                  <a:cubicBezTo>
                    <a:pt x="1018" y="8238"/>
                    <a:pt x="915" y="7775"/>
                    <a:pt x="857" y="7286"/>
                  </a:cubicBezTo>
                  <a:cubicBezTo>
                    <a:pt x="675" y="5801"/>
                    <a:pt x="851" y="4837"/>
                    <a:pt x="1993" y="3817"/>
                  </a:cubicBezTo>
                  <a:cubicBezTo>
                    <a:pt x="3075" y="2852"/>
                    <a:pt x="4841" y="1598"/>
                    <a:pt x="3640" y="21"/>
                  </a:cubicBezTo>
                  <a:cubicBezTo>
                    <a:pt x="3630" y="7"/>
                    <a:pt x="3615" y="1"/>
                    <a:pt x="3601" y="1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6942600" y="1356840"/>
              <a:ext cx="295560" cy="190080"/>
            </a:xfrm>
            <a:custGeom>
              <a:avLst/>
              <a:gdLst/>
              <a:ahLst/>
              <a:rect l="l" t="t" r="r" b="b"/>
              <a:pathLst>
                <a:path w="11897" h="7677">
                  <a:moveTo>
                    <a:pt x="10753" y="0"/>
                  </a:moveTo>
                  <a:cubicBezTo>
                    <a:pt x="10172" y="0"/>
                    <a:pt x="9600" y="231"/>
                    <a:pt x="9055" y="589"/>
                  </a:cubicBezTo>
                  <a:cubicBezTo>
                    <a:pt x="7564" y="1566"/>
                    <a:pt x="6802" y="3020"/>
                    <a:pt x="4910" y="3413"/>
                  </a:cubicBezTo>
                  <a:cubicBezTo>
                    <a:pt x="2490" y="3915"/>
                    <a:pt x="357" y="4866"/>
                    <a:pt x="6" y="7614"/>
                  </a:cubicBezTo>
                  <a:cubicBezTo>
                    <a:pt x="0" y="7655"/>
                    <a:pt x="34" y="7677"/>
                    <a:pt x="69" y="7677"/>
                  </a:cubicBezTo>
                  <a:cubicBezTo>
                    <a:pt x="97" y="7677"/>
                    <a:pt x="125" y="7662"/>
                    <a:pt x="133" y="7631"/>
                  </a:cubicBezTo>
                  <a:cubicBezTo>
                    <a:pt x="452" y="6273"/>
                    <a:pt x="1135" y="5047"/>
                    <a:pt x="2383" y="4331"/>
                  </a:cubicBezTo>
                  <a:cubicBezTo>
                    <a:pt x="3499" y="3691"/>
                    <a:pt x="4774" y="3801"/>
                    <a:pt x="5941" y="3341"/>
                  </a:cubicBezTo>
                  <a:cubicBezTo>
                    <a:pt x="7740" y="2635"/>
                    <a:pt x="8805" y="220"/>
                    <a:pt x="10780" y="220"/>
                  </a:cubicBezTo>
                  <a:cubicBezTo>
                    <a:pt x="11090" y="220"/>
                    <a:pt x="11423" y="280"/>
                    <a:pt x="11784" y="415"/>
                  </a:cubicBezTo>
                  <a:cubicBezTo>
                    <a:pt x="11792" y="418"/>
                    <a:pt x="11800" y="419"/>
                    <a:pt x="11807" y="419"/>
                  </a:cubicBezTo>
                  <a:cubicBezTo>
                    <a:pt x="11866" y="419"/>
                    <a:pt x="11896" y="325"/>
                    <a:pt x="11837" y="291"/>
                  </a:cubicBezTo>
                  <a:cubicBezTo>
                    <a:pt x="11475" y="89"/>
                    <a:pt x="11112" y="0"/>
                    <a:pt x="10753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9" name="Group 26"/>
          <p:cNvGrpSpPr/>
          <p:nvPr/>
        </p:nvGrpSpPr>
        <p:grpSpPr>
          <a:xfrm>
            <a:off x="3895200" y="1335960"/>
            <a:ext cx="1504800" cy="2010240"/>
            <a:chOff x="3895200" y="1335960"/>
            <a:chExt cx="1504800" cy="2010240"/>
          </a:xfrm>
        </p:grpSpPr>
        <p:grpSp>
          <p:nvGrpSpPr>
            <p:cNvPr id="1100" name="Group 27"/>
            <p:cNvGrpSpPr/>
            <p:nvPr/>
          </p:nvGrpSpPr>
          <p:grpSpPr>
            <a:xfrm>
              <a:off x="3938760" y="1335960"/>
              <a:ext cx="1265040" cy="2009880"/>
              <a:chOff x="3938760" y="1335960"/>
              <a:chExt cx="1265040" cy="2009880"/>
            </a:xfrm>
          </p:grpSpPr>
          <p:sp>
            <p:nvSpPr>
              <p:cNvPr id="1101" name="CustomShape 28"/>
              <p:cNvSpPr/>
              <p:nvPr/>
            </p:nvSpPr>
            <p:spPr>
              <a:xfrm>
                <a:off x="3938760" y="2223360"/>
                <a:ext cx="1265040" cy="1122480"/>
              </a:xfrm>
              <a:custGeom>
                <a:avLst/>
                <a:gdLst/>
                <a:ahLst/>
                <a:rect l="l" t="t" r="r" b="b"/>
                <a:pathLst>
                  <a:path w="53902" h="47842">
                    <a:moveTo>
                      <a:pt x="25095" y="0"/>
                    </a:moveTo>
                    <a:cubicBezTo>
                      <a:pt x="22318" y="0"/>
                      <a:pt x="19512" y="228"/>
                      <a:pt x="16952" y="832"/>
                    </a:cubicBezTo>
                    <a:cubicBezTo>
                      <a:pt x="1" y="4830"/>
                      <a:pt x="1867" y="47474"/>
                      <a:pt x="1652" y="47839"/>
                    </a:cubicBezTo>
                    <a:lnTo>
                      <a:pt x="1652" y="47839"/>
                    </a:lnTo>
                    <a:lnTo>
                      <a:pt x="53902" y="42387"/>
                    </a:lnTo>
                    <a:cubicBezTo>
                      <a:pt x="53902" y="9126"/>
                      <a:pt x="41895" y="2154"/>
                      <a:pt x="41895" y="2154"/>
                    </a:cubicBezTo>
                    <a:cubicBezTo>
                      <a:pt x="41895" y="2154"/>
                      <a:pt x="33633" y="0"/>
                      <a:pt x="25095" y="0"/>
                    </a:cubicBezTo>
                    <a:close/>
                    <a:moveTo>
                      <a:pt x="1652" y="47839"/>
                    </a:moveTo>
                    <a:lnTo>
                      <a:pt x="1647" y="47840"/>
                    </a:lnTo>
                    <a:cubicBezTo>
                      <a:pt x="1647" y="47841"/>
                      <a:pt x="1648" y="47841"/>
                      <a:pt x="1649" y="47841"/>
                    </a:cubicBezTo>
                    <a:cubicBezTo>
                      <a:pt x="1650" y="47841"/>
                      <a:pt x="1651" y="47841"/>
                      <a:pt x="1652" y="47839"/>
                    </a:cubicBezTo>
                    <a:close/>
                  </a:path>
                </a:pathLst>
              </a:custGeom>
              <a:solidFill>
                <a:srgbClr val="e277a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CustomShape 29"/>
              <p:cNvSpPr/>
              <p:nvPr/>
            </p:nvSpPr>
            <p:spPr>
              <a:xfrm>
                <a:off x="4042800" y="2223360"/>
                <a:ext cx="1108080" cy="433440"/>
              </a:xfrm>
              <a:custGeom>
                <a:avLst/>
                <a:gdLst/>
                <a:ahLst/>
                <a:rect l="l" t="t" r="r" b="b"/>
                <a:pathLst>
                  <a:path w="47227" h="18526">
                    <a:moveTo>
                      <a:pt x="20497" y="1"/>
                    </a:moveTo>
                    <a:cubicBezTo>
                      <a:pt x="17272" y="1"/>
                      <a:pt x="14008" y="344"/>
                      <a:pt x="11082" y="1273"/>
                    </a:cubicBezTo>
                    <a:cubicBezTo>
                      <a:pt x="199" y="4730"/>
                      <a:pt x="264" y="18181"/>
                      <a:pt x="20" y="18519"/>
                    </a:cubicBezTo>
                    <a:lnTo>
                      <a:pt x="20" y="18519"/>
                    </a:lnTo>
                    <a:lnTo>
                      <a:pt x="47226" y="18525"/>
                    </a:lnTo>
                    <a:cubicBezTo>
                      <a:pt x="46128" y="4725"/>
                      <a:pt x="38321" y="2716"/>
                      <a:pt x="38321" y="2716"/>
                    </a:cubicBezTo>
                    <a:cubicBezTo>
                      <a:pt x="38321" y="2716"/>
                      <a:pt x="29568" y="1"/>
                      <a:pt x="20497" y="1"/>
                    </a:cubicBezTo>
                    <a:close/>
                    <a:moveTo>
                      <a:pt x="0" y="18519"/>
                    </a:moveTo>
                    <a:lnTo>
                      <a:pt x="0" y="18519"/>
                    </a:lnTo>
                    <a:cubicBezTo>
                      <a:pt x="4" y="18523"/>
                      <a:pt x="7" y="18525"/>
                      <a:pt x="10" y="18525"/>
                    </a:cubicBezTo>
                    <a:cubicBezTo>
                      <a:pt x="13" y="18525"/>
                      <a:pt x="17" y="18523"/>
                      <a:pt x="20" y="18519"/>
                    </a:cubicBezTo>
                    <a:lnTo>
                      <a:pt x="20" y="18519"/>
                    </a:lnTo>
                    <a:lnTo>
                      <a:pt x="0" y="18519"/>
                    </a:lnTo>
                    <a:close/>
                  </a:path>
                </a:pathLst>
              </a:custGeom>
              <a:solidFill>
                <a:srgbClr val="e277a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CustomShape 30"/>
              <p:cNvSpPr/>
              <p:nvPr/>
            </p:nvSpPr>
            <p:spPr>
              <a:xfrm>
                <a:off x="4251600" y="1528200"/>
                <a:ext cx="258480" cy="220680"/>
              </a:xfrm>
              <a:custGeom>
                <a:avLst/>
                <a:gdLst/>
                <a:ahLst/>
                <a:rect l="l" t="t" r="r" b="b"/>
                <a:pathLst>
                  <a:path w="11074" h="9459">
                    <a:moveTo>
                      <a:pt x="4891" y="0"/>
                    </a:moveTo>
                    <a:cubicBezTo>
                      <a:pt x="3639" y="0"/>
                      <a:pt x="2382" y="476"/>
                      <a:pt x="1490" y="1358"/>
                    </a:cubicBezTo>
                    <a:cubicBezTo>
                      <a:pt x="529" y="2310"/>
                      <a:pt x="0" y="3739"/>
                      <a:pt x="306" y="5057"/>
                    </a:cubicBezTo>
                    <a:cubicBezTo>
                      <a:pt x="541" y="6067"/>
                      <a:pt x="1225" y="6920"/>
                      <a:pt x="2002" y="7607"/>
                    </a:cubicBezTo>
                    <a:cubicBezTo>
                      <a:pt x="3035" y="8516"/>
                      <a:pt x="4293" y="9206"/>
                      <a:pt x="5653" y="9403"/>
                    </a:cubicBezTo>
                    <a:cubicBezTo>
                      <a:pt x="5905" y="9440"/>
                      <a:pt x="6161" y="9458"/>
                      <a:pt x="6416" y="9458"/>
                    </a:cubicBezTo>
                    <a:cubicBezTo>
                      <a:pt x="7542" y="9458"/>
                      <a:pt x="8671" y="9101"/>
                      <a:pt x="9513" y="8361"/>
                    </a:cubicBezTo>
                    <a:cubicBezTo>
                      <a:pt x="10549" y="7454"/>
                      <a:pt x="11073" y="5947"/>
                      <a:pt x="10669" y="4634"/>
                    </a:cubicBezTo>
                    <a:lnTo>
                      <a:pt x="10669" y="4634"/>
                    </a:lnTo>
                    <a:lnTo>
                      <a:pt x="9604" y="4859"/>
                    </a:lnTo>
                    <a:cubicBezTo>
                      <a:pt x="9648" y="2974"/>
                      <a:pt x="8460" y="1117"/>
                      <a:pt x="6728" y="371"/>
                    </a:cubicBezTo>
                    <a:cubicBezTo>
                      <a:pt x="6149" y="121"/>
                      <a:pt x="5520" y="0"/>
                      <a:pt x="4891" y="0"/>
                    </a:cubicBezTo>
                    <a:close/>
                  </a:path>
                </a:pathLst>
              </a:custGeom>
              <a:solidFill>
                <a:srgbClr val="fed05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CustomShape 31"/>
              <p:cNvSpPr/>
              <p:nvPr/>
            </p:nvSpPr>
            <p:spPr>
              <a:xfrm>
                <a:off x="4238640" y="1343520"/>
                <a:ext cx="740880" cy="1100160"/>
              </a:xfrm>
              <a:custGeom>
                <a:avLst/>
                <a:gdLst/>
                <a:ahLst/>
                <a:rect l="l" t="t" r="r" b="b"/>
                <a:pathLst>
                  <a:path w="31605" h="46888">
                    <a:moveTo>
                      <a:pt x="20638" y="1"/>
                    </a:moveTo>
                    <a:cubicBezTo>
                      <a:pt x="13588" y="1"/>
                      <a:pt x="9127" y="4263"/>
                      <a:pt x="8981" y="8596"/>
                    </a:cubicBezTo>
                    <a:lnTo>
                      <a:pt x="8791" y="14971"/>
                    </a:lnTo>
                    <a:cubicBezTo>
                      <a:pt x="8791" y="14971"/>
                      <a:pt x="8657" y="14954"/>
                      <a:pt x="8436" y="14954"/>
                    </a:cubicBezTo>
                    <a:cubicBezTo>
                      <a:pt x="7435" y="14954"/>
                      <a:pt x="4648" y="15291"/>
                      <a:pt x="4566" y="19026"/>
                    </a:cubicBezTo>
                    <a:cubicBezTo>
                      <a:pt x="4470" y="23365"/>
                      <a:pt x="7528" y="23592"/>
                      <a:pt x="8168" y="23592"/>
                    </a:cubicBezTo>
                    <a:cubicBezTo>
                      <a:pt x="8242" y="23592"/>
                      <a:pt x="8284" y="23589"/>
                      <a:pt x="8284" y="23589"/>
                    </a:cubicBezTo>
                    <a:lnTo>
                      <a:pt x="8284" y="23589"/>
                    </a:lnTo>
                    <a:lnTo>
                      <a:pt x="8129" y="37049"/>
                    </a:lnTo>
                    <a:lnTo>
                      <a:pt x="1" y="39694"/>
                    </a:lnTo>
                    <a:cubicBezTo>
                      <a:pt x="1" y="39694"/>
                      <a:pt x="1" y="45188"/>
                      <a:pt x="12844" y="46709"/>
                    </a:cubicBezTo>
                    <a:cubicBezTo>
                      <a:pt x="13878" y="46831"/>
                      <a:pt x="14853" y="46887"/>
                      <a:pt x="15771" y="46887"/>
                    </a:cubicBezTo>
                    <a:cubicBezTo>
                      <a:pt x="26257" y="46887"/>
                      <a:pt x="29369" y="39541"/>
                      <a:pt x="29369" y="39541"/>
                    </a:cubicBezTo>
                    <a:lnTo>
                      <a:pt x="22163" y="36799"/>
                    </a:lnTo>
                    <a:lnTo>
                      <a:pt x="22248" y="30564"/>
                    </a:lnTo>
                    <a:cubicBezTo>
                      <a:pt x="31604" y="30296"/>
                      <a:pt x="30301" y="15699"/>
                      <a:pt x="30012" y="8069"/>
                    </a:cubicBezTo>
                    <a:cubicBezTo>
                      <a:pt x="29914" y="5493"/>
                      <a:pt x="26032" y="1"/>
                      <a:pt x="20752" y="1"/>
                    </a:cubicBezTo>
                    <a:lnTo>
                      <a:pt x="20754" y="1"/>
                    </a:lnTo>
                    <a:cubicBezTo>
                      <a:pt x="20715" y="1"/>
                      <a:pt x="20677" y="1"/>
                      <a:pt x="20638" y="1"/>
                    </a:cubicBezTo>
                    <a:close/>
                  </a:path>
                </a:pathLst>
              </a:custGeom>
              <a:solidFill>
                <a:srgbClr val="f9a69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CustomShape 32"/>
              <p:cNvSpPr/>
              <p:nvPr/>
            </p:nvSpPr>
            <p:spPr>
              <a:xfrm>
                <a:off x="4419360" y="1335960"/>
                <a:ext cx="551160" cy="277920"/>
              </a:xfrm>
              <a:custGeom>
                <a:avLst/>
                <a:gdLst/>
                <a:ahLst/>
                <a:rect l="l" t="t" r="r" b="b"/>
                <a:pathLst>
                  <a:path w="23533" h="11903">
                    <a:moveTo>
                      <a:pt x="12569" y="0"/>
                    </a:moveTo>
                    <a:cubicBezTo>
                      <a:pt x="9714" y="0"/>
                      <a:pt x="1" y="812"/>
                      <a:pt x="444" y="11902"/>
                    </a:cubicBezTo>
                    <a:lnTo>
                      <a:pt x="10939" y="11116"/>
                    </a:lnTo>
                    <a:lnTo>
                      <a:pt x="10939" y="7702"/>
                    </a:lnTo>
                    <a:lnTo>
                      <a:pt x="12292" y="11050"/>
                    </a:lnTo>
                    <a:lnTo>
                      <a:pt x="22662" y="11180"/>
                    </a:lnTo>
                    <a:cubicBezTo>
                      <a:pt x="22662" y="11180"/>
                      <a:pt x="23532" y="14"/>
                      <a:pt x="13851" y="14"/>
                    </a:cubicBezTo>
                    <a:cubicBezTo>
                      <a:pt x="13686" y="14"/>
                      <a:pt x="13518" y="17"/>
                      <a:pt x="13346" y="24"/>
                    </a:cubicBezTo>
                    <a:cubicBezTo>
                      <a:pt x="13346" y="24"/>
                      <a:pt x="13058" y="0"/>
                      <a:pt x="12569" y="0"/>
                    </a:cubicBezTo>
                    <a:close/>
                  </a:path>
                </a:pathLst>
              </a:custGeom>
              <a:solidFill>
                <a:srgbClr val="fed05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CustomShape 33"/>
              <p:cNvSpPr/>
              <p:nvPr/>
            </p:nvSpPr>
            <p:spPr>
              <a:xfrm>
                <a:off x="4403160" y="1372680"/>
                <a:ext cx="41400" cy="197280"/>
              </a:xfrm>
              <a:custGeom>
                <a:avLst/>
                <a:gdLst/>
                <a:ahLst/>
                <a:rect l="l" t="t" r="r" b="b"/>
                <a:pathLst>
                  <a:path w="1841" h="8476">
                    <a:moveTo>
                      <a:pt x="1299" y="1"/>
                    </a:moveTo>
                    <a:cubicBezTo>
                      <a:pt x="1181" y="1"/>
                      <a:pt x="1065" y="53"/>
                      <a:pt x="1011" y="165"/>
                    </a:cubicBezTo>
                    <a:cubicBezTo>
                      <a:pt x="490" y="1255"/>
                      <a:pt x="448" y="2505"/>
                      <a:pt x="301" y="3696"/>
                    </a:cubicBezTo>
                    <a:cubicBezTo>
                      <a:pt x="114" y="5232"/>
                      <a:pt x="1" y="6732"/>
                      <a:pt x="2" y="8277"/>
                    </a:cubicBezTo>
                    <a:cubicBezTo>
                      <a:pt x="2" y="8405"/>
                      <a:pt x="107" y="8476"/>
                      <a:pt x="210" y="8476"/>
                    </a:cubicBezTo>
                    <a:cubicBezTo>
                      <a:pt x="292" y="8476"/>
                      <a:pt x="374" y="8431"/>
                      <a:pt x="402" y="8332"/>
                    </a:cubicBezTo>
                    <a:lnTo>
                      <a:pt x="402" y="8331"/>
                    </a:lnTo>
                    <a:cubicBezTo>
                      <a:pt x="822" y="6843"/>
                      <a:pt x="1123" y="5370"/>
                      <a:pt x="1360" y="3839"/>
                    </a:cubicBezTo>
                    <a:cubicBezTo>
                      <a:pt x="1544" y="2653"/>
                      <a:pt x="1840" y="1438"/>
                      <a:pt x="1634" y="247"/>
                    </a:cubicBezTo>
                    <a:cubicBezTo>
                      <a:pt x="1607" y="88"/>
                      <a:pt x="1452" y="1"/>
                      <a:pt x="1299" y="1"/>
                    </a:cubicBezTo>
                    <a:close/>
                  </a:path>
                </a:pathLst>
              </a:custGeom>
              <a:solidFill>
                <a:srgbClr val="e157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CustomShape 34"/>
              <p:cNvSpPr/>
              <p:nvPr/>
            </p:nvSpPr>
            <p:spPr>
              <a:xfrm>
                <a:off x="4293000" y="1411200"/>
                <a:ext cx="81000" cy="165960"/>
              </a:xfrm>
              <a:custGeom>
                <a:avLst/>
                <a:gdLst/>
                <a:ahLst/>
                <a:rect l="l" t="t" r="r" b="b"/>
                <a:pathLst>
                  <a:path w="3523" h="7139">
                    <a:moveTo>
                      <a:pt x="488" y="1"/>
                    </a:moveTo>
                    <a:cubicBezTo>
                      <a:pt x="238" y="1"/>
                      <a:pt x="0" y="190"/>
                      <a:pt x="121" y="482"/>
                    </a:cubicBezTo>
                    <a:cubicBezTo>
                      <a:pt x="1023" y="2673"/>
                      <a:pt x="1907" y="4907"/>
                      <a:pt x="2992" y="7013"/>
                    </a:cubicBezTo>
                    <a:cubicBezTo>
                      <a:pt x="3037" y="7101"/>
                      <a:pt x="3117" y="7139"/>
                      <a:pt x="3199" y="7139"/>
                    </a:cubicBezTo>
                    <a:cubicBezTo>
                      <a:pt x="3356" y="7139"/>
                      <a:pt x="3522" y="6999"/>
                      <a:pt x="3463" y="6816"/>
                    </a:cubicBezTo>
                    <a:cubicBezTo>
                      <a:pt x="2745" y="4593"/>
                      <a:pt x="1802" y="2421"/>
                      <a:pt x="898" y="268"/>
                    </a:cubicBezTo>
                    <a:cubicBezTo>
                      <a:pt x="821" y="82"/>
                      <a:pt x="652" y="1"/>
                      <a:pt x="488" y="1"/>
                    </a:cubicBezTo>
                    <a:close/>
                  </a:path>
                </a:pathLst>
              </a:custGeom>
              <a:solidFill>
                <a:srgbClr val="e157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08" name="CustomShape 35"/>
            <p:cNvSpPr/>
            <p:nvPr/>
          </p:nvSpPr>
          <p:spPr>
            <a:xfrm>
              <a:off x="3895200" y="3136680"/>
              <a:ext cx="1504800" cy="209520"/>
            </a:xfrm>
            <a:prstGeom prst="rect">
              <a:avLst/>
            </a:prstGeom>
            <a:solidFill>
              <a:srgbClr val="8374c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9" name="Group 36"/>
          <p:cNvGrpSpPr/>
          <p:nvPr/>
        </p:nvGrpSpPr>
        <p:grpSpPr>
          <a:xfrm>
            <a:off x="1143720" y="1056600"/>
            <a:ext cx="1504800" cy="2289600"/>
            <a:chOff x="1143720" y="1056600"/>
            <a:chExt cx="1504800" cy="2289600"/>
          </a:xfrm>
        </p:grpSpPr>
        <p:grpSp>
          <p:nvGrpSpPr>
            <p:cNvPr id="1110" name="Group 37"/>
            <p:cNvGrpSpPr/>
            <p:nvPr/>
          </p:nvGrpSpPr>
          <p:grpSpPr>
            <a:xfrm>
              <a:off x="1278720" y="1056600"/>
              <a:ext cx="1369440" cy="2184840"/>
              <a:chOff x="1278720" y="1056600"/>
              <a:chExt cx="1369440" cy="2184840"/>
            </a:xfrm>
          </p:grpSpPr>
          <p:sp>
            <p:nvSpPr>
              <p:cNvPr id="1111" name="CustomShape 38"/>
              <p:cNvSpPr/>
              <p:nvPr/>
            </p:nvSpPr>
            <p:spPr>
              <a:xfrm>
                <a:off x="1278720" y="2142360"/>
                <a:ext cx="1369440" cy="1099080"/>
              </a:xfrm>
              <a:custGeom>
                <a:avLst/>
                <a:gdLst/>
                <a:ahLst/>
                <a:rect l="l" t="t" r="r" b="b"/>
                <a:pathLst>
                  <a:path w="54850" h="44036">
                    <a:moveTo>
                      <a:pt x="29422" y="1"/>
                    </a:moveTo>
                    <a:cubicBezTo>
                      <a:pt x="21201" y="1"/>
                      <a:pt x="13658" y="2365"/>
                      <a:pt x="13658" y="2365"/>
                    </a:cubicBezTo>
                    <a:cubicBezTo>
                      <a:pt x="13658" y="2365"/>
                      <a:pt x="0" y="9092"/>
                      <a:pt x="0" y="42353"/>
                    </a:cubicBezTo>
                    <a:lnTo>
                      <a:pt x="54351" y="44036"/>
                    </a:lnTo>
                    <a:cubicBezTo>
                      <a:pt x="54609" y="44024"/>
                      <a:pt x="54009" y="40703"/>
                      <a:pt x="54238" y="40703"/>
                    </a:cubicBezTo>
                    <a:cubicBezTo>
                      <a:pt x="54240" y="40703"/>
                      <a:pt x="54243" y="40703"/>
                      <a:pt x="54246" y="40704"/>
                    </a:cubicBezTo>
                    <a:cubicBezTo>
                      <a:pt x="54247" y="40705"/>
                      <a:pt x="54249" y="40705"/>
                      <a:pt x="54250" y="40705"/>
                    </a:cubicBezTo>
                    <a:cubicBezTo>
                      <a:pt x="54850" y="40705"/>
                      <a:pt x="53233" y="4636"/>
                      <a:pt x="36950" y="798"/>
                    </a:cubicBezTo>
                    <a:cubicBezTo>
                      <a:pt x="34508" y="222"/>
                      <a:pt x="31933" y="1"/>
                      <a:pt x="29422" y="1"/>
                    </a:cubicBezTo>
                    <a:close/>
                  </a:path>
                </a:pathLst>
              </a:custGeom>
              <a:solidFill>
                <a:srgbClr val="e157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CustomShape 39"/>
              <p:cNvSpPr/>
              <p:nvPr/>
            </p:nvSpPr>
            <p:spPr>
              <a:xfrm>
                <a:off x="1532160" y="1334880"/>
                <a:ext cx="736200" cy="1012320"/>
              </a:xfrm>
              <a:custGeom>
                <a:avLst/>
                <a:gdLst/>
                <a:ahLst/>
                <a:rect l="l" t="t" r="r" b="b"/>
                <a:pathLst>
                  <a:path w="29522" h="40571">
                    <a:moveTo>
                      <a:pt x="5480" y="0"/>
                    </a:moveTo>
                    <a:cubicBezTo>
                      <a:pt x="3616" y="0"/>
                      <a:pt x="2045" y="1392"/>
                      <a:pt x="1824" y="3243"/>
                    </a:cubicBezTo>
                    <a:cubicBezTo>
                      <a:pt x="981" y="10278"/>
                      <a:pt x="0" y="26318"/>
                      <a:pt x="8555" y="26318"/>
                    </a:cubicBezTo>
                    <a:cubicBezTo>
                      <a:pt x="8681" y="26318"/>
                      <a:pt x="8809" y="26315"/>
                      <a:pt x="8940" y="26308"/>
                    </a:cubicBezTo>
                    <a:lnTo>
                      <a:pt x="8940" y="31879"/>
                    </a:lnTo>
                    <a:lnTo>
                      <a:pt x="3524" y="34664"/>
                    </a:lnTo>
                    <a:cubicBezTo>
                      <a:pt x="3524" y="34664"/>
                      <a:pt x="5577" y="40571"/>
                      <a:pt x="14833" y="40571"/>
                    </a:cubicBezTo>
                    <a:cubicBezTo>
                      <a:pt x="15738" y="40571"/>
                      <a:pt x="16712" y="40514"/>
                      <a:pt x="17760" y="40390"/>
                    </a:cubicBezTo>
                    <a:cubicBezTo>
                      <a:pt x="29521" y="38998"/>
                      <a:pt x="29212" y="34046"/>
                      <a:pt x="29212" y="34046"/>
                    </a:cubicBezTo>
                    <a:lnTo>
                      <a:pt x="21784" y="31725"/>
                    </a:lnTo>
                    <a:lnTo>
                      <a:pt x="21629" y="18261"/>
                    </a:lnTo>
                    <a:lnTo>
                      <a:pt x="21629" y="18261"/>
                    </a:lnTo>
                    <a:cubicBezTo>
                      <a:pt x="21629" y="18261"/>
                      <a:pt x="21667" y="18264"/>
                      <a:pt x="21736" y="18264"/>
                    </a:cubicBezTo>
                    <a:cubicBezTo>
                      <a:pt x="22323" y="18264"/>
                      <a:pt x="25122" y="18056"/>
                      <a:pt x="25034" y="14083"/>
                    </a:cubicBezTo>
                    <a:cubicBezTo>
                      <a:pt x="24958" y="10662"/>
                      <a:pt x="22406" y="10354"/>
                      <a:pt x="21489" y="10354"/>
                    </a:cubicBezTo>
                    <a:cubicBezTo>
                      <a:pt x="21287" y="10354"/>
                      <a:pt x="21165" y="10369"/>
                      <a:pt x="21165" y="10369"/>
                    </a:cubicBezTo>
                    <a:lnTo>
                      <a:pt x="20942" y="2888"/>
                    </a:lnTo>
                    <a:cubicBezTo>
                      <a:pt x="20894" y="1280"/>
                      <a:pt x="19576" y="0"/>
                      <a:pt x="17967" y="0"/>
                    </a:cubicBezTo>
                    <a:close/>
                  </a:path>
                </a:pathLst>
              </a:custGeom>
              <a:solidFill>
                <a:srgbClr val="af5b5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CustomShape 40"/>
              <p:cNvSpPr/>
              <p:nvPr/>
            </p:nvSpPr>
            <p:spPr>
              <a:xfrm>
                <a:off x="1564200" y="1589400"/>
                <a:ext cx="522720" cy="457560"/>
              </a:xfrm>
              <a:custGeom>
                <a:avLst/>
                <a:gdLst/>
                <a:ahLst/>
                <a:rect l="l" t="t" r="r" b="b"/>
                <a:pathLst>
                  <a:path w="20975" h="18378">
                    <a:moveTo>
                      <a:pt x="19829" y="1"/>
                    </a:moveTo>
                    <a:cubicBezTo>
                      <a:pt x="19450" y="1162"/>
                      <a:pt x="19065" y="2335"/>
                      <a:pt x="18438" y="3382"/>
                    </a:cubicBezTo>
                    <a:cubicBezTo>
                      <a:pt x="17811" y="4431"/>
                      <a:pt x="16912" y="5359"/>
                      <a:pt x="15770" y="5791"/>
                    </a:cubicBezTo>
                    <a:cubicBezTo>
                      <a:pt x="14661" y="6210"/>
                      <a:pt x="13653" y="6665"/>
                      <a:pt x="12470" y="6742"/>
                    </a:cubicBezTo>
                    <a:cubicBezTo>
                      <a:pt x="11007" y="6834"/>
                      <a:pt x="9387" y="7155"/>
                      <a:pt x="7929" y="7294"/>
                    </a:cubicBezTo>
                    <a:cubicBezTo>
                      <a:pt x="7196" y="7364"/>
                      <a:pt x="6419" y="7467"/>
                      <a:pt x="5663" y="7467"/>
                    </a:cubicBezTo>
                    <a:cubicBezTo>
                      <a:pt x="4913" y="7467"/>
                      <a:pt x="4183" y="7365"/>
                      <a:pt x="3535" y="7030"/>
                    </a:cubicBezTo>
                    <a:cubicBezTo>
                      <a:pt x="2795" y="6649"/>
                      <a:pt x="347" y="4466"/>
                      <a:pt x="35" y="4466"/>
                    </a:cubicBezTo>
                    <a:cubicBezTo>
                      <a:pt x="12" y="4466"/>
                      <a:pt x="1" y="4477"/>
                      <a:pt x="2" y="4501"/>
                    </a:cubicBezTo>
                    <a:cubicBezTo>
                      <a:pt x="54" y="5803"/>
                      <a:pt x="245" y="6570"/>
                      <a:pt x="355" y="7190"/>
                    </a:cubicBezTo>
                    <a:cubicBezTo>
                      <a:pt x="355" y="7190"/>
                      <a:pt x="445" y="15098"/>
                      <a:pt x="6274" y="17876"/>
                    </a:cubicBezTo>
                    <a:cubicBezTo>
                      <a:pt x="7008" y="18226"/>
                      <a:pt x="7815" y="18378"/>
                      <a:pt x="8660" y="18378"/>
                    </a:cubicBezTo>
                    <a:cubicBezTo>
                      <a:pt x="13652" y="18378"/>
                      <a:pt x="19975" y="13065"/>
                      <a:pt x="20435" y="11785"/>
                    </a:cubicBezTo>
                    <a:cubicBezTo>
                      <a:pt x="20974" y="10290"/>
                      <a:pt x="20352" y="172"/>
                      <a:pt x="20352" y="172"/>
                    </a:cubicBezTo>
                    <a:lnTo>
                      <a:pt x="19879" y="184"/>
                    </a:lnTo>
                    <a:lnTo>
                      <a:pt x="19829" y="1"/>
                    </a:lnTo>
                    <a:close/>
                  </a:path>
                </a:pathLst>
              </a:custGeom>
              <a:solidFill>
                <a:srgbClr val="763e4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CustomShape 41"/>
              <p:cNvSpPr/>
              <p:nvPr/>
            </p:nvSpPr>
            <p:spPr>
              <a:xfrm>
                <a:off x="1450800" y="1059120"/>
                <a:ext cx="744480" cy="541440"/>
              </a:xfrm>
              <a:custGeom>
                <a:avLst/>
                <a:gdLst/>
                <a:ahLst/>
                <a:rect l="l" t="t" r="r" b="b"/>
                <a:pathLst>
                  <a:path w="29857" h="21724">
                    <a:moveTo>
                      <a:pt x="15336" y="0"/>
                    </a:moveTo>
                    <a:cubicBezTo>
                      <a:pt x="14540" y="0"/>
                      <a:pt x="13747" y="67"/>
                      <a:pt x="12973" y="202"/>
                    </a:cubicBezTo>
                    <a:cubicBezTo>
                      <a:pt x="8749" y="938"/>
                      <a:pt x="3682" y="3706"/>
                      <a:pt x="1841" y="7580"/>
                    </a:cubicBezTo>
                    <a:cubicBezTo>
                      <a:pt x="1" y="11453"/>
                      <a:pt x="2452" y="15975"/>
                      <a:pt x="4551" y="19716"/>
                    </a:cubicBezTo>
                    <a:lnTo>
                      <a:pt x="14027" y="12975"/>
                    </a:lnTo>
                    <a:lnTo>
                      <a:pt x="24463" y="21723"/>
                    </a:lnTo>
                    <a:cubicBezTo>
                      <a:pt x="26814" y="20767"/>
                      <a:pt x="28723" y="18228"/>
                      <a:pt x="29145" y="15726"/>
                    </a:cubicBezTo>
                    <a:cubicBezTo>
                      <a:pt x="29857" y="11497"/>
                      <a:pt x="28035" y="6811"/>
                      <a:pt x="24995" y="3788"/>
                    </a:cubicBezTo>
                    <a:cubicBezTo>
                      <a:pt x="22512" y="1319"/>
                      <a:pt x="18884" y="0"/>
                      <a:pt x="15336" y="0"/>
                    </a:cubicBezTo>
                    <a:close/>
                  </a:path>
                </a:pathLst>
              </a:custGeom>
              <a:solidFill>
                <a:srgbClr val="89c0d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CustomShape 42"/>
              <p:cNvSpPr/>
              <p:nvPr/>
            </p:nvSpPr>
            <p:spPr>
              <a:xfrm>
                <a:off x="1692720" y="1105920"/>
                <a:ext cx="435600" cy="416160"/>
              </a:xfrm>
              <a:custGeom>
                <a:avLst/>
                <a:gdLst/>
                <a:ahLst/>
                <a:rect l="l" t="t" r="r" b="b"/>
                <a:pathLst>
                  <a:path w="17490" h="16724">
                    <a:moveTo>
                      <a:pt x="746" y="1"/>
                    </a:moveTo>
                    <a:cubicBezTo>
                      <a:pt x="348" y="1"/>
                      <a:pt x="1" y="592"/>
                      <a:pt x="373" y="887"/>
                    </a:cubicBezTo>
                    <a:cubicBezTo>
                      <a:pt x="6338" y="5596"/>
                      <a:pt x="12067" y="10668"/>
                      <a:pt x="16843" y="16613"/>
                    </a:cubicBezTo>
                    <a:cubicBezTo>
                      <a:pt x="16905" y="16691"/>
                      <a:pt x="16978" y="16724"/>
                      <a:pt x="17050" y="16724"/>
                    </a:cubicBezTo>
                    <a:cubicBezTo>
                      <a:pt x="17277" y="16724"/>
                      <a:pt x="17490" y="16402"/>
                      <a:pt x="17295" y="16161"/>
                    </a:cubicBezTo>
                    <a:cubicBezTo>
                      <a:pt x="12492" y="10180"/>
                      <a:pt x="7233" y="4599"/>
                      <a:pt x="993" y="84"/>
                    </a:cubicBezTo>
                    <a:cubicBezTo>
                      <a:pt x="912" y="26"/>
                      <a:pt x="828" y="1"/>
                      <a:pt x="746" y="1"/>
                    </a:cubicBezTo>
                    <a:close/>
                  </a:path>
                </a:pathLst>
              </a:custGeom>
              <a:solidFill>
                <a:srgbClr val="9d8c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CustomShape 43"/>
              <p:cNvSpPr/>
              <p:nvPr/>
            </p:nvSpPr>
            <p:spPr>
              <a:xfrm>
                <a:off x="1621080" y="1176480"/>
                <a:ext cx="720" cy="360"/>
              </a:xfrm>
              <a:custGeom>
                <a:avLst/>
                <a:gdLst/>
                <a:ahLst/>
                <a:rect l="l" t="t" r="r" b="b"/>
                <a:pathLst>
                  <a:path w="105" h="83">
                    <a:moveTo>
                      <a:pt x="52" y="0"/>
                    </a:moveTo>
                    <a:cubicBezTo>
                      <a:pt x="0" y="0"/>
                      <a:pt x="0" y="82"/>
                      <a:pt x="52" y="82"/>
                    </a:cubicBezTo>
                    <a:cubicBezTo>
                      <a:pt x="104" y="82"/>
                      <a:pt x="104" y="0"/>
                      <a:pt x="52" y="0"/>
                    </a:cubicBezTo>
                    <a:close/>
                  </a:path>
                </a:pathLst>
              </a:custGeom>
              <a:solidFill>
                <a:srgbClr val="354f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CustomShape 44"/>
              <p:cNvSpPr/>
              <p:nvPr/>
            </p:nvSpPr>
            <p:spPr>
              <a:xfrm>
                <a:off x="1613160" y="1171080"/>
                <a:ext cx="2160" cy="1440"/>
              </a:xfrm>
              <a:custGeom>
                <a:avLst/>
                <a:gdLst/>
                <a:ahLst/>
                <a:rect l="l" t="t" r="r" b="b"/>
                <a:pathLst>
                  <a:path w="157" h="123">
                    <a:moveTo>
                      <a:pt x="78" y="1"/>
                    </a:moveTo>
                    <a:cubicBezTo>
                      <a:pt x="0" y="1"/>
                      <a:pt x="0" y="122"/>
                      <a:pt x="78" y="122"/>
                    </a:cubicBezTo>
                    <a:cubicBezTo>
                      <a:pt x="157" y="122"/>
                      <a:pt x="157" y="1"/>
                      <a:pt x="78" y="1"/>
                    </a:cubicBezTo>
                    <a:close/>
                  </a:path>
                </a:pathLst>
              </a:custGeom>
              <a:solidFill>
                <a:srgbClr val="354f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CustomShape 45"/>
              <p:cNvSpPr/>
              <p:nvPr/>
            </p:nvSpPr>
            <p:spPr>
              <a:xfrm>
                <a:off x="1575000" y="1160640"/>
                <a:ext cx="245520" cy="232560"/>
              </a:xfrm>
              <a:custGeom>
                <a:avLst/>
                <a:gdLst/>
                <a:ahLst/>
                <a:rect l="l" t="t" r="r" b="b"/>
                <a:pathLst>
                  <a:path w="9892" h="9371">
                    <a:moveTo>
                      <a:pt x="518" y="0"/>
                    </a:moveTo>
                    <a:cubicBezTo>
                      <a:pt x="236" y="0"/>
                      <a:pt x="0" y="349"/>
                      <a:pt x="251" y="615"/>
                    </a:cubicBezTo>
                    <a:cubicBezTo>
                      <a:pt x="3109" y="3664"/>
                      <a:pt x="6268" y="6537"/>
                      <a:pt x="9396" y="9307"/>
                    </a:cubicBezTo>
                    <a:cubicBezTo>
                      <a:pt x="9447" y="9352"/>
                      <a:pt x="9502" y="9371"/>
                      <a:pt x="9555" y="9371"/>
                    </a:cubicBezTo>
                    <a:cubicBezTo>
                      <a:pt x="9738" y="9371"/>
                      <a:pt x="9891" y="9145"/>
                      <a:pt x="9729" y="8973"/>
                    </a:cubicBezTo>
                    <a:cubicBezTo>
                      <a:pt x="6867" y="5931"/>
                      <a:pt x="3899" y="2865"/>
                      <a:pt x="766" y="100"/>
                    </a:cubicBezTo>
                    <a:cubicBezTo>
                      <a:pt x="687" y="30"/>
                      <a:pt x="601" y="0"/>
                      <a:pt x="518" y="0"/>
                    </a:cubicBezTo>
                    <a:close/>
                  </a:path>
                </a:pathLst>
              </a:custGeom>
              <a:solidFill>
                <a:srgbClr val="9d8c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CustomShape 46"/>
              <p:cNvSpPr/>
              <p:nvPr/>
            </p:nvSpPr>
            <p:spPr>
              <a:xfrm>
                <a:off x="1514520" y="1270800"/>
                <a:ext cx="177120" cy="142920"/>
              </a:xfrm>
              <a:custGeom>
                <a:avLst/>
                <a:gdLst/>
                <a:ahLst/>
                <a:rect l="l" t="t" r="r" b="b"/>
                <a:pathLst>
                  <a:path w="7163" h="5790">
                    <a:moveTo>
                      <a:pt x="6825" y="0"/>
                    </a:moveTo>
                    <a:cubicBezTo>
                      <a:pt x="6783" y="0"/>
                      <a:pt x="6737" y="13"/>
                      <a:pt x="6690" y="43"/>
                    </a:cubicBezTo>
                    <a:cubicBezTo>
                      <a:pt x="5470" y="808"/>
                      <a:pt x="4281" y="1553"/>
                      <a:pt x="3147" y="2448"/>
                    </a:cubicBezTo>
                    <a:cubicBezTo>
                      <a:pt x="2118" y="3259"/>
                      <a:pt x="668" y="4201"/>
                      <a:pt x="98" y="5403"/>
                    </a:cubicBezTo>
                    <a:cubicBezTo>
                      <a:pt x="1" y="5609"/>
                      <a:pt x="143" y="5790"/>
                      <a:pt x="332" y="5790"/>
                    </a:cubicBezTo>
                    <a:cubicBezTo>
                      <a:pt x="373" y="5790"/>
                      <a:pt x="416" y="5781"/>
                      <a:pt x="458" y="5763"/>
                    </a:cubicBezTo>
                    <a:cubicBezTo>
                      <a:pt x="1570" y="5290"/>
                      <a:pt x="2488" y="4149"/>
                      <a:pt x="3414" y="3369"/>
                    </a:cubicBezTo>
                    <a:cubicBezTo>
                      <a:pt x="4569" y="2392"/>
                      <a:pt x="5733" y="1386"/>
                      <a:pt x="6948" y="484"/>
                    </a:cubicBezTo>
                    <a:cubicBezTo>
                      <a:pt x="7162" y="325"/>
                      <a:pt x="7037" y="0"/>
                      <a:pt x="6825" y="0"/>
                    </a:cubicBezTo>
                    <a:close/>
                  </a:path>
                </a:pathLst>
              </a:custGeom>
              <a:solidFill>
                <a:srgbClr val="9d8c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CustomShape 47"/>
              <p:cNvSpPr/>
              <p:nvPr/>
            </p:nvSpPr>
            <p:spPr>
              <a:xfrm>
                <a:off x="1836000" y="1056600"/>
                <a:ext cx="344520" cy="339840"/>
              </a:xfrm>
              <a:custGeom>
                <a:avLst/>
                <a:gdLst/>
                <a:ahLst/>
                <a:rect l="l" t="t" r="r" b="b"/>
                <a:pathLst>
                  <a:path w="13852" h="13670">
                    <a:moveTo>
                      <a:pt x="694" y="1"/>
                    </a:moveTo>
                    <a:cubicBezTo>
                      <a:pt x="283" y="1"/>
                      <a:pt x="1" y="676"/>
                      <a:pt x="441" y="1005"/>
                    </a:cubicBezTo>
                    <a:cubicBezTo>
                      <a:pt x="5283" y="4625"/>
                      <a:pt x="9042" y="9136"/>
                      <a:pt x="13091" y="13562"/>
                    </a:cubicBezTo>
                    <a:cubicBezTo>
                      <a:pt x="13161" y="13638"/>
                      <a:pt x="13246" y="13670"/>
                      <a:pt x="13331" y="13670"/>
                    </a:cubicBezTo>
                    <a:cubicBezTo>
                      <a:pt x="13591" y="13670"/>
                      <a:pt x="13852" y="13373"/>
                      <a:pt x="13671" y="13115"/>
                    </a:cubicBezTo>
                    <a:cubicBezTo>
                      <a:pt x="10234" y="8213"/>
                      <a:pt x="5713" y="3731"/>
                      <a:pt x="970" y="103"/>
                    </a:cubicBezTo>
                    <a:cubicBezTo>
                      <a:pt x="876" y="31"/>
                      <a:pt x="782" y="1"/>
                      <a:pt x="694" y="1"/>
                    </a:cubicBezTo>
                    <a:close/>
                  </a:path>
                </a:pathLst>
              </a:custGeom>
              <a:solidFill>
                <a:srgbClr val="9d8c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21" name="CustomShape 48"/>
            <p:cNvSpPr/>
            <p:nvPr/>
          </p:nvSpPr>
          <p:spPr>
            <a:xfrm>
              <a:off x="1143720" y="3136680"/>
              <a:ext cx="1504800" cy="209520"/>
            </a:xfrm>
            <a:prstGeom prst="rect">
              <a:avLst/>
            </a:prstGeom>
            <a:solidFill>
              <a:srgbClr val="8a7c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2" name="Group 49"/>
          <p:cNvGrpSpPr/>
          <p:nvPr/>
        </p:nvGrpSpPr>
        <p:grpSpPr>
          <a:xfrm>
            <a:off x="6788880" y="1850040"/>
            <a:ext cx="373320" cy="371160"/>
            <a:chOff x="6788880" y="1850040"/>
            <a:chExt cx="373320" cy="371160"/>
          </a:xfrm>
        </p:grpSpPr>
        <p:sp>
          <p:nvSpPr>
            <p:cNvPr id="1123" name="CustomShape 50"/>
            <p:cNvSpPr/>
            <p:nvPr/>
          </p:nvSpPr>
          <p:spPr>
            <a:xfrm rot="20750400">
              <a:off x="6833520" y="1923120"/>
              <a:ext cx="158040" cy="185400"/>
            </a:xfrm>
            <a:custGeom>
              <a:avLst/>
              <a:gdLst/>
              <a:ahLst/>
              <a:rect l="l" t="t" r="r" b="b"/>
              <a:pathLst>
                <a:path w="13130" h="15349">
                  <a:moveTo>
                    <a:pt x="11498" y="0"/>
                  </a:moveTo>
                  <a:cubicBezTo>
                    <a:pt x="11804" y="898"/>
                    <a:pt x="8928" y="4445"/>
                    <a:pt x="8338" y="5233"/>
                  </a:cubicBezTo>
                  <a:cubicBezTo>
                    <a:pt x="7143" y="6831"/>
                    <a:pt x="5572" y="8302"/>
                    <a:pt x="3981" y="9603"/>
                  </a:cubicBezTo>
                  <a:cubicBezTo>
                    <a:pt x="2733" y="10623"/>
                    <a:pt x="176" y="11873"/>
                    <a:pt x="76" y="13690"/>
                  </a:cubicBezTo>
                  <a:cubicBezTo>
                    <a:pt x="1" y="15057"/>
                    <a:pt x="1320" y="15348"/>
                    <a:pt x="2484" y="15348"/>
                  </a:cubicBezTo>
                  <a:cubicBezTo>
                    <a:pt x="2751" y="15348"/>
                    <a:pt x="3011" y="15333"/>
                    <a:pt x="3243" y="15311"/>
                  </a:cubicBezTo>
                  <a:cubicBezTo>
                    <a:pt x="7704" y="14901"/>
                    <a:pt x="13129" y="4778"/>
                    <a:pt x="11498" y="0"/>
                  </a:cubicBezTo>
                  <a:close/>
                </a:path>
              </a:pathLst>
            </a:custGeom>
            <a:solidFill>
              <a:srgbClr val="6637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51"/>
            <p:cNvSpPr/>
            <p:nvPr/>
          </p:nvSpPr>
          <p:spPr>
            <a:xfrm rot="20750400">
              <a:off x="6985080" y="2130120"/>
              <a:ext cx="157320" cy="72720"/>
            </a:xfrm>
            <a:custGeom>
              <a:avLst/>
              <a:gdLst/>
              <a:ahLst/>
              <a:rect l="l" t="t" r="r" b="b"/>
              <a:pathLst>
                <a:path w="8168" h="3823">
                  <a:moveTo>
                    <a:pt x="5538" y="0"/>
                  </a:moveTo>
                  <a:cubicBezTo>
                    <a:pt x="3265" y="0"/>
                    <a:pt x="374" y="576"/>
                    <a:pt x="213" y="608"/>
                  </a:cubicBezTo>
                  <a:cubicBezTo>
                    <a:pt x="84" y="635"/>
                    <a:pt x="0" y="762"/>
                    <a:pt x="26" y="893"/>
                  </a:cubicBezTo>
                  <a:cubicBezTo>
                    <a:pt x="49" y="1007"/>
                    <a:pt x="150" y="1086"/>
                    <a:pt x="263" y="1086"/>
                  </a:cubicBezTo>
                  <a:cubicBezTo>
                    <a:pt x="278" y="1086"/>
                    <a:pt x="294" y="1085"/>
                    <a:pt x="309" y="1082"/>
                  </a:cubicBezTo>
                  <a:cubicBezTo>
                    <a:pt x="348" y="1074"/>
                    <a:pt x="3317" y="482"/>
                    <a:pt x="5552" y="482"/>
                  </a:cubicBezTo>
                  <a:cubicBezTo>
                    <a:pt x="6243" y="482"/>
                    <a:pt x="6864" y="539"/>
                    <a:pt x="7307" y="687"/>
                  </a:cubicBezTo>
                  <a:cubicBezTo>
                    <a:pt x="7492" y="748"/>
                    <a:pt x="7595" y="834"/>
                    <a:pt x="7612" y="943"/>
                  </a:cubicBezTo>
                  <a:cubicBezTo>
                    <a:pt x="7650" y="1172"/>
                    <a:pt x="7379" y="1636"/>
                    <a:pt x="6688" y="2155"/>
                  </a:cubicBezTo>
                  <a:cubicBezTo>
                    <a:pt x="5794" y="2826"/>
                    <a:pt x="4543" y="3336"/>
                    <a:pt x="3439" y="3336"/>
                  </a:cubicBezTo>
                  <a:cubicBezTo>
                    <a:pt x="3020" y="3336"/>
                    <a:pt x="2622" y="3262"/>
                    <a:pt x="2273" y="3096"/>
                  </a:cubicBezTo>
                  <a:cubicBezTo>
                    <a:pt x="2239" y="3080"/>
                    <a:pt x="2204" y="3072"/>
                    <a:pt x="2169" y="3072"/>
                  </a:cubicBezTo>
                  <a:cubicBezTo>
                    <a:pt x="2078" y="3072"/>
                    <a:pt x="1992" y="3123"/>
                    <a:pt x="1950" y="3211"/>
                  </a:cubicBezTo>
                  <a:cubicBezTo>
                    <a:pt x="1893" y="3331"/>
                    <a:pt x="1943" y="3475"/>
                    <a:pt x="2065" y="3533"/>
                  </a:cubicBezTo>
                  <a:cubicBezTo>
                    <a:pt x="2489" y="3735"/>
                    <a:pt x="2960" y="3823"/>
                    <a:pt x="3446" y="3823"/>
                  </a:cubicBezTo>
                  <a:cubicBezTo>
                    <a:pt x="4689" y="3823"/>
                    <a:pt x="6037" y="3248"/>
                    <a:pt x="6978" y="2541"/>
                  </a:cubicBezTo>
                  <a:cubicBezTo>
                    <a:pt x="7762" y="1953"/>
                    <a:pt x="8167" y="1342"/>
                    <a:pt x="8090" y="864"/>
                  </a:cubicBezTo>
                  <a:cubicBezTo>
                    <a:pt x="8056" y="658"/>
                    <a:pt x="7919" y="380"/>
                    <a:pt x="7460" y="227"/>
                  </a:cubicBezTo>
                  <a:cubicBezTo>
                    <a:pt x="6965" y="63"/>
                    <a:pt x="6285" y="0"/>
                    <a:pt x="5538" y="0"/>
                  </a:cubicBezTo>
                  <a:close/>
                </a:path>
              </a:pathLst>
            </a:custGeom>
            <a:solidFill>
              <a:srgbClr val="c1656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52"/>
            <p:cNvSpPr/>
            <p:nvPr/>
          </p:nvSpPr>
          <p:spPr>
            <a:xfrm rot="20750400">
              <a:off x="7029000" y="1862280"/>
              <a:ext cx="118440" cy="133200"/>
            </a:xfrm>
            <a:custGeom>
              <a:avLst/>
              <a:gdLst/>
              <a:ahLst/>
              <a:rect l="l" t="t" r="r" b="b"/>
              <a:pathLst>
                <a:path w="6180" h="6935">
                  <a:moveTo>
                    <a:pt x="3583" y="0"/>
                  </a:moveTo>
                  <a:cubicBezTo>
                    <a:pt x="3229" y="0"/>
                    <a:pt x="2884" y="93"/>
                    <a:pt x="2552" y="278"/>
                  </a:cubicBezTo>
                  <a:cubicBezTo>
                    <a:pt x="828" y="1241"/>
                    <a:pt x="33" y="4410"/>
                    <a:pt x="0" y="4545"/>
                  </a:cubicBezTo>
                  <a:lnTo>
                    <a:pt x="470" y="4659"/>
                  </a:lnTo>
                  <a:cubicBezTo>
                    <a:pt x="478" y="4629"/>
                    <a:pt x="1246" y="1562"/>
                    <a:pt x="2789" y="701"/>
                  </a:cubicBezTo>
                  <a:cubicBezTo>
                    <a:pt x="3048" y="555"/>
                    <a:pt x="3311" y="483"/>
                    <a:pt x="3583" y="483"/>
                  </a:cubicBezTo>
                  <a:cubicBezTo>
                    <a:pt x="3756" y="483"/>
                    <a:pt x="3932" y="512"/>
                    <a:pt x="4114" y="571"/>
                  </a:cubicBezTo>
                  <a:cubicBezTo>
                    <a:pt x="5666" y="1070"/>
                    <a:pt x="5473" y="3470"/>
                    <a:pt x="5346" y="5059"/>
                  </a:cubicBezTo>
                  <a:cubicBezTo>
                    <a:pt x="5265" y="6075"/>
                    <a:pt x="5235" y="6574"/>
                    <a:pt x="5463" y="6812"/>
                  </a:cubicBezTo>
                  <a:cubicBezTo>
                    <a:pt x="5537" y="6890"/>
                    <a:pt x="5639" y="6934"/>
                    <a:pt x="5746" y="6934"/>
                  </a:cubicBezTo>
                  <a:cubicBezTo>
                    <a:pt x="5748" y="6934"/>
                    <a:pt x="5749" y="6934"/>
                    <a:pt x="5750" y="6934"/>
                  </a:cubicBezTo>
                  <a:lnTo>
                    <a:pt x="5766" y="6934"/>
                  </a:lnTo>
                  <a:lnTo>
                    <a:pt x="5747" y="6451"/>
                  </a:lnTo>
                  <a:lnTo>
                    <a:pt x="5747" y="6451"/>
                  </a:lnTo>
                  <a:cubicBezTo>
                    <a:pt x="5773" y="6452"/>
                    <a:pt x="5798" y="6463"/>
                    <a:pt x="5816" y="6482"/>
                  </a:cubicBezTo>
                  <a:cubicBezTo>
                    <a:pt x="5726" y="6350"/>
                    <a:pt x="5783" y="5656"/>
                    <a:pt x="5828" y="5098"/>
                  </a:cubicBezTo>
                  <a:cubicBezTo>
                    <a:pt x="5968" y="3358"/>
                    <a:pt x="6179" y="727"/>
                    <a:pt x="4261" y="110"/>
                  </a:cubicBezTo>
                  <a:cubicBezTo>
                    <a:pt x="4032" y="37"/>
                    <a:pt x="3806" y="0"/>
                    <a:pt x="3583" y="0"/>
                  </a:cubicBezTo>
                  <a:close/>
                </a:path>
              </a:pathLst>
            </a:custGeom>
            <a:solidFill>
              <a:srgbClr val="4c2a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53"/>
            <p:cNvSpPr/>
            <p:nvPr/>
          </p:nvSpPr>
          <p:spPr>
            <a:xfrm rot="20750400">
              <a:off x="6798960" y="1865520"/>
              <a:ext cx="89640" cy="93600"/>
            </a:xfrm>
            <a:custGeom>
              <a:avLst/>
              <a:gdLst/>
              <a:ahLst/>
              <a:rect l="l" t="t" r="r" b="b"/>
              <a:pathLst>
                <a:path w="4701" h="4896">
                  <a:moveTo>
                    <a:pt x="3302" y="0"/>
                  </a:moveTo>
                  <a:cubicBezTo>
                    <a:pt x="3265" y="0"/>
                    <a:pt x="3227" y="3"/>
                    <a:pt x="3189" y="7"/>
                  </a:cubicBezTo>
                  <a:cubicBezTo>
                    <a:pt x="2020" y="142"/>
                    <a:pt x="1100" y="1724"/>
                    <a:pt x="491" y="2771"/>
                  </a:cubicBezTo>
                  <a:cubicBezTo>
                    <a:pt x="309" y="3083"/>
                    <a:pt x="84" y="3469"/>
                    <a:pt x="0" y="3531"/>
                  </a:cubicBezTo>
                  <a:cubicBezTo>
                    <a:pt x="22" y="3518"/>
                    <a:pt x="47" y="3510"/>
                    <a:pt x="74" y="3510"/>
                  </a:cubicBezTo>
                  <a:lnTo>
                    <a:pt x="92" y="3994"/>
                  </a:lnTo>
                  <a:cubicBezTo>
                    <a:pt x="344" y="3984"/>
                    <a:pt x="509" y="3700"/>
                    <a:pt x="909" y="3014"/>
                  </a:cubicBezTo>
                  <a:cubicBezTo>
                    <a:pt x="1435" y="2109"/>
                    <a:pt x="2316" y="595"/>
                    <a:pt x="3245" y="488"/>
                  </a:cubicBezTo>
                  <a:cubicBezTo>
                    <a:pt x="3265" y="485"/>
                    <a:pt x="3284" y="484"/>
                    <a:pt x="3303" y="484"/>
                  </a:cubicBezTo>
                  <a:cubicBezTo>
                    <a:pt x="3398" y="484"/>
                    <a:pt x="3469" y="517"/>
                    <a:pt x="3530" y="587"/>
                  </a:cubicBezTo>
                  <a:cubicBezTo>
                    <a:pt x="4010" y="1144"/>
                    <a:pt x="3629" y="3448"/>
                    <a:pt x="3277" y="4771"/>
                  </a:cubicBezTo>
                  <a:lnTo>
                    <a:pt x="3744" y="4896"/>
                  </a:lnTo>
                  <a:cubicBezTo>
                    <a:pt x="3844" y="4520"/>
                    <a:pt x="4700" y="1202"/>
                    <a:pt x="3897" y="271"/>
                  </a:cubicBezTo>
                  <a:cubicBezTo>
                    <a:pt x="3743" y="94"/>
                    <a:pt x="3538" y="0"/>
                    <a:pt x="3302" y="0"/>
                  </a:cubicBezTo>
                  <a:close/>
                </a:path>
              </a:pathLst>
            </a:custGeom>
            <a:solidFill>
              <a:srgbClr val="4c2a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7" name="Group 54"/>
          <p:cNvGrpSpPr/>
          <p:nvPr/>
        </p:nvGrpSpPr>
        <p:grpSpPr>
          <a:xfrm>
            <a:off x="4545000" y="1686600"/>
            <a:ext cx="345240" cy="335160"/>
            <a:chOff x="4545000" y="1686600"/>
            <a:chExt cx="345240" cy="335160"/>
          </a:xfrm>
        </p:grpSpPr>
        <p:sp>
          <p:nvSpPr>
            <p:cNvPr id="1128" name="CustomShape 55"/>
            <p:cNvSpPr/>
            <p:nvPr/>
          </p:nvSpPr>
          <p:spPr>
            <a:xfrm rot="838200">
              <a:off x="4702680" y="1694880"/>
              <a:ext cx="92520" cy="176400"/>
            </a:xfrm>
            <a:custGeom>
              <a:avLst/>
              <a:gdLst/>
              <a:ahLst/>
              <a:rect l="l" t="t" r="r" b="b"/>
              <a:pathLst>
                <a:path w="6776" h="10466">
                  <a:moveTo>
                    <a:pt x="767" y="0"/>
                  </a:moveTo>
                  <a:lnTo>
                    <a:pt x="767" y="0"/>
                  </a:lnTo>
                  <a:cubicBezTo>
                    <a:pt x="0" y="5352"/>
                    <a:pt x="2369" y="10465"/>
                    <a:pt x="2369" y="10465"/>
                  </a:cubicBezTo>
                  <a:cubicBezTo>
                    <a:pt x="3578" y="10419"/>
                    <a:pt x="6775" y="8605"/>
                    <a:pt x="6775" y="8605"/>
                  </a:cubicBezTo>
                  <a:cubicBezTo>
                    <a:pt x="3697" y="7149"/>
                    <a:pt x="767" y="1"/>
                    <a:pt x="767" y="0"/>
                  </a:cubicBezTo>
                  <a:close/>
                </a:path>
              </a:pathLst>
            </a:custGeom>
            <a:solidFill>
              <a:srgbClr val="dd877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56"/>
            <p:cNvSpPr/>
            <p:nvPr/>
          </p:nvSpPr>
          <p:spPr>
            <a:xfrm rot="838200">
              <a:off x="4602960" y="1915560"/>
              <a:ext cx="139680" cy="90720"/>
            </a:xfrm>
            <a:custGeom>
              <a:avLst/>
              <a:gdLst/>
              <a:ahLst/>
              <a:rect l="l" t="t" r="r" b="b"/>
              <a:pathLst>
                <a:path w="10186" h="5432">
                  <a:moveTo>
                    <a:pt x="1371" y="1"/>
                  </a:moveTo>
                  <a:cubicBezTo>
                    <a:pt x="982" y="1"/>
                    <a:pt x="689" y="121"/>
                    <a:pt x="497" y="363"/>
                  </a:cubicBezTo>
                  <a:cubicBezTo>
                    <a:pt x="0" y="987"/>
                    <a:pt x="425" y="2204"/>
                    <a:pt x="1075" y="3032"/>
                  </a:cubicBezTo>
                  <a:cubicBezTo>
                    <a:pt x="1852" y="4020"/>
                    <a:pt x="3901" y="5239"/>
                    <a:pt x="5599" y="5409"/>
                  </a:cubicBezTo>
                  <a:cubicBezTo>
                    <a:pt x="5736" y="5424"/>
                    <a:pt x="5875" y="5431"/>
                    <a:pt x="6012" y="5431"/>
                  </a:cubicBezTo>
                  <a:cubicBezTo>
                    <a:pt x="6681" y="5431"/>
                    <a:pt x="7235" y="5250"/>
                    <a:pt x="7660" y="4888"/>
                  </a:cubicBezTo>
                  <a:cubicBezTo>
                    <a:pt x="7755" y="4800"/>
                    <a:pt x="7764" y="4653"/>
                    <a:pt x="7681" y="4554"/>
                  </a:cubicBezTo>
                  <a:cubicBezTo>
                    <a:pt x="7633" y="4498"/>
                    <a:pt x="7565" y="4469"/>
                    <a:pt x="7496" y="4469"/>
                  </a:cubicBezTo>
                  <a:cubicBezTo>
                    <a:pt x="7444" y="4469"/>
                    <a:pt x="7391" y="4485"/>
                    <a:pt x="7347" y="4520"/>
                  </a:cubicBezTo>
                  <a:cubicBezTo>
                    <a:pt x="7011" y="4805"/>
                    <a:pt x="6561" y="4947"/>
                    <a:pt x="6006" y="4947"/>
                  </a:cubicBezTo>
                  <a:cubicBezTo>
                    <a:pt x="5891" y="4947"/>
                    <a:pt x="5772" y="4941"/>
                    <a:pt x="5649" y="4929"/>
                  </a:cubicBezTo>
                  <a:cubicBezTo>
                    <a:pt x="3989" y="4762"/>
                    <a:pt x="2089" y="3537"/>
                    <a:pt x="1456" y="2734"/>
                  </a:cubicBezTo>
                  <a:cubicBezTo>
                    <a:pt x="867" y="1984"/>
                    <a:pt x="595" y="1016"/>
                    <a:pt x="876" y="664"/>
                  </a:cubicBezTo>
                  <a:cubicBezTo>
                    <a:pt x="972" y="543"/>
                    <a:pt x="1142" y="483"/>
                    <a:pt x="1375" y="483"/>
                  </a:cubicBezTo>
                  <a:cubicBezTo>
                    <a:pt x="1763" y="483"/>
                    <a:pt x="2327" y="649"/>
                    <a:pt x="3018" y="975"/>
                  </a:cubicBezTo>
                  <a:cubicBezTo>
                    <a:pt x="4543" y="1695"/>
                    <a:pt x="6086" y="1895"/>
                    <a:pt x="7331" y="1895"/>
                  </a:cubicBezTo>
                  <a:cubicBezTo>
                    <a:pt x="8835" y="1895"/>
                    <a:pt x="9904" y="1603"/>
                    <a:pt x="9984" y="1581"/>
                  </a:cubicBezTo>
                  <a:cubicBezTo>
                    <a:pt x="10111" y="1544"/>
                    <a:pt x="10186" y="1411"/>
                    <a:pt x="10150" y="1283"/>
                  </a:cubicBezTo>
                  <a:cubicBezTo>
                    <a:pt x="10120" y="1176"/>
                    <a:pt x="10023" y="1106"/>
                    <a:pt x="9917" y="1106"/>
                  </a:cubicBezTo>
                  <a:cubicBezTo>
                    <a:pt x="9896" y="1106"/>
                    <a:pt x="9874" y="1109"/>
                    <a:pt x="9853" y="1115"/>
                  </a:cubicBezTo>
                  <a:cubicBezTo>
                    <a:pt x="9834" y="1120"/>
                    <a:pt x="8795" y="1404"/>
                    <a:pt x="7329" y="1404"/>
                  </a:cubicBezTo>
                  <a:cubicBezTo>
                    <a:pt x="6137" y="1404"/>
                    <a:pt x="4663" y="1216"/>
                    <a:pt x="3225" y="538"/>
                  </a:cubicBezTo>
                  <a:cubicBezTo>
                    <a:pt x="2465" y="180"/>
                    <a:pt x="1846" y="1"/>
                    <a:pt x="1371" y="1"/>
                  </a:cubicBezTo>
                  <a:close/>
                </a:path>
              </a:pathLst>
            </a:custGeom>
            <a:solidFill>
              <a:srgbClr val="8b07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57"/>
            <p:cNvSpPr/>
            <p:nvPr/>
          </p:nvSpPr>
          <p:spPr>
            <a:xfrm rot="838200">
              <a:off x="4783320" y="1729440"/>
              <a:ext cx="104760" cy="29160"/>
            </a:xfrm>
            <a:custGeom>
              <a:avLst/>
              <a:gdLst/>
              <a:ahLst/>
              <a:rect l="l" t="t" r="r" b="b"/>
              <a:pathLst>
                <a:path w="7655" h="1820">
                  <a:moveTo>
                    <a:pt x="7369" y="0"/>
                  </a:moveTo>
                  <a:cubicBezTo>
                    <a:pt x="5924" y="1065"/>
                    <a:pt x="4061" y="1326"/>
                    <a:pt x="2585" y="1326"/>
                  </a:cubicBezTo>
                  <a:cubicBezTo>
                    <a:pt x="1184" y="1326"/>
                    <a:pt x="131" y="1091"/>
                    <a:pt x="109" y="1086"/>
                  </a:cubicBezTo>
                  <a:lnTo>
                    <a:pt x="0" y="1558"/>
                  </a:lnTo>
                  <a:cubicBezTo>
                    <a:pt x="91" y="1579"/>
                    <a:pt x="1168" y="1820"/>
                    <a:pt x="2596" y="1820"/>
                  </a:cubicBezTo>
                  <a:cubicBezTo>
                    <a:pt x="4142" y="1820"/>
                    <a:pt x="6097" y="1537"/>
                    <a:pt x="7655" y="390"/>
                  </a:cubicBezTo>
                  <a:lnTo>
                    <a:pt x="7369" y="0"/>
                  </a:lnTo>
                  <a:close/>
                </a:path>
              </a:pathLst>
            </a:custGeom>
            <a:solidFill>
              <a:srgbClr val="16131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58"/>
            <p:cNvSpPr/>
            <p:nvPr/>
          </p:nvSpPr>
          <p:spPr>
            <a:xfrm rot="838200">
              <a:off x="4548960" y="1729800"/>
              <a:ext cx="102600" cy="46800"/>
            </a:xfrm>
            <a:custGeom>
              <a:avLst/>
              <a:gdLst/>
              <a:ahLst/>
              <a:rect l="l" t="t" r="r" b="b"/>
              <a:pathLst>
                <a:path w="7519" h="2858">
                  <a:moveTo>
                    <a:pt x="7170" y="1"/>
                  </a:moveTo>
                  <a:cubicBezTo>
                    <a:pt x="5230" y="2015"/>
                    <a:pt x="2869" y="2376"/>
                    <a:pt x="1428" y="2376"/>
                  </a:cubicBezTo>
                  <a:cubicBezTo>
                    <a:pt x="635" y="2376"/>
                    <a:pt x="121" y="2267"/>
                    <a:pt x="106" y="2264"/>
                  </a:cubicBezTo>
                  <a:lnTo>
                    <a:pt x="0" y="2735"/>
                  </a:lnTo>
                  <a:cubicBezTo>
                    <a:pt x="16" y="2740"/>
                    <a:pt x="570" y="2858"/>
                    <a:pt x="1424" y="2858"/>
                  </a:cubicBezTo>
                  <a:cubicBezTo>
                    <a:pt x="2960" y="2858"/>
                    <a:pt x="5461" y="2473"/>
                    <a:pt x="7519" y="337"/>
                  </a:cubicBezTo>
                  <a:lnTo>
                    <a:pt x="7170" y="1"/>
                  </a:lnTo>
                  <a:close/>
                </a:path>
              </a:pathLst>
            </a:custGeom>
            <a:solidFill>
              <a:srgbClr val="16131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2" name="Group 59"/>
          <p:cNvGrpSpPr/>
          <p:nvPr/>
        </p:nvGrpSpPr>
        <p:grpSpPr>
          <a:xfrm>
            <a:off x="1628640" y="1566720"/>
            <a:ext cx="355680" cy="231840"/>
            <a:chOff x="1628640" y="1566720"/>
            <a:chExt cx="355680" cy="231840"/>
          </a:xfrm>
        </p:grpSpPr>
        <p:sp>
          <p:nvSpPr>
            <p:cNvPr id="1133" name="CustomShape 60"/>
            <p:cNvSpPr/>
            <p:nvPr/>
          </p:nvSpPr>
          <p:spPr>
            <a:xfrm>
              <a:off x="1757880" y="1637280"/>
              <a:ext cx="86760" cy="161280"/>
            </a:xfrm>
            <a:custGeom>
              <a:avLst/>
              <a:gdLst/>
              <a:ahLst/>
              <a:rect l="l" t="t" r="r" b="b"/>
              <a:pathLst>
                <a:path w="5818" h="10688">
                  <a:moveTo>
                    <a:pt x="3838" y="1"/>
                  </a:moveTo>
                  <a:lnTo>
                    <a:pt x="3838" y="1"/>
                  </a:lnTo>
                  <a:cubicBezTo>
                    <a:pt x="3837" y="2"/>
                    <a:pt x="0" y="10549"/>
                    <a:pt x="2909" y="10682"/>
                  </a:cubicBezTo>
                  <a:cubicBezTo>
                    <a:pt x="2990" y="10686"/>
                    <a:pt x="3069" y="10688"/>
                    <a:pt x="3145" y="10688"/>
                  </a:cubicBezTo>
                  <a:cubicBezTo>
                    <a:pt x="5817" y="10688"/>
                    <a:pt x="5800" y="8394"/>
                    <a:pt x="3838" y="1"/>
                  </a:cubicBezTo>
                  <a:close/>
                </a:path>
              </a:pathLst>
            </a:custGeom>
            <a:solidFill>
              <a:srgbClr val="be65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61"/>
            <p:cNvSpPr/>
            <p:nvPr/>
          </p:nvSpPr>
          <p:spPr>
            <a:xfrm>
              <a:off x="1842480" y="1566720"/>
              <a:ext cx="141840" cy="101880"/>
            </a:xfrm>
            <a:custGeom>
              <a:avLst/>
              <a:gdLst/>
              <a:ahLst/>
              <a:rect l="l" t="t" r="r" b="b"/>
              <a:pathLst>
                <a:path w="6401" h="4622">
                  <a:moveTo>
                    <a:pt x="2560" y="1"/>
                  </a:moveTo>
                  <a:cubicBezTo>
                    <a:pt x="2537" y="1"/>
                    <a:pt x="2513" y="1"/>
                    <a:pt x="2490" y="2"/>
                  </a:cubicBezTo>
                  <a:cubicBezTo>
                    <a:pt x="365" y="82"/>
                    <a:pt x="15" y="4361"/>
                    <a:pt x="1" y="4544"/>
                  </a:cubicBezTo>
                  <a:lnTo>
                    <a:pt x="483" y="4581"/>
                  </a:lnTo>
                  <a:cubicBezTo>
                    <a:pt x="568" y="3460"/>
                    <a:pt x="1099" y="538"/>
                    <a:pt x="2508" y="485"/>
                  </a:cubicBezTo>
                  <a:cubicBezTo>
                    <a:pt x="2519" y="485"/>
                    <a:pt x="2529" y="484"/>
                    <a:pt x="2539" y="484"/>
                  </a:cubicBezTo>
                  <a:cubicBezTo>
                    <a:pt x="3670" y="484"/>
                    <a:pt x="4231" y="2393"/>
                    <a:pt x="4570" y="3541"/>
                  </a:cubicBezTo>
                  <a:cubicBezTo>
                    <a:pt x="4780" y="4249"/>
                    <a:pt x="4862" y="4498"/>
                    <a:pt x="5048" y="4590"/>
                  </a:cubicBezTo>
                  <a:cubicBezTo>
                    <a:pt x="5088" y="4610"/>
                    <a:pt x="5133" y="4621"/>
                    <a:pt x="5177" y="4621"/>
                  </a:cubicBezTo>
                  <a:cubicBezTo>
                    <a:pt x="5212" y="4621"/>
                    <a:pt x="5246" y="4615"/>
                    <a:pt x="5279" y="4603"/>
                  </a:cubicBezTo>
                  <a:cubicBezTo>
                    <a:pt x="5657" y="4462"/>
                    <a:pt x="6325" y="3983"/>
                    <a:pt x="6400" y="3928"/>
                  </a:cubicBezTo>
                  <a:lnTo>
                    <a:pt x="6116" y="3536"/>
                  </a:lnTo>
                  <a:cubicBezTo>
                    <a:pt x="5957" y="3652"/>
                    <a:pt x="5540" y="3938"/>
                    <a:pt x="5253" y="4085"/>
                  </a:cubicBezTo>
                  <a:cubicBezTo>
                    <a:pt x="5191" y="3929"/>
                    <a:pt x="5105" y="3643"/>
                    <a:pt x="5034" y="3403"/>
                  </a:cubicBezTo>
                  <a:cubicBezTo>
                    <a:pt x="4656" y="2129"/>
                    <a:pt x="4028" y="1"/>
                    <a:pt x="2560" y="1"/>
                  </a:cubicBezTo>
                  <a:close/>
                </a:path>
              </a:pathLst>
            </a:custGeom>
            <a:solidFill>
              <a:srgbClr val="4c2a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62"/>
            <p:cNvSpPr/>
            <p:nvPr/>
          </p:nvSpPr>
          <p:spPr>
            <a:xfrm>
              <a:off x="1628640" y="1579680"/>
              <a:ext cx="142200" cy="106200"/>
            </a:xfrm>
            <a:custGeom>
              <a:avLst/>
              <a:gdLst/>
              <a:ahLst/>
              <a:rect l="l" t="t" r="r" b="b"/>
              <a:pathLst>
                <a:path w="6429" h="4811">
                  <a:moveTo>
                    <a:pt x="3659" y="0"/>
                  </a:moveTo>
                  <a:cubicBezTo>
                    <a:pt x="3641" y="0"/>
                    <a:pt x="3623" y="1"/>
                    <a:pt x="3605" y="1"/>
                  </a:cubicBezTo>
                  <a:cubicBezTo>
                    <a:pt x="2087" y="58"/>
                    <a:pt x="1609" y="2266"/>
                    <a:pt x="1324" y="3584"/>
                  </a:cubicBezTo>
                  <a:cubicBezTo>
                    <a:pt x="1270" y="3829"/>
                    <a:pt x="1208" y="4119"/>
                    <a:pt x="1157" y="4280"/>
                  </a:cubicBezTo>
                  <a:cubicBezTo>
                    <a:pt x="859" y="4154"/>
                    <a:pt x="422" y="3900"/>
                    <a:pt x="254" y="3797"/>
                  </a:cubicBezTo>
                  <a:lnTo>
                    <a:pt x="1" y="4209"/>
                  </a:lnTo>
                  <a:cubicBezTo>
                    <a:pt x="79" y="4258"/>
                    <a:pt x="782" y="4685"/>
                    <a:pt x="1170" y="4798"/>
                  </a:cubicBezTo>
                  <a:cubicBezTo>
                    <a:pt x="1196" y="4806"/>
                    <a:pt x="1223" y="4810"/>
                    <a:pt x="1252" y="4810"/>
                  </a:cubicBezTo>
                  <a:cubicBezTo>
                    <a:pt x="1304" y="4810"/>
                    <a:pt x="1355" y="4796"/>
                    <a:pt x="1400" y="4769"/>
                  </a:cubicBezTo>
                  <a:cubicBezTo>
                    <a:pt x="1577" y="4663"/>
                    <a:pt x="1640" y="4409"/>
                    <a:pt x="1796" y="3686"/>
                  </a:cubicBezTo>
                  <a:cubicBezTo>
                    <a:pt x="2052" y="2505"/>
                    <a:pt x="2480" y="528"/>
                    <a:pt x="3624" y="485"/>
                  </a:cubicBezTo>
                  <a:cubicBezTo>
                    <a:pt x="3635" y="485"/>
                    <a:pt x="3646" y="484"/>
                    <a:pt x="3657" y="484"/>
                  </a:cubicBezTo>
                  <a:cubicBezTo>
                    <a:pt x="5048" y="484"/>
                    <a:pt x="5782" y="3315"/>
                    <a:pt x="5951" y="4417"/>
                  </a:cubicBezTo>
                  <a:lnTo>
                    <a:pt x="6428" y="4344"/>
                  </a:lnTo>
                  <a:cubicBezTo>
                    <a:pt x="6401" y="4166"/>
                    <a:pt x="5744" y="0"/>
                    <a:pt x="3659" y="0"/>
                  </a:cubicBezTo>
                  <a:close/>
                </a:path>
              </a:pathLst>
            </a:custGeom>
            <a:solidFill>
              <a:srgbClr val="4c2a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6" name="CustomShape 63"/>
          <p:cNvSpPr/>
          <p:nvPr/>
        </p:nvSpPr>
        <p:spPr>
          <a:xfrm>
            <a:off x="906480" y="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eeeee"/>
                </a:solidFill>
                <a:latin typeface="DejaVu Sans Condensed"/>
                <a:ea typeface="Advent Pro"/>
              </a:rPr>
              <a:t>ПОЛЬЗОВАТЕЛИ</a:t>
            </a:r>
            <a:endParaRPr b="0" lang="en-US" sz="300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CustomShape 1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2 вида: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38" name="CustomShape 2"/>
          <p:cNvSpPr/>
          <p:nvPr/>
        </p:nvSpPr>
        <p:spPr>
          <a:xfrm>
            <a:off x="1197360" y="2333520"/>
            <a:ext cx="2916000" cy="14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5c65cf"/>
                </a:solidFill>
                <a:latin typeface="Advent Pro"/>
                <a:ea typeface="Advent Pro"/>
              </a:rPr>
              <a:t>Благотворители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39" name="CustomShape 3"/>
          <p:cNvSpPr/>
          <p:nvPr/>
        </p:nvSpPr>
        <p:spPr>
          <a:xfrm>
            <a:off x="1197360" y="3750840"/>
            <a:ext cx="2774880" cy="12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Люди, которые могут поделиться едой и получить выгоду.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140" name="Group 4"/>
          <p:cNvGrpSpPr/>
          <p:nvPr/>
        </p:nvGrpSpPr>
        <p:grpSpPr>
          <a:xfrm>
            <a:off x="5781600" y="1407600"/>
            <a:ext cx="1551240" cy="1479240"/>
            <a:chOff x="5781600" y="1407600"/>
            <a:chExt cx="1551240" cy="1479240"/>
          </a:xfrm>
        </p:grpSpPr>
        <p:sp>
          <p:nvSpPr>
            <p:cNvPr id="1141" name="CustomShape 5"/>
            <p:cNvSpPr/>
            <p:nvPr/>
          </p:nvSpPr>
          <p:spPr>
            <a:xfrm>
              <a:off x="5781600" y="1407600"/>
              <a:ext cx="1551240" cy="1348200"/>
            </a:xfrm>
            <a:custGeom>
              <a:avLst/>
              <a:gdLst/>
              <a:ahLst/>
              <a:rect l="l" t="t" r="r" b="b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6"/>
            <p:cNvSpPr/>
            <p:nvPr/>
          </p:nvSpPr>
          <p:spPr>
            <a:xfrm>
              <a:off x="6911640" y="2614320"/>
              <a:ext cx="313920" cy="272520"/>
            </a:xfrm>
            <a:custGeom>
              <a:avLst/>
              <a:gdLst/>
              <a:ahLst/>
              <a:rect l="l" t="t" r="r" b="b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3" name="CustomShape 7"/>
          <p:cNvSpPr/>
          <p:nvPr/>
        </p:nvSpPr>
        <p:spPr>
          <a:xfrm>
            <a:off x="5169960" y="2333520"/>
            <a:ext cx="2774880" cy="14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5c65cf"/>
                </a:solidFill>
                <a:latin typeface="Advent Pro"/>
                <a:ea typeface="Advent Pro"/>
              </a:rPr>
              <a:t>Нуждающиеся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4" name="CustomShape 8"/>
          <p:cNvSpPr/>
          <p:nvPr/>
        </p:nvSpPr>
        <p:spPr>
          <a:xfrm>
            <a:off x="5169960" y="3750840"/>
            <a:ext cx="2774880" cy="12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Люди, которые могут бесплатно получать еду, пригодную для употребления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145" name="Group 9"/>
          <p:cNvGrpSpPr/>
          <p:nvPr/>
        </p:nvGrpSpPr>
        <p:grpSpPr>
          <a:xfrm>
            <a:off x="5687280" y="429840"/>
            <a:ext cx="1739880" cy="2736720"/>
            <a:chOff x="5687280" y="429840"/>
            <a:chExt cx="1739880" cy="2736720"/>
          </a:xfrm>
        </p:grpSpPr>
        <p:sp>
          <p:nvSpPr>
            <p:cNvPr id="1146" name="CustomShape 10"/>
            <p:cNvSpPr/>
            <p:nvPr/>
          </p:nvSpPr>
          <p:spPr>
            <a:xfrm>
              <a:off x="5987520" y="717120"/>
              <a:ext cx="1439640" cy="678240"/>
            </a:xfrm>
            <a:custGeom>
              <a:avLst/>
              <a:gdLst/>
              <a:ahLst/>
              <a:rect l="l" t="t" r="r" b="b"/>
              <a:pathLst>
                <a:path w="74723" h="35242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11"/>
            <p:cNvSpPr/>
            <p:nvPr/>
          </p:nvSpPr>
          <p:spPr>
            <a:xfrm>
              <a:off x="6132600" y="2908800"/>
              <a:ext cx="134280" cy="248760"/>
            </a:xfrm>
            <a:custGeom>
              <a:avLst/>
              <a:gdLst/>
              <a:ahLst/>
              <a:rect l="l" t="t" r="r" b="b"/>
              <a:pathLst>
                <a:path w="7048" h="12979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12"/>
            <p:cNvSpPr/>
            <p:nvPr/>
          </p:nvSpPr>
          <p:spPr>
            <a:xfrm>
              <a:off x="6905880" y="903240"/>
              <a:ext cx="195120" cy="164520"/>
            </a:xfrm>
            <a:custGeom>
              <a:avLst/>
              <a:gdLst/>
              <a:ahLst/>
              <a:rect l="l" t="t" r="r" b="b"/>
              <a:pathLst>
                <a:path w="10208" h="8622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13"/>
            <p:cNvSpPr/>
            <p:nvPr/>
          </p:nvSpPr>
          <p:spPr>
            <a:xfrm>
              <a:off x="5687280" y="429840"/>
              <a:ext cx="204480" cy="192240"/>
            </a:xfrm>
            <a:custGeom>
              <a:avLst/>
              <a:gdLst/>
              <a:ahLst/>
              <a:rect l="l" t="t" r="r" b="b"/>
              <a:pathLst>
                <a:path w="10690" h="1005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14"/>
            <p:cNvSpPr/>
            <p:nvPr/>
          </p:nvSpPr>
          <p:spPr>
            <a:xfrm>
              <a:off x="6074280" y="1018080"/>
              <a:ext cx="226440" cy="313560"/>
            </a:xfrm>
            <a:custGeom>
              <a:avLst/>
              <a:gdLst/>
              <a:ahLst/>
              <a:rect l="l" t="t" r="r" b="b"/>
              <a:pathLst>
                <a:path w="11825" h="1635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15"/>
            <p:cNvSpPr/>
            <p:nvPr/>
          </p:nvSpPr>
          <p:spPr>
            <a:xfrm>
              <a:off x="5724360" y="1798200"/>
              <a:ext cx="479160" cy="1168560"/>
            </a:xfrm>
            <a:custGeom>
              <a:avLst/>
              <a:gdLst/>
              <a:ahLst/>
              <a:rect l="l" t="t" r="r" b="b"/>
              <a:pathLst>
                <a:path w="24933" h="60655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16"/>
            <p:cNvSpPr/>
            <p:nvPr/>
          </p:nvSpPr>
          <p:spPr>
            <a:xfrm>
              <a:off x="6561720" y="2352240"/>
              <a:ext cx="282960" cy="116280"/>
            </a:xfrm>
            <a:custGeom>
              <a:avLst/>
              <a:gdLst/>
              <a:ahLst/>
              <a:rect l="l" t="t" r="r" b="b"/>
              <a:pathLst>
                <a:path w="14758" h="6113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17"/>
            <p:cNvSpPr/>
            <p:nvPr/>
          </p:nvSpPr>
          <p:spPr>
            <a:xfrm>
              <a:off x="5917320" y="1833840"/>
              <a:ext cx="707760" cy="883440"/>
            </a:xfrm>
            <a:custGeom>
              <a:avLst/>
              <a:gdLst/>
              <a:ahLst/>
              <a:rect l="l" t="t" r="r" b="b"/>
              <a:pathLst>
                <a:path w="36784" h="45882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18"/>
            <p:cNvSpPr/>
            <p:nvPr/>
          </p:nvSpPr>
          <p:spPr>
            <a:xfrm>
              <a:off x="6035040" y="1298520"/>
              <a:ext cx="163800" cy="175680"/>
            </a:xfrm>
            <a:custGeom>
              <a:avLst/>
              <a:gdLst/>
              <a:ahLst/>
              <a:rect l="l" t="t" r="r" b="b"/>
              <a:pathLst>
                <a:path w="8580" h="9208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19"/>
            <p:cNvSpPr/>
            <p:nvPr/>
          </p:nvSpPr>
          <p:spPr>
            <a:xfrm>
              <a:off x="5750640" y="608400"/>
              <a:ext cx="317880" cy="860400"/>
            </a:xfrm>
            <a:custGeom>
              <a:avLst/>
              <a:gdLst/>
              <a:ahLst/>
              <a:rect l="l" t="t" r="r" b="b"/>
              <a:pathLst>
                <a:path w="16566" h="44697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20"/>
            <p:cNvSpPr/>
            <p:nvPr/>
          </p:nvSpPr>
          <p:spPr>
            <a:xfrm>
              <a:off x="6219360" y="1029600"/>
              <a:ext cx="724680" cy="485640"/>
            </a:xfrm>
            <a:custGeom>
              <a:avLst/>
              <a:gdLst/>
              <a:ahLst/>
              <a:rect l="l" t="t" r="r" b="b"/>
              <a:pathLst>
                <a:path w="37661" h="25261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21"/>
            <p:cNvSpPr/>
            <p:nvPr/>
          </p:nvSpPr>
          <p:spPr>
            <a:xfrm>
              <a:off x="5929200" y="1292400"/>
              <a:ext cx="403200" cy="612720"/>
            </a:xfrm>
            <a:custGeom>
              <a:avLst/>
              <a:gdLst/>
              <a:ahLst/>
              <a:rect l="l" t="t" r="r" b="b"/>
              <a:pathLst>
                <a:path w="20995" h="31846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22"/>
            <p:cNvSpPr/>
            <p:nvPr/>
          </p:nvSpPr>
          <p:spPr>
            <a:xfrm>
              <a:off x="5881320" y="1202760"/>
              <a:ext cx="218160" cy="262440"/>
            </a:xfrm>
            <a:custGeom>
              <a:avLst/>
              <a:gdLst/>
              <a:ahLst/>
              <a:rect l="l" t="t" r="r" b="b"/>
              <a:pathLst>
                <a:path w="11410" h="13701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23"/>
            <p:cNvSpPr/>
            <p:nvPr/>
          </p:nvSpPr>
          <p:spPr>
            <a:xfrm>
              <a:off x="6165360" y="1305360"/>
              <a:ext cx="306360" cy="218160"/>
            </a:xfrm>
            <a:custGeom>
              <a:avLst/>
              <a:gdLst/>
              <a:ahLst/>
              <a:rect l="l" t="t" r="r" b="b"/>
              <a:pathLst>
                <a:path w="15967" h="11393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24"/>
            <p:cNvSpPr/>
            <p:nvPr/>
          </p:nvSpPr>
          <p:spPr>
            <a:xfrm>
              <a:off x="5718240" y="1782000"/>
              <a:ext cx="865800" cy="611280"/>
            </a:xfrm>
            <a:custGeom>
              <a:avLst/>
              <a:gdLst/>
              <a:ahLst/>
              <a:rect l="l" t="t" r="r" b="b"/>
              <a:pathLst>
                <a:path w="44977" h="31783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25"/>
            <p:cNvSpPr/>
            <p:nvPr/>
          </p:nvSpPr>
          <p:spPr>
            <a:xfrm>
              <a:off x="6270840" y="1152000"/>
              <a:ext cx="65880" cy="44280"/>
            </a:xfrm>
            <a:custGeom>
              <a:avLst/>
              <a:gdLst/>
              <a:ahLst/>
              <a:rect l="l" t="t" r="r" b="b"/>
              <a:pathLst>
                <a:path w="3517" h="2392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26"/>
            <p:cNvSpPr/>
            <p:nvPr/>
          </p:nvSpPr>
          <p:spPr>
            <a:xfrm>
              <a:off x="6109560" y="1243440"/>
              <a:ext cx="56520" cy="25560"/>
            </a:xfrm>
            <a:custGeom>
              <a:avLst/>
              <a:gdLst/>
              <a:ahLst/>
              <a:rect l="l" t="t" r="r" b="b"/>
              <a:pathLst>
                <a:path w="3026" h="1412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27"/>
            <p:cNvSpPr/>
            <p:nvPr/>
          </p:nvSpPr>
          <p:spPr>
            <a:xfrm>
              <a:off x="6179760" y="2934720"/>
              <a:ext cx="102240" cy="231840"/>
            </a:xfrm>
            <a:custGeom>
              <a:avLst/>
              <a:gdLst/>
              <a:ahLst/>
              <a:rect l="l" t="t" r="r" b="b"/>
              <a:pathLst>
                <a:path w="5386" h="12103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28"/>
            <p:cNvSpPr/>
            <p:nvPr/>
          </p:nvSpPr>
          <p:spPr>
            <a:xfrm>
              <a:off x="6607080" y="2349360"/>
              <a:ext cx="220680" cy="66600"/>
            </a:xfrm>
            <a:custGeom>
              <a:avLst/>
              <a:gdLst/>
              <a:ahLst/>
              <a:rect l="l" t="t" r="r" b="b"/>
              <a:pathLst>
                <a:path w="11537" h="3542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29"/>
            <p:cNvSpPr/>
            <p:nvPr/>
          </p:nvSpPr>
          <p:spPr>
            <a:xfrm>
              <a:off x="6564600" y="2413440"/>
              <a:ext cx="50040" cy="75240"/>
            </a:xfrm>
            <a:custGeom>
              <a:avLst/>
              <a:gdLst/>
              <a:ahLst/>
              <a:rect l="l" t="t" r="r" b="b"/>
              <a:pathLst>
                <a:path w="2678" h="3993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30"/>
            <p:cNvSpPr/>
            <p:nvPr/>
          </p:nvSpPr>
          <p:spPr>
            <a:xfrm>
              <a:off x="6108840" y="2881440"/>
              <a:ext cx="91440" cy="92520"/>
            </a:xfrm>
            <a:custGeom>
              <a:avLst/>
              <a:gdLst/>
              <a:ahLst/>
              <a:rect l="l" t="t" r="r" b="b"/>
              <a:pathLst>
                <a:path w="4833" h="4886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7" name="Group 31"/>
          <p:cNvGrpSpPr/>
          <p:nvPr/>
        </p:nvGrpSpPr>
        <p:grpSpPr>
          <a:xfrm>
            <a:off x="1809360" y="956880"/>
            <a:ext cx="1551240" cy="1765080"/>
            <a:chOff x="1809360" y="956880"/>
            <a:chExt cx="1551240" cy="1765080"/>
          </a:xfrm>
        </p:grpSpPr>
        <p:sp>
          <p:nvSpPr>
            <p:cNvPr id="1168" name="CustomShape 32"/>
            <p:cNvSpPr/>
            <p:nvPr/>
          </p:nvSpPr>
          <p:spPr>
            <a:xfrm>
              <a:off x="1809360" y="1373760"/>
              <a:ext cx="1551240" cy="1348200"/>
            </a:xfrm>
            <a:custGeom>
              <a:avLst/>
              <a:gdLst/>
              <a:ahLst/>
              <a:rect l="l" t="t" r="r" b="b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33"/>
            <p:cNvSpPr/>
            <p:nvPr/>
          </p:nvSpPr>
          <p:spPr>
            <a:xfrm>
              <a:off x="1809360" y="956880"/>
              <a:ext cx="313920" cy="272520"/>
            </a:xfrm>
            <a:custGeom>
              <a:avLst/>
              <a:gdLst/>
              <a:ahLst/>
              <a:rect l="l" t="t" r="r" b="b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0" name="Group 34"/>
          <p:cNvGrpSpPr/>
          <p:nvPr/>
        </p:nvGrpSpPr>
        <p:grpSpPr>
          <a:xfrm>
            <a:off x="1582920" y="448560"/>
            <a:ext cx="2003760" cy="2698920"/>
            <a:chOff x="1582920" y="448560"/>
            <a:chExt cx="2003760" cy="2698920"/>
          </a:xfrm>
        </p:grpSpPr>
        <p:sp>
          <p:nvSpPr>
            <p:cNvPr id="1171" name="CustomShape 35"/>
            <p:cNvSpPr/>
            <p:nvPr/>
          </p:nvSpPr>
          <p:spPr>
            <a:xfrm>
              <a:off x="2310480" y="1112040"/>
              <a:ext cx="160560" cy="161640"/>
            </a:xfrm>
            <a:custGeom>
              <a:avLst/>
              <a:gdLst/>
              <a:ahLst/>
              <a:rect l="l" t="t" r="r" b="b"/>
              <a:pathLst>
                <a:path w="7644" h="7687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36"/>
            <p:cNvSpPr/>
            <p:nvPr/>
          </p:nvSpPr>
          <p:spPr>
            <a:xfrm>
              <a:off x="1840680" y="2672640"/>
              <a:ext cx="376560" cy="344880"/>
            </a:xfrm>
            <a:custGeom>
              <a:avLst/>
              <a:gdLst/>
              <a:ahLst/>
              <a:rect l="l" t="t" r="r" b="b"/>
              <a:pathLst>
                <a:path w="17819" h="16318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37"/>
            <p:cNvSpPr/>
            <p:nvPr/>
          </p:nvSpPr>
          <p:spPr>
            <a:xfrm>
              <a:off x="2036520" y="2819520"/>
              <a:ext cx="413640" cy="327960"/>
            </a:xfrm>
            <a:custGeom>
              <a:avLst/>
              <a:gdLst/>
              <a:ahLst/>
              <a:rect l="l" t="t" r="r" b="b"/>
              <a:pathLst>
                <a:path w="19559" h="15521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38"/>
            <p:cNvSpPr/>
            <p:nvPr/>
          </p:nvSpPr>
          <p:spPr>
            <a:xfrm>
              <a:off x="2698920" y="1964160"/>
              <a:ext cx="479880" cy="306360"/>
            </a:xfrm>
            <a:custGeom>
              <a:avLst/>
              <a:gdLst/>
              <a:ahLst/>
              <a:rect l="l" t="t" r="r" b="b"/>
              <a:pathLst>
                <a:path w="22668" h="1450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39"/>
            <p:cNvSpPr/>
            <p:nvPr/>
          </p:nvSpPr>
          <p:spPr>
            <a:xfrm>
              <a:off x="2636640" y="2157480"/>
              <a:ext cx="619920" cy="932400"/>
            </a:xfrm>
            <a:custGeom>
              <a:avLst/>
              <a:gdLst/>
              <a:ahLst/>
              <a:rect l="l" t="t" r="r" b="b"/>
              <a:pathLst>
                <a:path w="29263" h="43976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40"/>
            <p:cNvSpPr/>
            <p:nvPr/>
          </p:nvSpPr>
          <p:spPr>
            <a:xfrm>
              <a:off x="2064960" y="2157480"/>
              <a:ext cx="1109520" cy="927360"/>
            </a:xfrm>
            <a:custGeom>
              <a:avLst/>
              <a:gdLst/>
              <a:ahLst/>
              <a:rect l="l" t="t" r="r" b="b"/>
              <a:pathLst>
                <a:path w="52308" h="43736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41"/>
            <p:cNvSpPr/>
            <p:nvPr/>
          </p:nvSpPr>
          <p:spPr>
            <a:xfrm>
              <a:off x="2796840" y="448560"/>
              <a:ext cx="789840" cy="1042560"/>
            </a:xfrm>
            <a:custGeom>
              <a:avLst/>
              <a:gdLst/>
              <a:ahLst/>
              <a:rect l="l" t="t" r="r" b="b"/>
              <a:pathLst>
                <a:path w="37261" h="49166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42"/>
            <p:cNvSpPr/>
            <p:nvPr/>
          </p:nvSpPr>
          <p:spPr>
            <a:xfrm>
              <a:off x="1582920" y="1474920"/>
              <a:ext cx="1049400" cy="773640"/>
            </a:xfrm>
            <a:custGeom>
              <a:avLst/>
              <a:gdLst/>
              <a:ahLst/>
              <a:rect l="l" t="t" r="r" b="b"/>
              <a:pathLst>
                <a:path w="49494" h="36499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43"/>
            <p:cNvSpPr/>
            <p:nvPr/>
          </p:nvSpPr>
          <p:spPr>
            <a:xfrm>
              <a:off x="2464200" y="1294560"/>
              <a:ext cx="778680" cy="960840"/>
            </a:xfrm>
            <a:custGeom>
              <a:avLst/>
              <a:gdLst/>
              <a:ahLst/>
              <a:rect l="l" t="t" r="r" b="b"/>
              <a:pathLst>
                <a:path w="36739" h="45311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44"/>
            <p:cNvSpPr/>
            <p:nvPr/>
          </p:nvSpPr>
          <p:spPr>
            <a:xfrm>
              <a:off x="2755440" y="1203480"/>
              <a:ext cx="328320" cy="266760"/>
            </a:xfrm>
            <a:custGeom>
              <a:avLst/>
              <a:gdLst/>
              <a:ahLst/>
              <a:rect l="l" t="t" r="r" b="b"/>
              <a:pathLst>
                <a:path w="15546" h="12645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45"/>
            <p:cNvSpPr/>
            <p:nvPr/>
          </p:nvSpPr>
          <p:spPr>
            <a:xfrm>
              <a:off x="2280240" y="1481760"/>
              <a:ext cx="438840" cy="334800"/>
            </a:xfrm>
            <a:custGeom>
              <a:avLst/>
              <a:gdLst/>
              <a:ahLst/>
              <a:rect l="l" t="t" r="r" b="b"/>
              <a:pathLst>
                <a:path w="20747" h="15852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46"/>
            <p:cNvSpPr/>
            <p:nvPr/>
          </p:nvSpPr>
          <p:spPr>
            <a:xfrm>
              <a:off x="2306520" y="977400"/>
              <a:ext cx="425520" cy="453600"/>
            </a:xfrm>
            <a:custGeom>
              <a:avLst/>
              <a:gdLst/>
              <a:ahLst/>
              <a:rect l="l" t="t" r="r" b="b"/>
              <a:pathLst>
                <a:path w="20108" h="2143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47"/>
            <p:cNvSpPr/>
            <p:nvPr/>
          </p:nvSpPr>
          <p:spPr>
            <a:xfrm>
              <a:off x="2533680" y="1331280"/>
              <a:ext cx="265680" cy="186120"/>
            </a:xfrm>
            <a:custGeom>
              <a:avLst/>
              <a:gdLst/>
              <a:ahLst/>
              <a:rect l="l" t="t" r="r" b="b"/>
              <a:pathLst>
                <a:path w="12596" h="8847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48"/>
            <p:cNvSpPr/>
            <p:nvPr/>
          </p:nvSpPr>
          <p:spPr>
            <a:xfrm>
              <a:off x="2365560" y="1229400"/>
              <a:ext cx="83520" cy="35280"/>
            </a:xfrm>
            <a:custGeom>
              <a:avLst/>
              <a:gdLst/>
              <a:ahLst/>
              <a:rect l="l" t="t" r="r" b="b"/>
              <a:pathLst>
                <a:path w="4010" h="1741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49"/>
            <p:cNvSpPr/>
            <p:nvPr/>
          </p:nvSpPr>
          <p:spPr>
            <a:xfrm>
              <a:off x="2284200" y="881640"/>
              <a:ext cx="271440" cy="365760"/>
            </a:xfrm>
            <a:custGeom>
              <a:avLst/>
              <a:gdLst/>
              <a:ahLst/>
              <a:rect l="l" t="t" r="r" b="b"/>
              <a:pathLst>
                <a:path w="12857" h="17311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50"/>
            <p:cNvSpPr/>
            <p:nvPr/>
          </p:nvSpPr>
          <p:spPr>
            <a:xfrm>
              <a:off x="2531880" y="1285920"/>
              <a:ext cx="71280" cy="31680"/>
            </a:xfrm>
            <a:custGeom>
              <a:avLst/>
              <a:gdLst/>
              <a:ahLst/>
              <a:rect l="l" t="t" r="r" b="b"/>
              <a:pathLst>
                <a:path w="3438" h="1581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push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CustomShape 1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Создание Рекламы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88" name="CustomShape 2"/>
          <p:cNvSpPr/>
          <p:nvPr/>
        </p:nvSpPr>
        <p:spPr>
          <a:xfrm>
            <a:off x="-685800" y="228600"/>
            <a:ext cx="3078000" cy="2970720"/>
          </a:xfrm>
          <a:prstGeom prst="ellipse">
            <a:avLst/>
          </a:prstGeom>
          <a:noFill/>
          <a:ln w="38160">
            <a:solidFill>
              <a:srgbClr val="ecec6a"/>
            </a:solidFill>
            <a:custDash>
              <a:ds d="6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9" name="Group 3"/>
          <p:cNvGrpSpPr/>
          <p:nvPr/>
        </p:nvGrpSpPr>
        <p:grpSpPr>
          <a:xfrm>
            <a:off x="2088360" y="1359720"/>
            <a:ext cx="5195160" cy="3304800"/>
            <a:chOff x="2088360" y="1359720"/>
            <a:chExt cx="5195160" cy="3304800"/>
          </a:xfrm>
        </p:grpSpPr>
        <p:sp>
          <p:nvSpPr>
            <p:cNvPr id="1190" name="CustomShape 4"/>
            <p:cNvSpPr/>
            <p:nvPr/>
          </p:nvSpPr>
          <p:spPr>
            <a:xfrm>
              <a:off x="2088360" y="1390320"/>
              <a:ext cx="5195160" cy="3274200"/>
            </a:xfrm>
            <a:custGeom>
              <a:avLst/>
              <a:gdLst/>
              <a:ahLst/>
              <a:rect l="l" t="t" r="r" b="b"/>
              <a:pathLst>
                <a:path w="285721" h="19856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5"/>
            <p:cNvSpPr/>
            <p:nvPr/>
          </p:nvSpPr>
          <p:spPr>
            <a:xfrm>
              <a:off x="2088360" y="1359720"/>
              <a:ext cx="5195160" cy="342720"/>
            </a:xfrm>
            <a:custGeom>
              <a:avLst/>
              <a:gdLst/>
              <a:ahLst/>
              <a:rect l="l" t="t" r="r" b="b"/>
              <a:pathLst>
                <a:path w="285721" h="20886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6"/>
            <p:cNvSpPr/>
            <p:nvPr/>
          </p:nvSpPr>
          <p:spPr>
            <a:xfrm>
              <a:off x="2164680" y="1432080"/>
              <a:ext cx="5042160" cy="3155040"/>
            </a:xfrm>
            <a:custGeom>
              <a:avLst/>
              <a:gdLst/>
              <a:ahLst/>
              <a:rect l="l" t="t" r="r" b="b"/>
              <a:pathLst>
                <a:path w="277330" h="191363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7"/>
            <p:cNvSpPr/>
            <p:nvPr/>
          </p:nvSpPr>
          <p:spPr>
            <a:xfrm>
              <a:off x="4014000" y="2228400"/>
              <a:ext cx="1340280" cy="1215720"/>
            </a:xfrm>
            <a:custGeom>
              <a:avLst/>
              <a:gdLst/>
              <a:ahLst/>
              <a:rect l="l" t="t" r="r" b="b"/>
              <a:pathLst>
                <a:path w="73817" h="73815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8"/>
            <p:cNvSpPr/>
            <p:nvPr/>
          </p:nvSpPr>
          <p:spPr>
            <a:xfrm>
              <a:off x="4506840" y="2514600"/>
              <a:ext cx="535680" cy="644040"/>
            </a:xfrm>
            <a:custGeom>
              <a:avLst/>
              <a:gdLst/>
              <a:ahLst/>
              <a:rect l="l" t="t" r="r" b="b"/>
              <a:pathLst>
                <a:path w="29557" h="39169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9"/>
            <p:cNvSpPr/>
            <p:nvPr/>
          </p:nvSpPr>
          <p:spPr>
            <a:xfrm>
              <a:off x="2153520" y="4128480"/>
              <a:ext cx="5057640" cy="518400"/>
            </a:xfrm>
            <a:custGeom>
              <a:avLst/>
              <a:gdLst/>
              <a:ahLst/>
              <a:rect l="l" t="t" r="r" b="b"/>
              <a:pathLst>
                <a:path w="278170" h="31531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10"/>
            <p:cNvSpPr/>
            <p:nvPr/>
          </p:nvSpPr>
          <p:spPr>
            <a:xfrm>
              <a:off x="2317320" y="4210920"/>
              <a:ext cx="4707360" cy="22320"/>
            </a:xfrm>
            <a:custGeom>
              <a:avLst/>
              <a:gdLst/>
              <a:ahLst/>
              <a:rect l="l" t="t" r="r" b="b"/>
              <a:pathLst>
                <a:path w="258897" h="1444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11"/>
            <p:cNvSpPr/>
            <p:nvPr/>
          </p:nvSpPr>
          <p:spPr>
            <a:xfrm>
              <a:off x="2317320" y="4210920"/>
              <a:ext cx="1921680" cy="22320"/>
            </a:xfrm>
            <a:custGeom>
              <a:avLst/>
              <a:gdLst/>
              <a:ahLst/>
              <a:rect l="l" t="t" r="r" b="b"/>
              <a:pathLst>
                <a:path w="105733" h="1444">
                  <a:moveTo>
                    <a:pt x="0" y="0"/>
                  </a:moveTo>
                  <a:lnTo>
                    <a:pt x="0" y="1443"/>
                  </a:lnTo>
                  <a:lnTo>
                    <a:pt x="105732" y="1443"/>
                  </a:lnTo>
                  <a:lnTo>
                    <a:pt x="105732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12"/>
            <p:cNvSpPr/>
            <p:nvPr/>
          </p:nvSpPr>
          <p:spPr>
            <a:xfrm>
              <a:off x="3219480" y="4343400"/>
              <a:ext cx="123120" cy="157320"/>
            </a:xfrm>
            <a:custGeom>
              <a:avLst/>
              <a:gdLst/>
              <a:ahLst/>
              <a:rect l="l" t="t" r="r" b="b"/>
              <a:pathLst>
                <a:path w="6856" h="9645">
                  <a:moveTo>
                    <a:pt x="0" y="0"/>
                  </a:moveTo>
                  <a:lnTo>
                    <a:pt x="0" y="9644"/>
                  </a:lnTo>
                  <a:lnTo>
                    <a:pt x="6855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13"/>
            <p:cNvSpPr/>
            <p:nvPr/>
          </p:nvSpPr>
          <p:spPr>
            <a:xfrm>
              <a:off x="3365640" y="4343400"/>
              <a:ext cx="27000" cy="157320"/>
            </a:xfrm>
            <a:custGeom>
              <a:avLst/>
              <a:gdLst/>
              <a:ahLst/>
              <a:rect l="l" t="t" r="r" b="b"/>
              <a:pathLst>
                <a:path w="1606" h="9645">
                  <a:moveTo>
                    <a:pt x="1" y="0"/>
                  </a:moveTo>
                  <a:lnTo>
                    <a:pt x="1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14"/>
            <p:cNvSpPr/>
            <p:nvPr/>
          </p:nvSpPr>
          <p:spPr>
            <a:xfrm>
              <a:off x="2865600" y="4343400"/>
              <a:ext cx="123120" cy="157320"/>
            </a:xfrm>
            <a:custGeom>
              <a:avLst/>
              <a:gdLst/>
              <a:ahLst/>
              <a:rect l="l" t="t" r="r" b="b"/>
              <a:pathLst>
                <a:path w="6858" h="9645">
                  <a:moveTo>
                    <a:pt x="1" y="0"/>
                  </a:moveTo>
                  <a:lnTo>
                    <a:pt x="1" y="9644"/>
                  </a:lnTo>
                  <a:lnTo>
                    <a:pt x="6857" y="4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5"/>
            <p:cNvSpPr/>
            <p:nvPr/>
          </p:nvSpPr>
          <p:spPr>
            <a:xfrm>
              <a:off x="2511720" y="4343400"/>
              <a:ext cx="122760" cy="157320"/>
            </a:xfrm>
            <a:custGeom>
              <a:avLst/>
              <a:gdLst/>
              <a:ahLst/>
              <a:rect l="l" t="t" r="r" b="b"/>
              <a:pathLst>
                <a:path w="6857" h="9645">
                  <a:moveTo>
                    <a:pt x="6857" y="0"/>
                  </a:moveTo>
                  <a:lnTo>
                    <a:pt x="0" y="4822"/>
                  </a:lnTo>
                  <a:lnTo>
                    <a:pt x="6857" y="9644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16"/>
            <p:cNvSpPr/>
            <p:nvPr/>
          </p:nvSpPr>
          <p:spPr>
            <a:xfrm>
              <a:off x="2460960" y="4343400"/>
              <a:ext cx="27000" cy="157320"/>
            </a:xfrm>
            <a:custGeom>
              <a:avLst/>
              <a:gdLst/>
              <a:ahLst/>
              <a:rect l="l" t="t" r="r" b="b"/>
              <a:pathLst>
                <a:path w="1606" h="9645">
                  <a:moveTo>
                    <a:pt x="0" y="0"/>
                  </a:moveTo>
                  <a:lnTo>
                    <a:pt x="0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17"/>
            <p:cNvSpPr/>
            <p:nvPr/>
          </p:nvSpPr>
          <p:spPr>
            <a:xfrm>
              <a:off x="5943240" y="4315680"/>
              <a:ext cx="226080" cy="200160"/>
            </a:xfrm>
            <a:custGeom>
              <a:avLst/>
              <a:gdLst/>
              <a:ahLst/>
              <a:rect l="l" t="t" r="r" b="b"/>
              <a:pathLst>
                <a:path w="12532" h="12259">
                  <a:moveTo>
                    <a:pt x="6266" y="4165"/>
                  </a:moveTo>
                  <a:cubicBezTo>
                    <a:pt x="7372" y="4165"/>
                    <a:pt x="8275" y="5046"/>
                    <a:pt x="8275" y="6128"/>
                  </a:cubicBezTo>
                  <a:cubicBezTo>
                    <a:pt x="8275" y="7212"/>
                    <a:pt x="7374" y="8094"/>
                    <a:pt x="6266" y="8094"/>
                  </a:cubicBezTo>
                  <a:cubicBezTo>
                    <a:pt x="5158" y="8094"/>
                    <a:pt x="4257" y="7212"/>
                    <a:pt x="4257" y="6128"/>
                  </a:cubicBezTo>
                  <a:cubicBezTo>
                    <a:pt x="4257" y="5046"/>
                    <a:pt x="5159" y="4165"/>
                    <a:pt x="6266" y="4165"/>
                  </a:cubicBezTo>
                  <a:close/>
                  <a:moveTo>
                    <a:pt x="5550" y="0"/>
                  </a:moveTo>
                  <a:cubicBezTo>
                    <a:pt x="5454" y="0"/>
                    <a:pt x="4829" y="1686"/>
                    <a:pt x="4829" y="1686"/>
                  </a:cubicBezTo>
                  <a:lnTo>
                    <a:pt x="4064" y="1996"/>
                  </a:lnTo>
                  <a:cubicBezTo>
                    <a:pt x="4064" y="1996"/>
                    <a:pt x="2509" y="1336"/>
                    <a:pt x="2319" y="1336"/>
                  </a:cubicBezTo>
                  <a:cubicBezTo>
                    <a:pt x="2310" y="1336"/>
                    <a:pt x="2304" y="1338"/>
                    <a:pt x="2301" y="1340"/>
                  </a:cubicBezTo>
                  <a:lnTo>
                    <a:pt x="1328" y="2292"/>
                  </a:lnTo>
                  <a:cubicBezTo>
                    <a:pt x="1261" y="2357"/>
                    <a:pt x="2035" y="3983"/>
                    <a:pt x="2035" y="3983"/>
                  </a:cubicBezTo>
                  <a:lnTo>
                    <a:pt x="1719" y="4733"/>
                  </a:lnTo>
                  <a:cubicBezTo>
                    <a:pt x="1719" y="4733"/>
                    <a:pt x="0" y="5394"/>
                    <a:pt x="0" y="5484"/>
                  </a:cubicBezTo>
                  <a:lnTo>
                    <a:pt x="0" y="6830"/>
                  </a:lnTo>
                  <a:cubicBezTo>
                    <a:pt x="0" y="6924"/>
                    <a:pt x="1724" y="7537"/>
                    <a:pt x="1724" y="7537"/>
                  </a:cubicBezTo>
                  <a:lnTo>
                    <a:pt x="2039" y="8285"/>
                  </a:lnTo>
                  <a:cubicBezTo>
                    <a:pt x="2039" y="8285"/>
                    <a:pt x="1304" y="9944"/>
                    <a:pt x="1369" y="10007"/>
                  </a:cubicBezTo>
                  <a:lnTo>
                    <a:pt x="2342" y="10961"/>
                  </a:lnTo>
                  <a:cubicBezTo>
                    <a:pt x="2345" y="10963"/>
                    <a:pt x="2350" y="10964"/>
                    <a:pt x="2358" y="10964"/>
                  </a:cubicBezTo>
                  <a:cubicBezTo>
                    <a:pt x="2540" y="10964"/>
                    <a:pt x="4069" y="10267"/>
                    <a:pt x="4069" y="10267"/>
                  </a:cubicBezTo>
                  <a:lnTo>
                    <a:pt x="4836" y="10579"/>
                  </a:lnTo>
                  <a:cubicBezTo>
                    <a:pt x="4836" y="10579"/>
                    <a:pt x="5513" y="12259"/>
                    <a:pt x="5607" y="12259"/>
                  </a:cubicBezTo>
                  <a:lnTo>
                    <a:pt x="6983" y="12259"/>
                  </a:lnTo>
                  <a:cubicBezTo>
                    <a:pt x="7077" y="12259"/>
                    <a:pt x="7704" y="10573"/>
                    <a:pt x="7704" y="10573"/>
                  </a:cubicBezTo>
                  <a:lnTo>
                    <a:pt x="8471" y="10263"/>
                  </a:lnTo>
                  <a:cubicBezTo>
                    <a:pt x="8471" y="10263"/>
                    <a:pt x="10025" y="10924"/>
                    <a:pt x="10212" y="10924"/>
                  </a:cubicBezTo>
                  <a:cubicBezTo>
                    <a:pt x="10220" y="10924"/>
                    <a:pt x="10226" y="10923"/>
                    <a:pt x="10229" y="10920"/>
                  </a:cubicBezTo>
                  <a:lnTo>
                    <a:pt x="11203" y="9968"/>
                  </a:lnTo>
                  <a:cubicBezTo>
                    <a:pt x="11271" y="9902"/>
                    <a:pt x="10495" y="8276"/>
                    <a:pt x="10495" y="8276"/>
                  </a:cubicBezTo>
                  <a:lnTo>
                    <a:pt x="10811" y="7526"/>
                  </a:lnTo>
                  <a:cubicBezTo>
                    <a:pt x="10811" y="7526"/>
                    <a:pt x="12531" y="6865"/>
                    <a:pt x="12531" y="6773"/>
                  </a:cubicBezTo>
                  <a:lnTo>
                    <a:pt x="12531" y="5427"/>
                  </a:lnTo>
                  <a:cubicBezTo>
                    <a:pt x="12531" y="5334"/>
                    <a:pt x="10809" y="4724"/>
                    <a:pt x="10809" y="4724"/>
                  </a:cubicBezTo>
                  <a:lnTo>
                    <a:pt x="10492" y="3972"/>
                  </a:lnTo>
                  <a:cubicBezTo>
                    <a:pt x="10492" y="3972"/>
                    <a:pt x="11229" y="2313"/>
                    <a:pt x="11163" y="2249"/>
                  </a:cubicBezTo>
                  <a:lnTo>
                    <a:pt x="10190" y="1298"/>
                  </a:lnTo>
                  <a:cubicBezTo>
                    <a:pt x="10187" y="1296"/>
                    <a:pt x="10181" y="1294"/>
                    <a:pt x="10173" y="1294"/>
                  </a:cubicBezTo>
                  <a:cubicBezTo>
                    <a:pt x="9987" y="1294"/>
                    <a:pt x="8462" y="1991"/>
                    <a:pt x="8462" y="1991"/>
                  </a:cubicBezTo>
                  <a:lnTo>
                    <a:pt x="7695" y="1682"/>
                  </a:lnTo>
                  <a:cubicBezTo>
                    <a:pt x="7695" y="1682"/>
                    <a:pt x="7019" y="0"/>
                    <a:pt x="692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18"/>
            <p:cNvSpPr/>
            <p:nvPr/>
          </p:nvSpPr>
          <p:spPr>
            <a:xfrm>
              <a:off x="6332400" y="4337640"/>
              <a:ext cx="258120" cy="153000"/>
            </a:xfrm>
            <a:custGeom>
              <a:avLst/>
              <a:gdLst/>
              <a:ahLst/>
              <a:rect l="l" t="t" r="r" b="b"/>
              <a:pathLst>
                <a:path w="14297" h="9398">
                  <a:moveTo>
                    <a:pt x="13244" y="1052"/>
                  </a:moveTo>
                  <a:lnTo>
                    <a:pt x="13244" y="8346"/>
                  </a:lnTo>
                  <a:lnTo>
                    <a:pt x="1053" y="8346"/>
                  </a:lnTo>
                  <a:lnTo>
                    <a:pt x="1053" y="1052"/>
                  </a:lnTo>
                  <a:close/>
                  <a:moveTo>
                    <a:pt x="0" y="1"/>
                  </a:moveTo>
                  <a:lnTo>
                    <a:pt x="0" y="9398"/>
                  </a:lnTo>
                  <a:lnTo>
                    <a:pt x="14296" y="9398"/>
                  </a:lnTo>
                  <a:lnTo>
                    <a:pt x="14296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19"/>
            <p:cNvSpPr/>
            <p:nvPr/>
          </p:nvSpPr>
          <p:spPr>
            <a:xfrm>
              <a:off x="6871680" y="4321440"/>
              <a:ext cx="83160" cy="75240"/>
            </a:xfrm>
            <a:custGeom>
              <a:avLst/>
              <a:gdLst/>
              <a:ahLst/>
              <a:rect l="l" t="t" r="r" b="b"/>
              <a:pathLst>
                <a:path w="4683" h="4678">
                  <a:moveTo>
                    <a:pt x="1" y="1"/>
                  </a:moveTo>
                  <a:lnTo>
                    <a:pt x="1" y="1052"/>
                  </a:lnTo>
                  <a:lnTo>
                    <a:pt x="3630" y="1052"/>
                  </a:lnTo>
                  <a:lnTo>
                    <a:pt x="3630" y="4678"/>
                  </a:lnTo>
                  <a:lnTo>
                    <a:pt x="4682" y="4678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20"/>
            <p:cNvSpPr/>
            <p:nvPr/>
          </p:nvSpPr>
          <p:spPr>
            <a:xfrm>
              <a:off x="6749640" y="4321440"/>
              <a:ext cx="83160" cy="75240"/>
            </a:xfrm>
            <a:custGeom>
              <a:avLst/>
              <a:gdLst/>
              <a:ahLst/>
              <a:rect l="l" t="t" r="r" b="b"/>
              <a:pathLst>
                <a:path w="4681" h="4678">
                  <a:moveTo>
                    <a:pt x="1" y="1"/>
                  </a:moveTo>
                  <a:lnTo>
                    <a:pt x="1" y="4678"/>
                  </a:lnTo>
                  <a:lnTo>
                    <a:pt x="1053" y="4678"/>
                  </a:lnTo>
                  <a:lnTo>
                    <a:pt x="1053" y="1052"/>
                  </a:lnTo>
                  <a:lnTo>
                    <a:pt x="4681" y="1052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21"/>
            <p:cNvSpPr/>
            <p:nvPr/>
          </p:nvSpPr>
          <p:spPr>
            <a:xfrm>
              <a:off x="6871680" y="4432320"/>
              <a:ext cx="83160" cy="75240"/>
            </a:xfrm>
            <a:custGeom>
              <a:avLst/>
              <a:gdLst/>
              <a:ahLst/>
              <a:rect l="l" t="t" r="r" b="b"/>
              <a:pathLst>
                <a:path w="4683" h="4678">
                  <a:moveTo>
                    <a:pt x="3630" y="0"/>
                  </a:moveTo>
                  <a:lnTo>
                    <a:pt x="3630" y="3626"/>
                  </a:lnTo>
                  <a:lnTo>
                    <a:pt x="1" y="3626"/>
                  </a:lnTo>
                  <a:lnTo>
                    <a:pt x="1" y="4677"/>
                  </a:lnTo>
                  <a:lnTo>
                    <a:pt x="4682" y="467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22"/>
            <p:cNvSpPr/>
            <p:nvPr/>
          </p:nvSpPr>
          <p:spPr>
            <a:xfrm>
              <a:off x="6749640" y="4432320"/>
              <a:ext cx="83160" cy="75240"/>
            </a:xfrm>
            <a:custGeom>
              <a:avLst/>
              <a:gdLst/>
              <a:ahLst/>
              <a:rect l="l" t="t" r="r" b="b"/>
              <a:pathLst>
                <a:path w="4681" h="4678">
                  <a:moveTo>
                    <a:pt x="1" y="0"/>
                  </a:moveTo>
                  <a:lnTo>
                    <a:pt x="1" y="4677"/>
                  </a:lnTo>
                  <a:lnTo>
                    <a:pt x="4681" y="4677"/>
                  </a:lnTo>
                  <a:lnTo>
                    <a:pt x="4681" y="3626"/>
                  </a:lnTo>
                  <a:lnTo>
                    <a:pt x="1053" y="3626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23"/>
            <p:cNvSpPr/>
            <p:nvPr/>
          </p:nvSpPr>
          <p:spPr>
            <a:xfrm>
              <a:off x="4193640" y="4181400"/>
              <a:ext cx="92520" cy="79920"/>
            </a:xfrm>
            <a:custGeom>
              <a:avLst/>
              <a:gdLst/>
              <a:ahLst/>
              <a:rect l="l" t="t" r="r" b="b"/>
              <a:pathLst>
                <a:path w="5170" h="4973">
                  <a:moveTo>
                    <a:pt x="2684" y="0"/>
                  </a:moveTo>
                  <a:cubicBezTo>
                    <a:pt x="2683" y="0"/>
                    <a:pt x="2682" y="0"/>
                    <a:pt x="2681" y="0"/>
                  </a:cubicBezTo>
                  <a:cubicBezTo>
                    <a:pt x="1675" y="0"/>
                    <a:pt x="768" y="607"/>
                    <a:pt x="385" y="1536"/>
                  </a:cubicBezTo>
                  <a:cubicBezTo>
                    <a:pt x="0" y="2464"/>
                    <a:pt x="213" y="3535"/>
                    <a:pt x="925" y="4246"/>
                  </a:cubicBezTo>
                  <a:cubicBezTo>
                    <a:pt x="1400" y="4721"/>
                    <a:pt x="2035" y="4973"/>
                    <a:pt x="2682" y="4973"/>
                  </a:cubicBezTo>
                  <a:cubicBezTo>
                    <a:pt x="3003" y="4973"/>
                    <a:pt x="3328" y="4910"/>
                    <a:pt x="3637" y="4782"/>
                  </a:cubicBezTo>
                  <a:cubicBezTo>
                    <a:pt x="4565" y="4397"/>
                    <a:pt x="5170" y="3488"/>
                    <a:pt x="5170" y="2482"/>
                  </a:cubicBezTo>
                  <a:cubicBezTo>
                    <a:pt x="5168" y="1112"/>
                    <a:pt x="4056" y="0"/>
                    <a:pt x="2684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0" name="CustomShape 24"/>
          <p:cNvSpPr/>
          <p:nvPr/>
        </p:nvSpPr>
        <p:spPr>
          <a:xfrm>
            <a:off x="6629400" y="2743200"/>
            <a:ext cx="3078000" cy="2970720"/>
          </a:xfrm>
          <a:prstGeom prst="ellipse">
            <a:avLst/>
          </a:prstGeom>
          <a:noFill/>
          <a:ln w="38160">
            <a:solidFill>
              <a:srgbClr val="729fcf"/>
            </a:solidFill>
            <a:custDash>
              <a:ds d="600000" sp="300000"/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push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1"/>
          <p:cNvSpPr/>
          <p:nvPr/>
        </p:nvSpPr>
        <p:spPr>
          <a:xfrm rot="9322800">
            <a:off x="4717080" y="164520"/>
            <a:ext cx="5799600" cy="454860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a671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2"/>
          <p:cNvSpPr/>
          <p:nvPr/>
        </p:nvSpPr>
        <p:spPr>
          <a:xfrm rot="322800">
            <a:off x="-605160" y="3402720"/>
            <a:ext cx="4480560" cy="298044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f3c34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3"/>
          <p:cNvSpPr/>
          <p:nvPr/>
        </p:nvSpPr>
        <p:spPr>
          <a:xfrm>
            <a:off x="569160" y="1148040"/>
            <a:ext cx="3896640" cy="20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5c65cf"/>
                </a:solidFill>
                <a:latin typeface="Advent Pro"/>
                <a:ea typeface="Advent Pro"/>
              </a:rPr>
              <a:t>Этапы разработки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4" name="CustomShape 4"/>
          <p:cNvSpPr/>
          <p:nvPr/>
        </p:nvSpPr>
        <p:spPr>
          <a:xfrm>
            <a:off x="569160" y="1127520"/>
            <a:ext cx="191196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5c65cf"/>
                </a:solidFill>
                <a:latin typeface="Advent Pro"/>
                <a:ea typeface="Advent Pro"/>
              </a:rPr>
              <a:t>03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215" name="Group 5"/>
          <p:cNvGrpSpPr/>
          <p:nvPr/>
        </p:nvGrpSpPr>
        <p:grpSpPr>
          <a:xfrm>
            <a:off x="4394880" y="877320"/>
            <a:ext cx="4396680" cy="1727280"/>
            <a:chOff x="4394880" y="877320"/>
            <a:chExt cx="4396680" cy="1727280"/>
          </a:xfrm>
        </p:grpSpPr>
        <p:grpSp>
          <p:nvGrpSpPr>
            <p:cNvPr id="1216" name="Group 6"/>
            <p:cNvGrpSpPr/>
            <p:nvPr/>
          </p:nvGrpSpPr>
          <p:grpSpPr>
            <a:xfrm>
              <a:off x="4394880" y="877320"/>
              <a:ext cx="1207800" cy="1727280"/>
              <a:chOff x="4394880" y="877320"/>
              <a:chExt cx="1207800" cy="1727280"/>
            </a:xfrm>
          </p:grpSpPr>
          <p:sp>
            <p:nvSpPr>
              <p:cNvPr id="1217" name="CustomShape 7"/>
              <p:cNvSpPr/>
              <p:nvPr/>
            </p:nvSpPr>
            <p:spPr>
              <a:xfrm>
                <a:off x="4394880" y="988920"/>
                <a:ext cx="1207800" cy="1615680"/>
              </a:xfrm>
              <a:custGeom>
                <a:avLst/>
                <a:gdLst/>
                <a:ahLst/>
                <a:rect l="l" t="t" r="r" b="b"/>
                <a:pathLst>
                  <a:path w="9791" h="12921">
                    <a:moveTo>
                      <a:pt x="670" y="0"/>
                    </a:moveTo>
                    <a:cubicBezTo>
                      <a:pt x="297" y="0"/>
                      <a:pt x="0" y="297"/>
                      <a:pt x="0" y="670"/>
                    </a:cubicBezTo>
                    <a:lnTo>
                      <a:pt x="0" y="12250"/>
                    </a:lnTo>
                    <a:cubicBezTo>
                      <a:pt x="0" y="12623"/>
                      <a:pt x="297" y="12920"/>
                      <a:pt x="670" y="12920"/>
                    </a:cubicBezTo>
                    <a:lnTo>
                      <a:pt x="9131" y="12920"/>
                    </a:lnTo>
                    <a:cubicBezTo>
                      <a:pt x="9494" y="12920"/>
                      <a:pt x="9791" y="12623"/>
                      <a:pt x="9791" y="12250"/>
                    </a:cubicBezTo>
                    <a:lnTo>
                      <a:pt x="9791" y="670"/>
                    </a:lnTo>
                    <a:cubicBezTo>
                      <a:pt x="9791" y="297"/>
                      <a:pt x="9494" y="0"/>
                      <a:pt x="9131" y="0"/>
                    </a:cubicBezTo>
                    <a:lnTo>
                      <a:pt x="5561" y="0"/>
                    </a:lnTo>
                    <a:cubicBezTo>
                      <a:pt x="5551" y="354"/>
                      <a:pt x="5255" y="642"/>
                      <a:pt x="4900" y="642"/>
                    </a:cubicBezTo>
                    <a:cubicBezTo>
                      <a:pt x="4537" y="642"/>
                      <a:pt x="4240" y="354"/>
                      <a:pt x="4231" y="0"/>
                    </a:cubicBezTo>
                    <a:close/>
                  </a:path>
                </a:pathLst>
              </a:custGeom>
              <a:solidFill>
                <a:srgbClr val="b7945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CustomShape 8"/>
              <p:cNvSpPr/>
              <p:nvPr/>
            </p:nvSpPr>
            <p:spPr>
              <a:xfrm>
                <a:off x="4449240" y="988920"/>
                <a:ext cx="1099080" cy="1502280"/>
              </a:xfrm>
              <a:custGeom>
                <a:avLst/>
                <a:gdLst/>
                <a:ahLst/>
                <a:rect l="l" t="t" r="r" b="b"/>
                <a:pathLst>
                  <a:path w="8911" h="12021">
                    <a:moveTo>
                      <a:pt x="2010" y="0"/>
                    </a:moveTo>
                    <a:lnTo>
                      <a:pt x="2010" y="220"/>
                    </a:lnTo>
                    <a:cubicBezTo>
                      <a:pt x="2001" y="345"/>
                      <a:pt x="1905" y="441"/>
                      <a:pt x="1790" y="441"/>
                    </a:cubicBezTo>
                    <a:lnTo>
                      <a:pt x="450" y="441"/>
                    </a:lnTo>
                    <a:cubicBezTo>
                      <a:pt x="202" y="441"/>
                      <a:pt x="1" y="642"/>
                      <a:pt x="1" y="890"/>
                    </a:cubicBezTo>
                    <a:lnTo>
                      <a:pt x="1" y="11580"/>
                    </a:lnTo>
                    <a:cubicBezTo>
                      <a:pt x="1" y="11820"/>
                      <a:pt x="202" y="12021"/>
                      <a:pt x="450" y="12021"/>
                    </a:cubicBezTo>
                    <a:lnTo>
                      <a:pt x="8461" y="12021"/>
                    </a:lnTo>
                    <a:cubicBezTo>
                      <a:pt x="8710" y="12021"/>
                      <a:pt x="8911" y="11820"/>
                      <a:pt x="8911" y="11580"/>
                    </a:cubicBezTo>
                    <a:lnTo>
                      <a:pt x="8911" y="890"/>
                    </a:lnTo>
                    <a:cubicBezTo>
                      <a:pt x="8911" y="642"/>
                      <a:pt x="8710" y="441"/>
                      <a:pt x="8470" y="441"/>
                    </a:cubicBezTo>
                    <a:lnTo>
                      <a:pt x="7131" y="441"/>
                    </a:lnTo>
                    <a:cubicBezTo>
                      <a:pt x="7006" y="441"/>
                      <a:pt x="6910" y="345"/>
                      <a:pt x="6910" y="220"/>
                    </a:cubicBezTo>
                    <a:lnTo>
                      <a:pt x="6910" y="0"/>
                    </a:lnTo>
                    <a:lnTo>
                      <a:pt x="5121" y="0"/>
                    </a:lnTo>
                    <a:cubicBezTo>
                      <a:pt x="5111" y="354"/>
                      <a:pt x="4815" y="642"/>
                      <a:pt x="4460" y="642"/>
                    </a:cubicBezTo>
                    <a:cubicBezTo>
                      <a:pt x="4097" y="642"/>
                      <a:pt x="3800" y="354"/>
                      <a:pt x="3791" y="0"/>
                    </a:cubicBezTo>
                    <a:close/>
                  </a:path>
                </a:pathLst>
              </a:custGeom>
              <a:solidFill>
                <a:srgbClr val="aab8c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CustomShape 9"/>
              <p:cNvSpPr/>
              <p:nvPr/>
            </p:nvSpPr>
            <p:spPr>
              <a:xfrm>
                <a:off x="4503600" y="1100520"/>
                <a:ext cx="988920" cy="1335960"/>
              </a:xfrm>
              <a:custGeom>
                <a:avLst/>
                <a:gdLst/>
                <a:ahLst/>
                <a:rect l="l" t="t" r="r" b="b"/>
                <a:pathLst>
                  <a:path w="8021" h="10691">
                    <a:moveTo>
                      <a:pt x="221" y="0"/>
                    </a:moveTo>
                    <a:cubicBezTo>
                      <a:pt x="96" y="0"/>
                      <a:pt x="0" y="106"/>
                      <a:pt x="0" y="220"/>
                    </a:cubicBezTo>
                    <a:lnTo>
                      <a:pt x="0" y="10470"/>
                    </a:lnTo>
                    <a:cubicBezTo>
                      <a:pt x="0" y="10595"/>
                      <a:pt x="96" y="10690"/>
                      <a:pt x="221" y="10690"/>
                    </a:cubicBezTo>
                    <a:lnTo>
                      <a:pt x="7791" y="10690"/>
                    </a:lnTo>
                    <a:cubicBezTo>
                      <a:pt x="7915" y="10690"/>
                      <a:pt x="8020" y="10595"/>
                      <a:pt x="8020" y="10470"/>
                    </a:cubicBezTo>
                    <a:lnTo>
                      <a:pt x="8020" y="220"/>
                    </a:lnTo>
                    <a:cubicBezTo>
                      <a:pt x="8020" y="106"/>
                      <a:pt x="7915" y="0"/>
                      <a:pt x="77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CustomShape 10"/>
              <p:cNvSpPr/>
              <p:nvPr/>
            </p:nvSpPr>
            <p:spPr>
              <a:xfrm>
                <a:off x="4750920" y="877320"/>
                <a:ext cx="493920" cy="247320"/>
              </a:xfrm>
              <a:custGeom>
                <a:avLst/>
                <a:gdLst/>
                <a:ahLst/>
                <a:rect l="l" t="t" r="r" b="b"/>
                <a:pathLst>
                  <a:path w="4011" h="2006">
                    <a:moveTo>
                      <a:pt x="2004" y="558"/>
                    </a:moveTo>
                    <a:cubicBezTo>
                      <a:pt x="2178" y="558"/>
                      <a:pt x="2345" y="694"/>
                      <a:pt x="2345" y="895"/>
                    </a:cubicBezTo>
                    <a:cubicBezTo>
                      <a:pt x="2345" y="1087"/>
                      <a:pt x="2192" y="1230"/>
                      <a:pt x="2010" y="1230"/>
                    </a:cubicBezTo>
                    <a:cubicBezTo>
                      <a:pt x="1714" y="1230"/>
                      <a:pt x="1561" y="867"/>
                      <a:pt x="1771" y="656"/>
                    </a:cubicBezTo>
                    <a:cubicBezTo>
                      <a:pt x="1839" y="589"/>
                      <a:pt x="1922" y="558"/>
                      <a:pt x="2004" y="558"/>
                    </a:cubicBezTo>
                    <a:close/>
                    <a:moveTo>
                      <a:pt x="2006" y="0"/>
                    </a:moveTo>
                    <a:cubicBezTo>
                      <a:pt x="1707" y="0"/>
                      <a:pt x="1408" y="149"/>
                      <a:pt x="1235" y="446"/>
                    </a:cubicBezTo>
                    <a:lnTo>
                      <a:pt x="450" y="446"/>
                    </a:lnTo>
                    <a:cubicBezTo>
                      <a:pt x="202" y="446"/>
                      <a:pt x="1" y="646"/>
                      <a:pt x="1" y="895"/>
                    </a:cubicBezTo>
                    <a:lnTo>
                      <a:pt x="1" y="1785"/>
                    </a:lnTo>
                    <a:cubicBezTo>
                      <a:pt x="1" y="1910"/>
                      <a:pt x="106" y="2005"/>
                      <a:pt x="230" y="2005"/>
                    </a:cubicBezTo>
                    <a:lnTo>
                      <a:pt x="3791" y="2005"/>
                    </a:lnTo>
                    <a:cubicBezTo>
                      <a:pt x="3915" y="2005"/>
                      <a:pt x="4011" y="1910"/>
                      <a:pt x="4011" y="1785"/>
                    </a:cubicBezTo>
                    <a:lnTo>
                      <a:pt x="4011" y="895"/>
                    </a:lnTo>
                    <a:cubicBezTo>
                      <a:pt x="4011" y="646"/>
                      <a:pt x="3810" y="446"/>
                      <a:pt x="3570" y="446"/>
                    </a:cubicBezTo>
                    <a:lnTo>
                      <a:pt x="2776" y="446"/>
                    </a:lnTo>
                    <a:cubicBezTo>
                      <a:pt x="2604" y="149"/>
                      <a:pt x="2305" y="0"/>
                      <a:pt x="2006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CustomShape 11"/>
              <p:cNvSpPr/>
              <p:nvPr/>
            </p:nvSpPr>
            <p:spPr>
              <a:xfrm>
                <a:off x="4656240" y="1644840"/>
                <a:ext cx="133920" cy="135720"/>
              </a:xfrm>
              <a:custGeom>
                <a:avLst/>
                <a:gdLst/>
                <a:ahLst/>
                <a:rect l="l" t="t" r="r" b="b"/>
                <a:pathLst>
                  <a:path w="1111" h="1111">
                    <a:moveTo>
                      <a:pt x="556" y="0"/>
                    </a:moveTo>
                    <a:cubicBezTo>
                      <a:pt x="249" y="0"/>
                      <a:pt x="0" y="249"/>
                      <a:pt x="0" y="555"/>
                    </a:cubicBezTo>
                    <a:cubicBezTo>
                      <a:pt x="0" y="862"/>
                      <a:pt x="249" y="1110"/>
                      <a:pt x="556" y="1110"/>
                    </a:cubicBezTo>
                    <a:cubicBezTo>
                      <a:pt x="862" y="1110"/>
                      <a:pt x="1111" y="862"/>
                      <a:pt x="1111" y="555"/>
                    </a:cubicBezTo>
                    <a:cubicBezTo>
                      <a:pt x="1111" y="249"/>
                      <a:pt x="862" y="0"/>
                      <a:pt x="556" y="0"/>
                    </a:cubicBezTo>
                    <a:close/>
                  </a:path>
                </a:pathLst>
              </a:custGeom>
              <a:solidFill>
                <a:srgbClr val="5d74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CustomShape 12"/>
              <p:cNvSpPr/>
              <p:nvPr/>
            </p:nvSpPr>
            <p:spPr>
              <a:xfrm>
                <a:off x="4656240" y="1895400"/>
                <a:ext cx="133920" cy="137520"/>
              </a:xfrm>
              <a:custGeom>
                <a:avLst/>
                <a:gdLst/>
                <a:ahLst/>
                <a:rect l="l" t="t" r="r" b="b"/>
                <a:pathLst>
                  <a:path w="1111" h="1121">
                    <a:moveTo>
                      <a:pt x="556" y="0"/>
                    </a:moveTo>
                    <a:cubicBezTo>
                      <a:pt x="249" y="0"/>
                      <a:pt x="0" y="249"/>
                      <a:pt x="0" y="565"/>
                    </a:cubicBezTo>
                    <a:cubicBezTo>
                      <a:pt x="0" y="871"/>
                      <a:pt x="249" y="1120"/>
                      <a:pt x="556" y="1120"/>
                    </a:cubicBezTo>
                    <a:cubicBezTo>
                      <a:pt x="862" y="1120"/>
                      <a:pt x="1111" y="871"/>
                      <a:pt x="1111" y="565"/>
                    </a:cubicBezTo>
                    <a:cubicBezTo>
                      <a:pt x="1111" y="249"/>
                      <a:pt x="862" y="0"/>
                      <a:pt x="556" y="0"/>
                    </a:cubicBezTo>
                    <a:close/>
                  </a:path>
                </a:pathLst>
              </a:custGeom>
              <a:solidFill>
                <a:srgbClr val="5d74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CustomShape 13"/>
              <p:cNvSpPr/>
              <p:nvPr/>
            </p:nvSpPr>
            <p:spPr>
              <a:xfrm>
                <a:off x="4656240" y="2147760"/>
                <a:ext cx="133920" cy="135720"/>
              </a:xfrm>
              <a:custGeom>
                <a:avLst/>
                <a:gdLst/>
                <a:ahLst/>
                <a:rect l="l" t="t" r="r" b="b"/>
                <a:pathLst>
                  <a:path w="1111" h="1111">
                    <a:moveTo>
                      <a:pt x="556" y="0"/>
                    </a:moveTo>
                    <a:cubicBezTo>
                      <a:pt x="249" y="0"/>
                      <a:pt x="0" y="249"/>
                      <a:pt x="0" y="555"/>
                    </a:cubicBezTo>
                    <a:cubicBezTo>
                      <a:pt x="0" y="861"/>
                      <a:pt x="249" y="1110"/>
                      <a:pt x="556" y="1110"/>
                    </a:cubicBezTo>
                    <a:cubicBezTo>
                      <a:pt x="862" y="1110"/>
                      <a:pt x="1111" y="861"/>
                      <a:pt x="1111" y="555"/>
                    </a:cubicBezTo>
                    <a:cubicBezTo>
                      <a:pt x="1111" y="249"/>
                      <a:pt x="862" y="0"/>
                      <a:pt x="556" y="0"/>
                    </a:cubicBezTo>
                    <a:close/>
                  </a:path>
                </a:pathLst>
              </a:custGeom>
              <a:solidFill>
                <a:srgbClr val="5d74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14"/>
              <p:cNvSpPr/>
              <p:nvPr/>
            </p:nvSpPr>
            <p:spPr>
              <a:xfrm>
                <a:off x="4852800" y="1630800"/>
                <a:ext cx="317520" cy="53640"/>
              </a:xfrm>
              <a:custGeom>
                <a:avLst/>
                <a:gdLst/>
                <a:ahLst/>
                <a:rect l="l" t="t" r="r" b="b"/>
                <a:pathLst>
                  <a:path w="2595" h="451">
                    <a:moveTo>
                      <a:pt x="297" y="0"/>
                    </a:moveTo>
                    <a:cubicBezTo>
                      <a:pt x="1" y="0"/>
                      <a:pt x="1" y="450"/>
                      <a:pt x="297" y="450"/>
                    </a:cubicBezTo>
                    <a:lnTo>
                      <a:pt x="2307" y="450"/>
                    </a:lnTo>
                    <a:cubicBezTo>
                      <a:pt x="2594" y="450"/>
                      <a:pt x="2594" y="0"/>
                      <a:pt x="2307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CustomShape 15"/>
              <p:cNvSpPr/>
              <p:nvPr/>
            </p:nvSpPr>
            <p:spPr>
              <a:xfrm>
                <a:off x="4852800" y="1742400"/>
                <a:ext cx="510840" cy="53640"/>
              </a:xfrm>
              <a:custGeom>
                <a:avLst/>
                <a:gdLst/>
                <a:ahLst/>
                <a:rect l="l" t="t" r="r" b="b"/>
                <a:pathLst>
                  <a:path w="4155" h="451">
                    <a:moveTo>
                      <a:pt x="297" y="0"/>
                    </a:moveTo>
                    <a:cubicBezTo>
                      <a:pt x="1" y="0"/>
                      <a:pt x="1" y="450"/>
                      <a:pt x="297" y="450"/>
                    </a:cubicBezTo>
                    <a:lnTo>
                      <a:pt x="3858" y="450"/>
                    </a:lnTo>
                    <a:cubicBezTo>
                      <a:pt x="4154" y="450"/>
                      <a:pt x="4154" y="0"/>
                      <a:pt x="3858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CustomShape 16"/>
              <p:cNvSpPr/>
              <p:nvPr/>
            </p:nvSpPr>
            <p:spPr>
              <a:xfrm>
                <a:off x="4852800" y="1881720"/>
                <a:ext cx="317520" cy="51480"/>
              </a:xfrm>
              <a:custGeom>
                <a:avLst/>
                <a:gdLst/>
                <a:ahLst/>
                <a:rect l="l" t="t" r="r" b="b"/>
                <a:pathLst>
                  <a:path w="2595" h="441">
                    <a:moveTo>
                      <a:pt x="297" y="0"/>
                    </a:moveTo>
                    <a:cubicBezTo>
                      <a:pt x="1" y="0"/>
                      <a:pt x="1" y="440"/>
                      <a:pt x="297" y="440"/>
                    </a:cubicBezTo>
                    <a:lnTo>
                      <a:pt x="2307" y="440"/>
                    </a:lnTo>
                    <a:cubicBezTo>
                      <a:pt x="2594" y="440"/>
                      <a:pt x="2594" y="0"/>
                      <a:pt x="2307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17"/>
              <p:cNvSpPr/>
              <p:nvPr/>
            </p:nvSpPr>
            <p:spPr>
              <a:xfrm>
                <a:off x="4852800" y="1993320"/>
                <a:ext cx="510840" cy="51480"/>
              </a:xfrm>
              <a:custGeom>
                <a:avLst/>
                <a:gdLst/>
                <a:ahLst/>
                <a:rect l="l" t="t" r="r" b="b"/>
                <a:pathLst>
                  <a:path w="4155" h="441">
                    <a:moveTo>
                      <a:pt x="297" y="0"/>
                    </a:moveTo>
                    <a:cubicBezTo>
                      <a:pt x="1" y="0"/>
                      <a:pt x="1" y="440"/>
                      <a:pt x="297" y="440"/>
                    </a:cubicBezTo>
                    <a:lnTo>
                      <a:pt x="3858" y="440"/>
                    </a:lnTo>
                    <a:cubicBezTo>
                      <a:pt x="4154" y="440"/>
                      <a:pt x="4154" y="0"/>
                      <a:pt x="3858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CustomShape 18"/>
              <p:cNvSpPr/>
              <p:nvPr/>
            </p:nvSpPr>
            <p:spPr>
              <a:xfrm>
                <a:off x="4852800" y="2132280"/>
                <a:ext cx="317520" cy="53280"/>
              </a:xfrm>
              <a:custGeom>
                <a:avLst/>
                <a:gdLst/>
                <a:ahLst/>
                <a:rect l="l" t="t" r="r" b="b"/>
                <a:pathLst>
                  <a:path w="2595" h="451">
                    <a:moveTo>
                      <a:pt x="297" y="0"/>
                    </a:moveTo>
                    <a:cubicBezTo>
                      <a:pt x="1" y="0"/>
                      <a:pt x="1" y="450"/>
                      <a:pt x="297" y="450"/>
                    </a:cubicBezTo>
                    <a:lnTo>
                      <a:pt x="2307" y="450"/>
                    </a:lnTo>
                    <a:cubicBezTo>
                      <a:pt x="2594" y="450"/>
                      <a:pt x="2594" y="0"/>
                      <a:pt x="2307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CustomShape 19"/>
              <p:cNvSpPr/>
              <p:nvPr/>
            </p:nvSpPr>
            <p:spPr>
              <a:xfrm>
                <a:off x="4852800" y="2243880"/>
                <a:ext cx="510840" cy="53280"/>
              </a:xfrm>
              <a:custGeom>
                <a:avLst/>
                <a:gdLst/>
                <a:ahLst/>
                <a:rect l="l" t="t" r="r" b="b"/>
                <a:pathLst>
                  <a:path w="4155" h="451">
                    <a:moveTo>
                      <a:pt x="297" y="0"/>
                    </a:moveTo>
                    <a:cubicBezTo>
                      <a:pt x="1" y="0"/>
                      <a:pt x="1" y="450"/>
                      <a:pt x="297" y="450"/>
                    </a:cubicBezTo>
                    <a:lnTo>
                      <a:pt x="3858" y="450"/>
                    </a:lnTo>
                    <a:cubicBezTo>
                      <a:pt x="4154" y="450"/>
                      <a:pt x="4154" y="0"/>
                      <a:pt x="3858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20"/>
              <p:cNvSpPr/>
              <p:nvPr/>
            </p:nvSpPr>
            <p:spPr>
              <a:xfrm>
                <a:off x="4852800" y="1212120"/>
                <a:ext cx="483480" cy="53280"/>
              </a:xfrm>
              <a:custGeom>
                <a:avLst/>
                <a:gdLst/>
                <a:ahLst/>
                <a:rect l="l" t="t" r="r" b="b"/>
                <a:pathLst>
                  <a:path w="3935" h="451">
                    <a:moveTo>
                      <a:pt x="297" y="0"/>
                    </a:moveTo>
                    <a:cubicBezTo>
                      <a:pt x="1" y="0"/>
                      <a:pt x="1" y="450"/>
                      <a:pt x="297" y="450"/>
                    </a:cubicBezTo>
                    <a:lnTo>
                      <a:pt x="3637" y="450"/>
                    </a:lnTo>
                    <a:cubicBezTo>
                      <a:pt x="3934" y="450"/>
                      <a:pt x="3934" y="0"/>
                      <a:pt x="3637" y="0"/>
                    </a:cubicBezTo>
                    <a:close/>
                  </a:path>
                </a:pathLst>
              </a:custGeom>
              <a:solidFill>
                <a:srgbClr val="657a8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21"/>
              <p:cNvSpPr/>
              <p:nvPr/>
            </p:nvSpPr>
            <p:spPr>
              <a:xfrm>
                <a:off x="4633920" y="1464480"/>
                <a:ext cx="731160" cy="51840"/>
              </a:xfrm>
              <a:custGeom>
                <a:avLst/>
                <a:gdLst/>
                <a:ahLst/>
                <a:rect l="l" t="t" r="r" b="b"/>
                <a:pathLst>
                  <a:path w="5935" h="441">
                    <a:moveTo>
                      <a:pt x="297" y="0"/>
                    </a:moveTo>
                    <a:cubicBezTo>
                      <a:pt x="1" y="0"/>
                      <a:pt x="1" y="440"/>
                      <a:pt x="297" y="440"/>
                    </a:cubicBezTo>
                    <a:lnTo>
                      <a:pt x="5638" y="440"/>
                    </a:lnTo>
                    <a:cubicBezTo>
                      <a:pt x="5934" y="440"/>
                      <a:pt x="5934" y="0"/>
                      <a:pt x="5638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CustomShape 22"/>
              <p:cNvSpPr/>
              <p:nvPr/>
            </p:nvSpPr>
            <p:spPr>
              <a:xfrm>
                <a:off x="4852800" y="1323720"/>
                <a:ext cx="124200" cy="53280"/>
              </a:xfrm>
              <a:custGeom>
                <a:avLst/>
                <a:gdLst/>
                <a:ahLst/>
                <a:rect l="l" t="t" r="r" b="b"/>
                <a:pathLst>
                  <a:path w="1035" h="451">
                    <a:moveTo>
                      <a:pt x="297" y="0"/>
                    </a:moveTo>
                    <a:cubicBezTo>
                      <a:pt x="1" y="0"/>
                      <a:pt x="1" y="450"/>
                      <a:pt x="297" y="450"/>
                    </a:cubicBezTo>
                    <a:lnTo>
                      <a:pt x="738" y="450"/>
                    </a:lnTo>
                    <a:cubicBezTo>
                      <a:pt x="1034" y="450"/>
                      <a:pt x="1034" y="0"/>
                      <a:pt x="738" y="0"/>
                    </a:cubicBezTo>
                    <a:close/>
                  </a:path>
                </a:pathLst>
              </a:custGeom>
              <a:solidFill>
                <a:srgbClr val="8e9ea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CustomShape 23"/>
              <p:cNvSpPr/>
              <p:nvPr/>
            </p:nvSpPr>
            <p:spPr>
              <a:xfrm>
                <a:off x="5017320" y="1323720"/>
                <a:ext cx="180000" cy="53280"/>
              </a:xfrm>
              <a:custGeom>
                <a:avLst/>
                <a:gdLst/>
                <a:ahLst/>
                <a:rect l="l" t="t" r="r" b="b"/>
                <a:pathLst>
                  <a:path w="1485" h="451">
                    <a:moveTo>
                      <a:pt x="298" y="0"/>
                    </a:moveTo>
                    <a:cubicBezTo>
                      <a:pt x="1" y="0"/>
                      <a:pt x="1" y="450"/>
                      <a:pt x="298" y="450"/>
                    </a:cubicBezTo>
                    <a:lnTo>
                      <a:pt x="1188" y="450"/>
                    </a:lnTo>
                    <a:cubicBezTo>
                      <a:pt x="1484" y="450"/>
                      <a:pt x="1484" y="0"/>
                      <a:pt x="1188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CustomShape 24"/>
              <p:cNvSpPr/>
              <p:nvPr/>
            </p:nvSpPr>
            <p:spPr>
              <a:xfrm>
                <a:off x="4640760" y="1212120"/>
                <a:ext cx="163080" cy="164880"/>
              </a:xfrm>
              <a:custGeom>
                <a:avLst/>
                <a:gdLst/>
                <a:ahLst/>
                <a:rect l="l" t="t" r="r" b="b"/>
                <a:pathLst>
                  <a:path w="1341" h="1341">
                    <a:moveTo>
                      <a:pt x="230" y="0"/>
                    </a:moveTo>
                    <a:cubicBezTo>
                      <a:pt x="106" y="0"/>
                      <a:pt x="1" y="106"/>
                      <a:pt x="1" y="230"/>
                    </a:cubicBezTo>
                    <a:lnTo>
                      <a:pt x="1" y="1120"/>
                    </a:lnTo>
                    <a:cubicBezTo>
                      <a:pt x="1" y="1235"/>
                      <a:pt x="106" y="1340"/>
                      <a:pt x="230" y="1340"/>
                    </a:cubicBezTo>
                    <a:lnTo>
                      <a:pt x="1120" y="1340"/>
                    </a:lnTo>
                    <a:cubicBezTo>
                      <a:pt x="1235" y="1340"/>
                      <a:pt x="1340" y="1245"/>
                      <a:pt x="1340" y="1120"/>
                    </a:cubicBezTo>
                    <a:lnTo>
                      <a:pt x="1340" y="230"/>
                    </a:lnTo>
                    <a:cubicBezTo>
                      <a:pt x="1340" y="106"/>
                      <a:pt x="1235" y="0"/>
                      <a:pt x="1120" y="0"/>
                    </a:cubicBezTo>
                    <a:close/>
                  </a:path>
                </a:pathLst>
              </a:custGeom>
              <a:solidFill>
                <a:srgbClr val="657a8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CustomShape 25"/>
              <p:cNvSpPr/>
              <p:nvPr/>
            </p:nvSpPr>
            <p:spPr>
              <a:xfrm>
                <a:off x="4750920" y="1073160"/>
                <a:ext cx="493920" cy="51480"/>
              </a:xfrm>
              <a:custGeom>
                <a:avLst/>
                <a:gdLst/>
                <a:ahLst/>
                <a:rect l="l" t="t" r="r" b="b"/>
                <a:pathLst>
                  <a:path w="4011" h="441">
                    <a:moveTo>
                      <a:pt x="230" y="0"/>
                    </a:moveTo>
                    <a:cubicBezTo>
                      <a:pt x="106" y="0"/>
                      <a:pt x="1" y="96"/>
                      <a:pt x="1" y="220"/>
                    </a:cubicBezTo>
                    <a:cubicBezTo>
                      <a:pt x="1" y="345"/>
                      <a:pt x="106" y="440"/>
                      <a:pt x="230" y="440"/>
                    </a:cubicBezTo>
                    <a:lnTo>
                      <a:pt x="3791" y="440"/>
                    </a:lnTo>
                    <a:cubicBezTo>
                      <a:pt x="3915" y="440"/>
                      <a:pt x="4011" y="345"/>
                      <a:pt x="4011" y="220"/>
                    </a:cubicBezTo>
                    <a:cubicBezTo>
                      <a:pt x="4011" y="96"/>
                      <a:pt x="3915" y="0"/>
                      <a:pt x="379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CustomShape 26"/>
              <p:cNvSpPr/>
              <p:nvPr/>
            </p:nvSpPr>
            <p:spPr>
              <a:xfrm>
                <a:off x="4683240" y="1253160"/>
                <a:ext cx="79920" cy="81000"/>
              </a:xfrm>
              <a:custGeom>
                <a:avLst/>
                <a:gdLst/>
                <a:ahLst/>
                <a:rect l="l" t="t" r="r" b="b"/>
                <a:pathLst>
                  <a:path w="671" h="671">
                    <a:moveTo>
                      <a:pt x="336" y="0"/>
                    </a:moveTo>
                    <a:cubicBezTo>
                      <a:pt x="154" y="0"/>
                      <a:pt x="1" y="153"/>
                      <a:pt x="1" y="335"/>
                    </a:cubicBezTo>
                    <a:cubicBezTo>
                      <a:pt x="1" y="517"/>
                      <a:pt x="154" y="670"/>
                      <a:pt x="336" y="670"/>
                    </a:cubicBezTo>
                    <a:cubicBezTo>
                      <a:pt x="517" y="670"/>
                      <a:pt x="671" y="517"/>
                      <a:pt x="671" y="335"/>
                    </a:cubicBezTo>
                    <a:cubicBezTo>
                      <a:pt x="671" y="153"/>
                      <a:pt x="517" y="0"/>
                      <a:pt x="336" y="0"/>
                    </a:cubicBezTo>
                    <a:close/>
                  </a:path>
                </a:pathLst>
              </a:custGeom>
              <a:solidFill>
                <a:srgbClr val="657a8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7" name="CustomShape 27"/>
            <p:cNvSpPr/>
            <p:nvPr/>
          </p:nvSpPr>
          <p:spPr>
            <a:xfrm>
              <a:off x="6745320" y="1025280"/>
              <a:ext cx="2030400" cy="1474560"/>
            </a:xfrm>
            <a:custGeom>
              <a:avLst/>
              <a:gdLst/>
              <a:ahLst/>
              <a:rect l="l" t="t" r="r" b="b"/>
              <a:pathLst>
                <a:path w="14031" h="10319">
                  <a:moveTo>
                    <a:pt x="1193" y="0"/>
                  </a:moveTo>
                  <a:cubicBezTo>
                    <a:pt x="1077" y="0"/>
                    <a:pt x="972" y="10"/>
                    <a:pt x="866" y="49"/>
                  </a:cubicBezTo>
                  <a:lnTo>
                    <a:pt x="818" y="58"/>
                  </a:lnTo>
                  <a:cubicBezTo>
                    <a:pt x="327" y="222"/>
                    <a:pt x="0" y="674"/>
                    <a:pt x="0" y="1183"/>
                  </a:cubicBezTo>
                  <a:lnTo>
                    <a:pt x="0" y="9126"/>
                  </a:lnTo>
                  <a:cubicBezTo>
                    <a:pt x="0" y="9780"/>
                    <a:pt x="529" y="10309"/>
                    <a:pt x="1193" y="10318"/>
                  </a:cubicBezTo>
                  <a:lnTo>
                    <a:pt x="12838" y="10318"/>
                  </a:lnTo>
                  <a:cubicBezTo>
                    <a:pt x="13492" y="10318"/>
                    <a:pt x="14030" y="9780"/>
                    <a:pt x="14030" y="9126"/>
                  </a:cubicBezTo>
                  <a:lnTo>
                    <a:pt x="14030" y="1183"/>
                  </a:lnTo>
                  <a:cubicBezTo>
                    <a:pt x="14030" y="529"/>
                    <a:pt x="13492" y="0"/>
                    <a:pt x="12838" y="0"/>
                  </a:cubicBezTo>
                  <a:close/>
                </a:path>
              </a:pathLst>
            </a:custGeom>
            <a:solidFill>
              <a:srgbClr val="ffe99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28"/>
            <p:cNvSpPr/>
            <p:nvPr/>
          </p:nvSpPr>
          <p:spPr>
            <a:xfrm>
              <a:off x="6861240" y="1025280"/>
              <a:ext cx="1930320" cy="1342440"/>
            </a:xfrm>
            <a:custGeom>
              <a:avLst/>
              <a:gdLst/>
              <a:ahLst/>
              <a:rect l="l" t="t" r="r" b="b"/>
              <a:pathLst>
                <a:path w="13353" h="9397">
                  <a:moveTo>
                    <a:pt x="385" y="0"/>
                  </a:moveTo>
                  <a:cubicBezTo>
                    <a:pt x="279" y="0"/>
                    <a:pt x="164" y="10"/>
                    <a:pt x="58" y="49"/>
                  </a:cubicBezTo>
                  <a:lnTo>
                    <a:pt x="20" y="58"/>
                  </a:lnTo>
                  <a:cubicBezTo>
                    <a:pt x="10" y="116"/>
                    <a:pt x="0" y="183"/>
                    <a:pt x="0" y="241"/>
                  </a:cubicBezTo>
                  <a:lnTo>
                    <a:pt x="0" y="8184"/>
                  </a:lnTo>
                  <a:cubicBezTo>
                    <a:pt x="0" y="8838"/>
                    <a:pt x="529" y="9367"/>
                    <a:pt x="1193" y="9367"/>
                  </a:cubicBezTo>
                  <a:lnTo>
                    <a:pt x="12847" y="9367"/>
                  </a:lnTo>
                  <a:cubicBezTo>
                    <a:pt x="12891" y="9387"/>
                    <a:pt x="12934" y="9397"/>
                    <a:pt x="12976" y="9397"/>
                  </a:cubicBezTo>
                  <a:cubicBezTo>
                    <a:pt x="13185" y="9397"/>
                    <a:pt x="13352" y="9161"/>
                    <a:pt x="13232" y="8953"/>
                  </a:cubicBezTo>
                  <a:lnTo>
                    <a:pt x="13232" y="1183"/>
                  </a:lnTo>
                  <a:cubicBezTo>
                    <a:pt x="13232" y="529"/>
                    <a:pt x="12694" y="0"/>
                    <a:pt x="12040" y="0"/>
                  </a:cubicBezTo>
                  <a:close/>
                </a:path>
              </a:pathLst>
            </a:custGeom>
            <a:solidFill>
              <a:srgbClr val="ffffd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29"/>
            <p:cNvSpPr/>
            <p:nvPr/>
          </p:nvSpPr>
          <p:spPr>
            <a:xfrm>
              <a:off x="7150320" y="877320"/>
              <a:ext cx="114480" cy="288720"/>
            </a:xfrm>
            <a:custGeom>
              <a:avLst/>
              <a:gdLst/>
              <a:ahLst/>
              <a:rect l="l" t="t" r="r" b="b"/>
              <a:pathLst>
                <a:path w="809" h="2033">
                  <a:moveTo>
                    <a:pt x="405" y="1"/>
                  </a:moveTo>
                  <a:cubicBezTo>
                    <a:pt x="203" y="1"/>
                    <a:pt x="1" y="136"/>
                    <a:pt x="1" y="405"/>
                  </a:cubicBezTo>
                  <a:lnTo>
                    <a:pt x="1" y="1636"/>
                  </a:lnTo>
                  <a:cubicBezTo>
                    <a:pt x="1" y="1900"/>
                    <a:pt x="203" y="2032"/>
                    <a:pt x="405" y="2032"/>
                  </a:cubicBezTo>
                  <a:cubicBezTo>
                    <a:pt x="607" y="2032"/>
                    <a:pt x="809" y="1900"/>
                    <a:pt x="809" y="1636"/>
                  </a:cubicBezTo>
                  <a:lnTo>
                    <a:pt x="809" y="405"/>
                  </a:lnTo>
                  <a:cubicBezTo>
                    <a:pt x="809" y="136"/>
                    <a:pt x="607" y="1"/>
                    <a:pt x="405" y="1"/>
                  </a:cubicBezTo>
                  <a:close/>
                </a:path>
              </a:pathLst>
            </a:custGeom>
            <a:solidFill>
              <a:srgbClr val="c7d2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30"/>
            <p:cNvSpPr/>
            <p:nvPr/>
          </p:nvSpPr>
          <p:spPr>
            <a:xfrm>
              <a:off x="7519680" y="877320"/>
              <a:ext cx="114480" cy="288720"/>
            </a:xfrm>
            <a:custGeom>
              <a:avLst/>
              <a:gdLst/>
              <a:ahLst/>
              <a:rect l="l" t="t" r="r" b="b"/>
              <a:pathLst>
                <a:path w="808" h="2033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1636"/>
                  </a:lnTo>
                  <a:cubicBezTo>
                    <a:pt x="0" y="1900"/>
                    <a:pt x="202" y="2032"/>
                    <a:pt x="404" y="2032"/>
                  </a:cubicBezTo>
                  <a:cubicBezTo>
                    <a:pt x="606" y="2032"/>
                    <a:pt x="808" y="1900"/>
                    <a:pt x="808" y="1636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c7d2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31"/>
            <p:cNvSpPr/>
            <p:nvPr/>
          </p:nvSpPr>
          <p:spPr>
            <a:xfrm>
              <a:off x="7889040" y="877320"/>
              <a:ext cx="114120" cy="288720"/>
            </a:xfrm>
            <a:custGeom>
              <a:avLst/>
              <a:gdLst/>
              <a:ahLst/>
              <a:rect l="l" t="t" r="r" b="b"/>
              <a:pathLst>
                <a:path w="809" h="2033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1636"/>
                  </a:lnTo>
                  <a:cubicBezTo>
                    <a:pt x="0" y="1900"/>
                    <a:pt x="200" y="2032"/>
                    <a:pt x="401" y="2032"/>
                  </a:cubicBezTo>
                  <a:cubicBezTo>
                    <a:pt x="601" y="2032"/>
                    <a:pt x="803" y="1900"/>
                    <a:pt x="808" y="1636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c7d2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32"/>
            <p:cNvSpPr/>
            <p:nvPr/>
          </p:nvSpPr>
          <p:spPr>
            <a:xfrm>
              <a:off x="8258040" y="877320"/>
              <a:ext cx="112320" cy="288720"/>
            </a:xfrm>
            <a:custGeom>
              <a:avLst/>
              <a:gdLst/>
              <a:ahLst/>
              <a:rect l="l" t="t" r="r" b="b"/>
              <a:pathLst>
                <a:path w="799" h="2033">
                  <a:moveTo>
                    <a:pt x="399" y="1"/>
                  </a:moveTo>
                  <a:cubicBezTo>
                    <a:pt x="200" y="1"/>
                    <a:pt x="0" y="136"/>
                    <a:pt x="0" y="405"/>
                  </a:cubicBezTo>
                  <a:lnTo>
                    <a:pt x="0" y="1636"/>
                  </a:lnTo>
                  <a:cubicBezTo>
                    <a:pt x="0" y="1900"/>
                    <a:pt x="200" y="2032"/>
                    <a:pt x="399" y="2032"/>
                  </a:cubicBezTo>
                  <a:cubicBezTo>
                    <a:pt x="599" y="2032"/>
                    <a:pt x="798" y="1900"/>
                    <a:pt x="798" y="1636"/>
                  </a:cubicBezTo>
                  <a:lnTo>
                    <a:pt x="798" y="405"/>
                  </a:lnTo>
                  <a:cubicBezTo>
                    <a:pt x="798" y="136"/>
                    <a:pt x="599" y="1"/>
                    <a:pt x="399" y="1"/>
                  </a:cubicBezTo>
                  <a:close/>
                </a:path>
              </a:pathLst>
            </a:custGeom>
            <a:solidFill>
              <a:srgbClr val="c7d2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33"/>
            <p:cNvSpPr/>
            <p:nvPr/>
          </p:nvSpPr>
          <p:spPr>
            <a:xfrm>
              <a:off x="7150320" y="877320"/>
              <a:ext cx="114480" cy="158400"/>
            </a:xfrm>
            <a:custGeom>
              <a:avLst/>
              <a:gdLst/>
              <a:ahLst/>
              <a:rect l="l" t="t" r="r" b="b"/>
              <a:pathLst>
                <a:path w="809" h="1129">
                  <a:moveTo>
                    <a:pt x="405" y="1"/>
                  </a:moveTo>
                  <a:cubicBezTo>
                    <a:pt x="203" y="1"/>
                    <a:pt x="1" y="136"/>
                    <a:pt x="1" y="405"/>
                  </a:cubicBezTo>
                  <a:lnTo>
                    <a:pt x="1" y="732"/>
                  </a:lnTo>
                  <a:cubicBezTo>
                    <a:pt x="1" y="996"/>
                    <a:pt x="203" y="1128"/>
                    <a:pt x="405" y="1128"/>
                  </a:cubicBezTo>
                  <a:cubicBezTo>
                    <a:pt x="607" y="1128"/>
                    <a:pt x="809" y="996"/>
                    <a:pt x="809" y="732"/>
                  </a:cubicBezTo>
                  <a:lnTo>
                    <a:pt x="809" y="405"/>
                  </a:lnTo>
                  <a:cubicBezTo>
                    <a:pt x="809" y="136"/>
                    <a:pt x="607" y="1"/>
                    <a:pt x="405" y="1"/>
                  </a:cubicBezTo>
                  <a:close/>
                </a:path>
              </a:pathLst>
            </a:custGeom>
            <a:solidFill>
              <a:srgbClr val="d9e0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34"/>
            <p:cNvSpPr/>
            <p:nvPr/>
          </p:nvSpPr>
          <p:spPr>
            <a:xfrm>
              <a:off x="7519680" y="877320"/>
              <a:ext cx="114480" cy="158400"/>
            </a:xfrm>
            <a:custGeom>
              <a:avLst/>
              <a:gdLst/>
              <a:ahLst/>
              <a:rect l="l" t="t" r="r" b="b"/>
              <a:pathLst>
                <a:path w="808" h="1129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732"/>
                  </a:lnTo>
                  <a:cubicBezTo>
                    <a:pt x="0" y="996"/>
                    <a:pt x="202" y="1128"/>
                    <a:pt x="404" y="1128"/>
                  </a:cubicBezTo>
                  <a:cubicBezTo>
                    <a:pt x="606" y="1128"/>
                    <a:pt x="808" y="996"/>
                    <a:pt x="808" y="732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d9e0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35"/>
            <p:cNvSpPr/>
            <p:nvPr/>
          </p:nvSpPr>
          <p:spPr>
            <a:xfrm>
              <a:off x="7889040" y="877320"/>
              <a:ext cx="114120" cy="158400"/>
            </a:xfrm>
            <a:custGeom>
              <a:avLst/>
              <a:gdLst/>
              <a:ahLst/>
              <a:rect l="l" t="t" r="r" b="b"/>
              <a:pathLst>
                <a:path w="809" h="1129">
                  <a:moveTo>
                    <a:pt x="404" y="1"/>
                  </a:moveTo>
                  <a:cubicBezTo>
                    <a:pt x="202" y="1"/>
                    <a:pt x="0" y="136"/>
                    <a:pt x="0" y="405"/>
                  </a:cubicBezTo>
                  <a:lnTo>
                    <a:pt x="0" y="732"/>
                  </a:lnTo>
                  <a:cubicBezTo>
                    <a:pt x="0" y="996"/>
                    <a:pt x="200" y="1128"/>
                    <a:pt x="401" y="1128"/>
                  </a:cubicBezTo>
                  <a:cubicBezTo>
                    <a:pt x="601" y="1128"/>
                    <a:pt x="803" y="996"/>
                    <a:pt x="808" y="732"/>
                  </a:cubicBezTo>
                  <a:lnTo>
                    <a:pt x="808" y="405"/>
                  </a:lnTo>
                  <a:cubicBezTo>
                    <a:pt x="808" y="136"/>
                    <a:pt x="606" y="1"/>
                    <a:pt x="404" y="1"/>
                  </a:cubicBezTo>
                  <a:close/>
                </a:path>
              </a:pathLst>
            </a:custGeom>
            <a:solidFill>
              <a:srgbClr val="d9e0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36"/>
            <p:cNvSpPr/>
            <p:nvPr/>
          </p:nvSpPr>
          <p:spPr>
            <a:xfrm>
              <a:off x="8258040" y="877320"/>
              <a:ext cx="112320" cy="158400"/>
            </a:xfrm>
            <a:custGeom>
              <a:avLst/>
              <a:gdLst/>
              <a:ahLst/>
              <a:rect l="l" t="t" r="r" b="b"/>
              <a:pathLst>
                <a:path w="799" h="1129">
                  <a:moveTo>
                    <a:pt x="399" y="1"/>
                  </a:moveTo>
                  <a:cubicBezTo>
                    <a:pt x="200" y="1"/>
                    <a:pt x="0" y="136"/>
                    <a:pt x="0" y="405"/>
                  </a:cubicBezTo>
                  <a:lnTo>
                    <a:pt x="0" y="732"/>
                  </a:lnTo>
                  <a:cubicBezTo>
                    <a:pt x="0" y="996"/>
                    <a:pt x="200" y="1128"/>
                    <a:pt x="399" y="1128"/>
                  </a:cubicBezTo>
                  <a:cubicBezTo>
                    <a:pt x="599" y="1128"/>
                    <a:pt x="798" y="996"/>
                    <a:pt x="798" y="732"/>
                  </a:cubicBezTo>
                  <a:lnTo>
                    <a:pt x="798" y="405"/>
                  </a:lnTo>
                  <a:cubicBezTo>
                    <a:pt x="798" y="136"/>
                    <a:pt x="599" y="1"/>
                    <a:pt x="399" y="1"/>
                  </a:cubicBezTo>
                  <a:close/>
                </a:path>
              </a:pathLst>
            </a:custGeom>
            <a:solidFill>
              <a:srgbClr val="d9e0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37"/>
            <p:cNvSpPr/>
            <p:nvPr/>
          </p:nvSpPr>
          <p:spPr>
            <a:xfrm>
              <a:off x="6859080" y="1301400"/>
              <a:ext cx="924480" cy="890640"/>
            </a:xfrm>
            <a:custGeom>
              <a:avLst/>
              <a:gdLst/>
              <a:ahLst/>
              <a:rect l="l" t="t" r="r" b="b"/>
              <a:pathLst>
                <a:path w="6409" h="6243">
                  <a:moveTo>
                    <a:pt x="226" y="1"/>
                  </a:moveTo>
                  <a:cubicBezTo>
                    <a:pt x="113" y="1"/>
                    <a:pt x="0" y="78"/>
                    <a:pt x="10" y="231"/>
                  </a:cubicBezTo>
                  <a:lnTo>
                    <a:pt x="10" y="1607"/>
                  </a:lnTo>
                  <a:cubicBezTo>
                    <a:pt x="19" y="2626"/>
                    <a:pt x="837" y="3443"/>
                    <a:pt x="1856" y="3453"/>
                  </a:cubicBezTo>
                  <a:lnTo>
                    <a:pt x="2606" y="3453"/>
                  </a:lnTo>
                  <a:cubicBezTo>
                    <a:pt x="3260" y="3453"/>
                    <a:pt x="3789" y="3972"/>
                    <a:pt x="3789" y="4626"/>
                  </a:cubicBezTo>
                  <a:cubicBezTo>
                    <a:pt x="3789" y="5520"/>
                    <a:pt x="4510" y="6241"/>
                    <a:pt x="5404" y="6241"/>
                  </a:cubicBezTo>
                  <a:lnTo>
                    <a:pt x="6106" y="6241"/>
                  </a:lnTo>
                  <a:cubicBezTo>
                    <a:pt x="6113" y="6242"/>
                    <a:pt x="6119" y="6242"/>
                    <a:pt x="6124" y="6242"/>
                  </a:cubicBezTo>
                  <a:cubicBezTo>
                    <a:pt x="6408" y="6242"/>
                    <a:pt x="6408" y="5808"/>
                    <a:pt x="6124" y="5808"/>
                  </a:cubicBezTo>
                  <a:cubicBezTo>
                    <a:pt x="6119" y="5808"/>
                    <a:pt x="6113" y="5808"/>
                    <a:pt x="6106" y="5809"/>
                  </a:cubicBezTo>
                  <a:lnTo>
                    <a:pt x="6106" y="5818"/>
                  </a:lnTo>
                  <a:lnTo>
                    <a:pt x="5404" y="5818"/>
                  </a:lnTo>
                  <a:cubicBezTo>
                    <a:pt x="4751" y="5818"/>
                    <a:pt x="4222" y="5290"/>
                    <a:pt x="4222" y="4636"/>
                  </a:cubicBezTo>
                  <a:cubicBezTo>
                    <a:pt x="4222" y="3741"/>
                    <a:pt x="3500" y="3020"/>
                    <a:pt x="2606" y="3020"/>
                  </a:cubicBezTo>
                  <a:lnTo>
                    <a:pt x="1856" y="3020"/>
                  </a:lnTo>
                  <a:cubicBezTo>
                    <a:pt x="1077" y="3020"/>
                    <a:pt x="443" y="2385"/>
                    <a:pt x="443" y="1607"/>
                  </a:cubicBezTo>
                  <a:lnTo>
                    <a:pt x="443" y="231"/>
                  </a:lnTo>
                  <a:cubicBezTo>
                    <a:pt x="452" y="78"/>
                    <a:pt x="339" y="1"/>
                    <a:pt x="226" y="1"/>
                  </a:cubicBezTo>
                  <a:close/>
                </a:path>
              </a:pathLst>
            </a:custGeom>
            <a:solidFill>
              <a:srgbClr val="8d1d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38"/>
            <p:cNvSpPr/>
            <p:nvPr/>
          </p:nvSpPr>
          <p:spPr>
            <a:xfrm>
              <a:off x="7864920" y="1390320"/>
              <a:ext cx="812880" cy="784080"/>
            </a:xfrm>
            <a:custGeom>
              <a:avLst/>
              <a:gdLst/>
              <a:ahLst/>
              <a:rect l="l" t="t" r="r" b="b"/>
              <a:pathLst>
                <a:path w="5630" h="5501">
                  <a:moveTo>
                    <a:pt x="4505" y="1"/>
                  </a:moveTo>
                  <a:cubicBezTo>
                    <a:pt x="4244" y="1"/>
                    <a:pt x="3983" y="99"/>
                    <a:pt x="3784" y="299"/>
                  </a:cubicBezTo>
                  <a:lnTo>
                    <a:pt x="3764" y="308"/>
                  </a:lnTo>
                  <a:lnTo>
                    <a:pt x="3120" y="953"/>
                  </a:lnTo>
                  <a:lnTo>
                    <a:pt x="755" y="3318"/>
                  </a:lnTo>
                  <a:cubicBezTo>
                    <a:pt x="658" y="3414"/>
                    <a:pt x="582" y="3539"/>
                    <a:pt x="543" y="3674"/>
                  </a:cubicBezTo>
                  <a:lnTo>
                    <a:pt x="245" y="4636"/>
                  </a:lnTo>
                  <a:lnTo>
                    <a:pt x="33" y="5347"/>
                  </a:lnTo>
                  <a:cubicBezTo>
                    <a:pt x="1" y="5420"/>
                    <a:pt x="58" y="5500"/>
                    <a:pt x="134" y="5500"/>
                  </a:cubicBezTo>
                  <a:cubicBezTo>
                    <a:pt x="148" y="5500"/>
                    <a:pt x="163" y="5497"/>
                    <a:pt x="178" y="5491"/>
                  </a:cubicBezTo>
                  <a:lnTo>
                    <a:pt x="880" y="5270"/>
                  </a:lnTo>
                  <a:lnTo>
                    <a:pt x="1841" y="4972"/>
                  </a:lnTo>
                  <a:cubicBezTo>
                    <a:pt x="1918" y="4953"/>
                    <a:pt x="1985" y="4924"/>
                    <a:pt x="2043" y="4886"/>
                  </a:cubicBezTo>
                  <a:cubicBezTo>
                    <a:pt x="2101" y="4847"/>
                    <a:pt x="2159" y="4809"/>
                    <a:pt x="2197" y="4761"/>
                  </a:cubicBezTo>
                  <a:lnTo>
                    <a:pt x="4563" y="2405"/>
                  </a:lnTo>
                  <a:lnTo>
                    <a:pt x="5226" y="1741"/>
                  </a:lnTo>
                  <a:cubicBezTo>
                    <a:pt x="5630" y="1337"/>
                    <a:pt x="5620" y="674"/>
                    <a:pt x="5207" y="280"/>
                  </a:cubicBezTo>
                  <a:cubicBezTo>
                    <a:pt x="5012" y="94"/>
                    <a:pt x="4759" y="1"/>
                    <a:pt x="4505" y="1"/>
                  </a:cubicBezTo>
                  <a:close/>
                </a:path>
              </a:pathLst>
            </a:custGeom>
            <a:solidFill>
              <a:srgbClr val="cad5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39"/>
            <p:cNvSpPr/>
            <p:nvPr/>
          </p:nvSpPr>
          <p:spPr>
            <a:xfrm>
              <a:off x="7867080" y="2055240"/>
              <a:ext cx="122040" cy="119160"/>
            </a:xfrm>
            <a:custGeom>
              <a:avLst/>
              <a:gdLst/>
              <a:ahLst/>
              <a:rect l="l" t="t" r="r" b="b"/>
              <a:pathLst>
                <a:path w="873" h="860">
                  <a:moveTo>
                    <a:pt x="238" y="1"/>
                  </a:moveTo>
                  <a:lnTo>
                    <a:pt x="26" y="712"/>
                  </a:lnTo>
                  <a:cubicBezTo>
                    <a:pt x="1" y="790"/>
                    <a:pt x="60" y="859"/>
                    <a:pt x="134" y="859"/>
                  </a:cubicBezTo>
                  <a:cubicBezTo>
                    <a:pt x="143" y="859"/>
                    <a:pt x="152" y="859"/>
                    <a:pt x="161" y="856"/>
                  </a:cubicBezTo>
                  <a:lnTo>
                    <a:pt x="873" y="635"/>
                  </a:lnTo>
                  <a:cubicBezTo>
                    <a:pt x="844" y="299"/>
                    <a:pt x="575" y="30"/>
                    <a:pt x="238" y="1"/>
                  </a:cubicBezTo>
                  <a:close/>
                </a:path>
              </a:pathLst>
            </a:custGeom>
            <a:solidFill>
              <a:srgbClr val="8d1d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40"/>
            <p:cNvSpPr/>
            <p:nvPr/>
          </p:nvSpPr>
          <p:spPr>
            <a:xfrm>
              <a:off x="7958880" y="1526400"/>
              <a:ext cx="565200" cy="559080"/>
            </a:xfrm>
            <a:custGeom>
              <a:avLst/>
              <a:gdLst/>
              <a:ahLst/>
              <a:rect l="l" t="t" r="r" b="b"/>
              <a:pathLst>
                <a:path w="3924" h="3925">
                  <a:moveTo>
                    <a:pt x="2472" y="1"/>
                  </a:moveTo>
                  <a:lnTo>
                    <a:pt x="116" y="2357"/>
                  </a:lnTo>
                  <a:cubicBezTo>
                    <a:pt x="68" y="2405"/>
                    <a:pt x="29" y="2453"/>
                    <a:pt x="0" y="2511"/>
                  </a:cubicBezTo>
                  <a:lnTo>
                    <a:pt x="673" y="3193"/>
                  </a:lnTo>
                  <a:lnTo>
                    <a:pt x="1395" y="3914"/>
                  </a:lnTo>
                  <a:lnTo>
                    <a:pt x="1404" y="3924"/>
                  </a:lnTo>
                  <a:cubicBezTo>
                    <a:pt x="1462" y="3895"/>
                    <a:pt x="1520" y="3847"/>
                    <a:pt x="1558" y="3809"/>
                  </a:cubicBezTo>
                  <a:lnTo>
                    <a:pt x="3924" y="1443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41"/>
            <p:cNvSpPr/>
            <p:nvPr/>
          </p:nvSpPr>
          <p:spPr>
            <a:xfrm>
              <a:off x="8413920" y="1392480"/>
              <a:ext cx="263880" cy="245160"/>
            </a:xfrm>
            <a:custGeom>
              <a:avLst/>
              <a:gdLst/>
              <a:ahLst/>
              <a:rect l="l" t="t" r="r" b="b"/>
              <a:pathLst>
                <a:path w="1847" h="1737">
                  <a:moveTo>
                    <a:pt x="722" y="1"/>
                  </a:moveTo>
                  <a:cubicBezTo>
                    <a:pt x="461" y="1"/>
                    <a:pt x="200" y="99"/>
                    <a:pt x="1" y="294"/>
                  </a:cubicBezTo>
                  <a:lnTo>
                    <a:pt x="1443" y="1736"/>
                  </a:lnTo>
                  <a:cubicBezTo>
                    <a:pt x="1847" y="1332"/>
                    <a:pt x="1837" y="678"/>
                    <a:pt x="1424" y="284"/>
                  </a:cubicBezTo>
                  <a:cubicBezTo>
                    <a:pt x="1229" y="94"/>
                    <a:pt x="976" y="1"/>
                    <a:pt x="722" y="1"/>
                  </a:cubicBezTo>
                  <a:close/>
                </a:path>
              </a:pathLst>
            </a:custGeom>
            <a:solidFill>
              <a:srgbClr val="65788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42"/>
            <p:cNvSpPr/>
            <p:nvPr/>
          </p:nvSpPr>
          <p:spPr>
            <a:xfrm>
              <a:off x="8056440" y="1623240"/>
              <a:ext cx="467640" cy="462240"/>
            </a:xfrm>
            <a:custGeom>
              <a:avLst/>
              <a:gdLst/>
              <a:ahLst/>
              <a:rect l="l" t="t" r="r" b="b"/>
              <a:pathLst>
                <a:path w="3251" h="3252">
                  <a:moveTo>
                    <a:pt x="2481" y="1"/>
                  </a:moveTo>
                  <a:lnTo>
                    <a:pt x="116" y="2366"/>
                  </a:lnTo>
                  <a:cubicBezTo>
                    <a:pt x="77" y="2405"/>
                    <a:pt x="29" y="2463"/>
                    <a:pt x="0" y="2520"/>
                  </a:cubicBezTo>
                  <a:lnTo>
                    <a:pt x="722" y="3241"/>
                  </a:lnTo>
                  <a:lnTo>
                    <a:pt x="731" y="3251"/>
                  </a:lnTo>
                  <a:cubicBezTo>
                    <a:pt x="789" y="3222"/>
                    <a:pt x="847" y="3174"/>
                    <a:pt x="885" y="3136"/>
                  </a:cubicBezTo>
                  <a:lnTo>
                    <a:pt x="3251" y="770"/>
                  </a:lnTo>
                  <a:lnTo>
                    <a:pt x="2481" y="1"/>
                  </a:lnTo>
                  <a:close/>
                </a:path>
              </a:pathLst>
            </a:custGeom>
            <a:solidFill>
              <a:srgbClr val="5983b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43"/>
            <p:cNvSpPr/>
            <p:nvPr/>
          </p:nvSpPr>
          <p:spPr>
            <a:xfrm>
              <a:off x="8413920" y="1392480"/>
              <a:ext cx="261720" cy="245160"/>
            </a:xfrm>
            <a:custGeom>
              <a:avLst/>
              <a:gdLst/>
              <a:ahLst/>
              <a:rect l="l" t="t" r="r" b="b"/>
              <a:pathLst>
                <a:path w="1838" h="1737">
                  <a:moveTo>
                    <a:pt x="718" y="1"/>
                  </a:moveTo>
                  <a:cubicBezTo>
                    <a:pt x="459" y="1"/>
                    <a:pt x="200" y="99"/>
                    <a:pt x="1" y="294"/>
                  </a:cubicBezTo>
                  <a:lnTo>
                    <a:pt x="674" y="967"/>
                  </a:lnTo>
                  <a:lnTo>
                    <a:pt x="1443" y="1736"/>
                  </a:lnTo>
                  <a:cubicBezTo>
                    <a:pt x="1837" y="1332"/>
                    <a:pt x="1837" y="678"/>
                    <a:pt x="1424" y="284"/>
                  </a:cubicBezTo>
                  <a:cubicBezTo>
                    <a:pt x="1224" y="94"/>
                    <a:pt x="971" y="1"/>
                    <a:pt x="718" y="1"/>
                  </a:cubicBezTo>
                  <a:close/>
                </a:path>
              </a:pathLst>
            </a:custGeom>
            <a:solidFill>
              <a:srgbClr val="b4c7d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44"/>
            <p:cNvSpPr/>
            <p:nvPr/>
          </p:nvSpPr>
          <p:spPr>
            <a:xfrm>
              <a:off x="8511480" y="1488960"/>
              <a:ext cx="160200" cy="148680"/>
            </a:xfrm>
            <a:custGeom>
              <a:avLst/>
              <a:gdLst/>
              <a:ahLst/>
              <a:rect l="l" t="t" r="r" b="b"/>
              <a:pathLst>
                <a:path w="1126" h="1063">
                  <a:moveTo>
                    <a:pt x="728" y="1"/>
                  </a:moveTo>
                  <a:cubicBezTo>
                    <a:pt x="461" y="1"/>
                    <a:pt x="198" y="103"/>
                    <a:pt x="1" y="293"/>
                  </a:cubicBezTo>
                  <a:lnTo>
                    <a:pt x="770" y="1062"/>
                  </a:lnTo>
                  <a:cubicBezTo>
                    <a:pt x="1030" y="793"/>
                    <a:pt x="1126" y="408"/>
                    <a:pt x="1020" y="43"/>
                  </a:cubicBezTo>
                  <a:cubicBezTo>
                    <a:pt x="924" y="15"/>
                    <a:pt x="826" y="1"/>
                    <a:pt x="728" y="1"/>
                  </a:cubicBezTo>
                  <a:close/>
                </a:path>
              </a:pathLst>
            </a:custGeom>
            <a:solidFill>
              <a:srgbClr val="dee6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45"/>
            <p:cNvSpPr/>
            <p:nvPr/>
          </p:nvSpPr>
          <p:spPr>
            <a:xfrm>
              <a:off x="8318160" y="1433880"/>
              <a:ext cx="301680" cy="298440"/>
            </a:xfrm>
            <a:custGeom>
              <a:avLst/>
              <a:gdLst/>
              <a:ahLst/>
              <a:rect l="l" t="t" r="r" b="b"/>
              <a:pathLst>
                <a:path w="2107" h="2107">
                  <a:moveTo>
                    <a:pt x="664" y="1"/>
                  </a:moveTo>
                  <a:lnTo>
                    <a:pt x="644" y="10"/>
                  </a:lnTo>
                  <a:lnTo>
                    <a:pt x="0" y="664"/>
                  </a:lnTo>
                  <a:lnTo>
                    <a:pt x="1443" y="2107"/>
                  </a:lnTo>
                  <a:lnTo>
                    <a:pt x="2106" y="1443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d9e0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46"/>
            <p:cNvSpPr/>
            <p:nvPr/>
          </p:nvSpPr>
          <p:spPr>
            <a:xfrm>
              <a:off x="8415720" y="1530360"/>
              <a:ext cx="204120" cy="201960"/>
            </a:xfrm>
            <a:custGeom>
              <a:avLst/>
              <a:gdLst/>
              <a:ahLst/>
              <a:rect l="l" t="t" r="r" b="b"/>
              <a:pathLst>
                <a:path w="1434" h="1434">
                  <a:moveTo>
                    <a:pt x="664" y="1"/>
                  </a:moveTo>
                  <a:lnTo>
                    <a:pt x="654" y="20"/>
                  </a:lnTo>
                  <a:lnTo>
                    <a:pt x="0" y="664"/>
                  </a:lnTo>
                  <a:lnTo>
                    <a:pt x="770" y="1434"/>
                  </a:lnTo>
                  <a:lnTo>
                    <a:pt x="1433" y="770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aee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47"/>
            <p:cNvSpPr/>
            <p:nvPr/>
          </p:nvSpPr>
          <p:spPr>
            <a:xfrm>
              <a:off x="8415720" y="1530360"/>
              <a:ext cx="204120" cy="201960"/>
            </a:xfrm>
            <a:custGeom>
              <a:avLst/>
              <a:gdLst/>
              <a:ahLst/>
              <a:rect l="l" t="t" r="r" b="b"/>
              <a:pathLst>
                <a:path w="1434" h="1434">
                  <a:moveTo>
                    <a:pt x="664" y="1"/>
                  </a:moveTo>
                  <a:lnTo>
                    <a:pt x="654" y="20"/>
                  </a:lnTo>
                  <a:lnTo>
                    <a:pt x="0" y="664"/>
                  </a:lnTo>
                  <a:lnTo>
                    <a:pt x="770" y="1434"/>
                  </a:lnTo>
                  <a:lnTo>
                    <a:pt x="1433" y="770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aee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8" name="Group 48"/>
          <p:cNvGrpSpPr/>
          <p:nvPr/>
        </p:nvGrpSpPr>
        <p:grpSpPr>
          <a:xfrm>
            <a:off x="4639680" y="2184480"/>
            <a:ext cx="4046760" cy="2158560"/>
            <a:chOff x="4639680" y="2184480"/>
            <a:chExt cx="4046760" cy="2158560"/>
          </a:xfrm>
        </p:grpSpPr>
        <p:sp>
          <p:nvSpPr>
            <p:cNvPr id="1259" name="CustomShape 49"/>
            <p:cNvSpPr/>
            <p:nvPr/>
          </p:nvSpPr>
          <p:spPr>
            <a:xfrm>
              <a:off x="4639680" y="2629800"/>
              <a:ext cx="720720" cy="920880"/>
            </a:xfrm>
            <a:custGeom>
              <a:avLst/>
              <a:gdLst/>
              <a:ahLst/>
              <a:rect l="l" t="t" r="r" b="b"/>
              <a:pathLst>
                <a:path w="47766" h="61259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50"/>
            <p:cNvSpPr/>
            <p:nvPr/>
          </p:nvSpPr>
          <p:spPr>
            <a:xfrm>
              <a:off x="4834080" y="3726360"/>
              <a:ext cx="520920" cy="24120"/>
            </a:xfrm>
            <a:custGeom>
              <a:avLst/>
              <a:gdLst/>
              <a:ahLst/>
              <a:rect l="l" t="t" r="r" b="b"/>
              <a:pathLst>
                <a:path w="34534" h="1673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51"/>
            <p:cNvSpPr/>
            <p:nvPr/>
          </p:nvSpPr>
          <p:spPr>
            <a:xfrm>
              <a:off x="4834080" y="3837240"/>
              <a:ext cx="520920" cy="24120"/>
            </a:xfrm>
            <a:custGeom>
              <a:avLst/>
              <a:gdLst/>
              <a:ahLst/>
              <a:rect l="l" t="t" r="r" b="b"/>
              <a:pathLst>
                <a:path w="34534" h="1674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52"/>
            <p:cNvSpPr/>
            <p:nvPr/>
          </p:nvSpPr>
          <p:spPr>
            <a:xfrm>
              <a:off x="4718520" y="3500280"/>
              <a:ext cx="179280" cy="789480"/>
            </a:xfrm>
            <a:custGeom>
              <a:avLst/>
              <a:gdLst/>
              <a:ahLst/>
              <a:rect l="l" t="t" r="r" b="b"/>
              <a:pathLst>
                <a:path w="11918" h="52517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53"/>
            <p:cNvSpPr/>
            <p:nvPr/>
          </p:nvSpPr>
          <p:spPr>
            <a:xfrm>
              <a:off x="5290920" y="3500280"/>
              <a:ext cx="179640" cy="789480"/>
            </a:xfrm>
            <a:custGeom>
              <a:avLst/>
              <a:gdLst/>
              <a:ahLst/>
              <a:rect l="l" t="t" r="r" b="b"/>
              <a:pathLst>
                <a:path w="11917" h="52517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54"/>
            <p:cNvSpPr/>
            <p:nvPr/>
          </p:nvSpPr>
          <p:spPr>
            <a:xfrm>
              <a:off x="5567400" y="3002040"/>
              <a:ext cx="167400" cy="54360"/>
            </a:xfrm>
            <a:custGeom>
              <a:avLst/>
              <a:gdLst/>
              <a:ahLst/>
              <a:rect l="l" t="t" r="r" b="b"/>
              <a:pathLst>
                <a:path w="11122" h="3659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55"/>
            <p:cNvSpPr/>
            <p:nvPr/>
          </p:nvSpPr>
          <p:spPr>
            <a:xfrm>
              <a:off x="5103720" y="2735280"/>
              <a:ext cx="494280" cy="320400"/>
            </a:xfrm>
            <a:custGeom>
              <a:avLst/>
              <a:gdLst/>
              <a:ahLst/>
              <a:rect l="l" t="t" r="r" b="b"/>
              <a:pathLst>
                <a:path w="32790" h="21341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56"/>
            <p:cNvSpPr/>
            <p:nvPr/>
          </p:nvSpPr>
          <p:spPr>
            <a:xfrm>
              <a:off x="4923000" y="3262680"/>
              <a:ext cx="647280" cy="616680"/>
            </a:xfrm>
            <a:custGeom>
              <a:avLst/>
              <a:gdLst/>
              <a:ahLst/>
              <a:rect l="l" t="t" r="r" b="b"/>
              <a:pathLst>
                <a:path w="42903" h="41022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57"/>
            <p:cNvSpPr/>
            <p:nvPr/>
          </p:nvSpPr>
          <p:spPr>
            <a:xfrm>
              <a:off x="5475240" y="3864600"/>
              <a:ext cx="259200" cy="100800"/>
            </a:xfrm>
            <a:custGeom>
              <a:avLst/>
              <a:gdLst/>
              <a:ahLst/>
              <a:rect l="l" t="t" r="r" b="b"/>
              <a:pathLst>
                <a:path w="17181" h="6734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58"/>
            <p:cNvSpPr/>
            <p:nvPr/>
          </p:nvSpPr>
          <p:spPr>
            <a:xfrm>
              <a:off x="4902480" y="2685600"/>
              <a:ext cx="330120" cy="603720"/>
            </a:xfrm>
            <a:custGeom>
              <a:avLst/>
              <a:gdLst/>
              <a:ahLst/>
              <a:rect l="l" t="t" r="r" b="b"/>
              <a:pathLst>
                <a:path w="21874" h="40149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59"/>
            <p:cNvSpPr/>
            <p:nvPr/>
          </p:nvSpPr>
          <p:spPr>
            <a:xfrm>
              <a:off x="4895640" y="3250080"/>
              <a:ext cx="704520" cy="559800"/>
            </a:xfrm>
            <a:custGeom>
              <a:avLst/>
              <a:gdLst/>
              <a:ahLst/>
              <a:rect l="l" t="t" r="r" b="b"/>
              <a:pathLst>
                <a:path w="46646" h="37241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60"/>
            <p:cNvSpPr/>
            <p:nvPr/>
          </p:nvSpPr>
          <p:spPr>
            <a:xfrm>
              <a:off x="5512320" y="3780720"/>
              <a:ext cx="264600" cy="115200"/>
            </a:xfrm>
            <a:custGeom>
              <a:avLst/>
              <a:gdLst/>
              <a:ahLst/>
              <a:rect l="l" t="t" r="r" b="b"/>
              <a:pathLst>
                <a:path w="17562" h="7711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61"/>
            <p:cNvSpPr/>
            <p:nvPr/>
          </p:nvSpPr>
          <p:spPr>
            <a:xfrm>
              <a:off x="5103720" y="2599920"/>
              <a:ext cx="102960" cy="118440"/>
            </a:xfrm>
            <a:custGeom>
              <a:avLst/>
              <a:gdLst/>
              <a:ahLst/>
              <a:rect l="l" t="t" r="r" b="b"/>
              <a:pathLst>
                <a:path w="6874" h="7925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62"/>
            <p:cNvSpPr/>
            <p:nvPr/>
          </p:nvSpPr>
          <p:spPr>
            <a:xfrm>
              <a:off x="5146920" y="2614680"/>
              <a:ext cx="59760" cy="57960"/>
            </a:xfrm>
            <a:custGeom>
              <a:avLst/>
              <a:gdLst/>
              <a:ahLst/>
              <a:rect l="l" t="t" r="r" b="b"/>
              <a:pathLst>
                <a:path w="4036" h="3926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63"/>
            <p:cNvSpPr/>
            <p:nvPr/>
          </p:nvSpPr>
          <p:spPr>
            <a:xfrm>
              <a:off x="5043600" y="2371320"/>
              <a:ext cx="284400" cy="287640"/>
            </a:xfrm>
            <a:custGeom>
              <a:avLst/>
              <a:gdLst/>
              <a:ahLst/>
              <a:rect l="l" t="t" r="r" b="b"/>
              <a:pathLst>
                <a:path w="18867" h="19183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64"/>
            <p:cNvSpPr/>
            <p:nvPr/>
          </p:nvSpPr>
          <p:spPr>
            <a:xfrm>
              <a:off x="5019840" y="2307960"/>
              <a:ext cx="366840" cy="326520"/>
            </a:xfrm>
            <a:custGeom>
              <a:avLst/>
              <a:gdLst/>
              <a:ahLst/>
              <a:rect l="l" t="t" r="r" b="b"/>
              <a:pathLst>
                <a:path w="24340" h="21748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65"/>
            <p:cNvSpPr/>
            <p:nvPr/>
          </p:nvSpPr>
          <p:spPr>
            <a:xfrm>
              <a:off x="5310000" y="2495160"/>
              <a:ext cx="32400" cy="68760"/>
            </a:xfrm>
            <a:custGeom>
              <a:avLst/>
              <a:gdLst/>
              <a:ahLst/>
              <a:rect l="l" t="t" r="r" b="b"/>
              <a:pathLst>
                <a:path w="2181" h="4612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66"/>
            <p:cNvSpPr/>
            <p:nvPr/>
          </p:nvSpPr>
          <p:spPr>
            <a:xfrm>
              <a:off x="5517720" y="3002040"/>
              <a:ext cx="164880" cy="54360"/>
            </a:xfrm>
            <a:custGeom>
              <a:avLst/>
              <a:gdLst/>
              <a:ahLst/>
              <a:rect l="l" t="t" r="r" b="b"/>
              <a:pathLst>
                <a:path w="10963" h="3659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67"/>
            <p:cNvSpPr/>
            <p:nvPr/>
          </p:nvSpPr>
          <p:spPr>
            <a:xfrm>
              <a:off x="5060880" y="2735280"/>
              <a:ext cx="487440" cy="320400"/>
            </a:xfrm>
            <a:custGeom>
              <a:avLst/>
              <a:gdLst/>
              <a:ahLst/>
              <a:rect l="l" t="t" r="r" b="b"/>
              <a:pathLst>
                <a:path w="32322" h="21341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68"/>
            <p:cNvSpPr/>
            <p:nvPr/>
          </p:nvSpPr>
          <p:spPr>
            <a:xfrm>
              <a:off x="7744320" y="2747160"/>
              <a:ext cx="468000" cy="309240"/>
            </a:xfrm>
            <a:custGeom>
              <a:avLst/>
              <a:gdLst/>
              <a:ahLst/>
              <a:rect l="l" t="t" r="r" b="b"/>
              <a:pathLst>
                <a:path w="31034" h="2059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69"/>
            <p:cNvSpPr/>
            <p:nvPr/>
          </p:nvSpPr>
          <p:spPr>
            <a:xfrm>
              <a:off x="7609680" y="3002040"/>
              <a:ext cx="178920" cy="54360"/>
            </a:xfrm>
            <a:custGeom>
              <a:avLst/>
              <a:gdLst/>
              <a:ahLst/>
              <a:rect l="l" t="t" r="r" b="b"/>
              <a:pathLst>
                <a:path w="11881" h="3659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70"/>
            <p:cNvSpPr/>
            <p:nvPr/>
          </p:nvSpPr>
          <p:spPr>
            <a:xfrm>
              <a:off x="7982280" y="2333160"/>
              <a:ext cx="424080" cy="597600"/>
            </a:xfrm>
            <a:custGeom>
              <a:avLst/>
              <a:gdLst/>
              <a:ahLst/>
              <a:rect l="l" t="t" r="r" b="b"/>
              <a:pathLst>
                <a:path w="28159" h="39759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71"/>
            <p:cNvSpPr/>
            <p:nvPr/>
          </p:nvSpPr>
          <p:spPr>
            <a:xfrm>
              <a:off x="7740360" y="3262680"/>
              <a:ext cx="647280" cy="616680"/>
            </a:xfrm>
            <a:custGeom>
              <a:avLst/>
              <a:gdLst/>
              <a:ahLst/>
              <a:rect l="l" t="t" r="r" b="b"/>
              <a:pathLst>
                <a:path w="42904" h="41022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72"/>
            <p:cNvSpPr/>
            <p:nvPr/>
          </p:nvSpPr>
          <p:spPr>
            <a:xfrm>
              <a:off x="7576560" y="3864600"/>
              <a:ext cx="258480" cy="100800"/>
            </a:xfrm>
            <a:custGeom>
              <a:avLst/>
              <a:gdLst/>
              <a:ahLst/>
              <a:rect l="l" t="t" r="r" b="b"/>
              <a:pathLst>
                <a:path w="17182" h="6734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73"/>
            <p:cNvSpPr/>
            <p:nvPr/>
          </p:nvSpPr>
          <p:spPr>
            <a:xfrm>
              <a:off x="8078400" y="2685600"/>
              <a:ext cx="330120" cy="603720"/>
            </a:xfrm>
            <a:custGeom>
              <a:avLst/>
              <a:gdLst/>
              <a:ahLst/>
              <a:rect l="l" t="t" r="r" b="b"/>
              <a:pathLst>
                <a:path w="21872" h="40149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74"/>
            <p:cNvSpPr/>
            <p:nvPr/>
          </p:nvSpPr>
          <p:spPr>
            <a:xfrm>
              <a:off x="7710840" y="3250080"/>
              <a:ext cx="703800" cy="559800"/>
            </a:xfrm>
            <a:custGeom>
              <a:avLst/>
              <a:gdLst/>
              <a:ahLst/>
              <a:rect l="l" t="t" r="r" b="b"/>
              <a:pathLst>
                <a:path w="46645" h="37241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75"/>
            <p:cNvSpPr/>
            <p:nvPr/>
          </p:nvSpPr>
          <p:spPr>
            <a:xfrm>
              <a:off x="7534080" y="3780720"/>
              <a:ext cx="264600" cy="115200"/>
            </a:xfrm>
            <a:custGeom>
              <a:avLst/>
              <a:gdLst/>
              <a:ahLst/>
              <a:rect l="l" t="t" r="r" b="b"/>
              <a:pathLst>
                <a:path w="17564" h="7711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76"/>
            <p:cNvSpPr/>
            <p:nvPr/>
          </p:nvSpPr>
          <p:spPr>
            <a:xfrm>
              <a:off x="8150760" y="2582640"/>
              <a:ext cx="360" cy="360"/>
            </a:xfrm>
            <a:custGeom>
              <a:avLst/>
              <a:gdLst/>
              <a:ahLst/>
              <a:rect l="l" t="t" r="r" b="b"/>
              <a:pathLst>
                <a:path w="2" h="7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77"/>
            <p:cNvSpPr/>
            <p:nvPr/>
          </p:nvSpPr>
          <p:spPr>
            <a:xfrm>
              <a:off x="7781760" y="2747160"/>
              <a:ext cx="468000" cy="309240"/>
            </a:xfrm>
            <a:custGeom>
              <a:avLst/>
              <a:gdLst/>
              <a:ahLst/>
              <a:rect l="l" t="t" r="r" b="b"/>
              <a:pathLst>
                <a:path w="31034" h="2059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78"/>
            <p:cNvSpPr/>
            <p:nvPr/>
          </p:nvSpPr>
          <p:spPr>
            <a:xfrm>
              <a:off x="7647120" y="3002040"/>
              <a:ext cx="178920" cy="54360"/>
            </a:xfrm>
            <a:custGeom>
              <a:avLst/>
              <a:gdLst/>
              <a:ahLst/>
              <a:rect l="l" t="t" r="r" b="b"/>
              <a:pathLst>
                <a:path w="11881" h="3659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79"/>
            <p:cNvSpPr/>
            <p:nvPr/>
          </p:nvSpPr>
          <p:spPr>
            <a:xfrm>
              <a:off x="7974000" y="2363400"/>
              <a:ext cx="311040" cy="255600"/>
            </a:xfrm>
            <a:custGeom>
              <a:avLst/>
              <a:gdLst/>
              <a:ahLst/>
              <a:rect l="l" t="t" r="r" b="b"/>
              <a:pathLst>
                <a:path w="20621" h="17044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80"/>
            <p:cNvSpPr/>
            <p:nvPr/>
          </p:nvSpPr>
          <p:spPr>
            <a:xfrm>
              <a:off x="8108280" y="2595960"/>
              <a:ext cx="91080" cy="133560"/>
            </a:xfrm>
            <a:custGeom>
              <a:avLst/>
              <a:gdLst/>
              <a:ahLst/>
              <a:rect l="l" t="t" r="r" b="b"/>
              <a:pathLst>
                <a:path w="6086" h="8937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81"/>
            <p:cNvSpPr/>
            <p:nvPr/>
          </p:nvSpPr>
          <p:spPr>
            <a:xfrm>
              <a:off x="8108280" y="2610360"/>
              <a:ext cx="61920" cy="89280"/>
            </a:xfrm>
            <a:custGeom>
              <a:avLst/>
              <a:gdLst/>
              <a:ahLst/>
              <a:rect l="l" t="t" r="r" b="b"/>
              <a:pathLst>
                <a:path w="4144" h="5977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82"/>
            <p:cNvSpPr/>
            <p:nvPr/>
          </p:nvSpPr>
          <p:spPr>
            <a:xfrm>
              <a:off x="7993800" y="2417400"/>
              <a:ext cx="227880" cy="263160"/>
            </a:xfrm>
            <a:custGeom>
              <a:avLst/>
              <a:gdLst/>
              <a:ahLst/>
              <a:rect l="l" t="t" r="r" b="b"/>
              <a:pathLst>
                <a:path w="15147" h="17554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83"/>
            <p:cNvSpPr/>
            <p:nvPr/>
          </p:nvSpPr>
          <p:spPr>
            <a:xfrm>
              <a:off x="7980480" y="2529000"/>
              <a:ext cx="32400" cy="62280"/>
            </a:xfrm>
            <a:custGeom>
              <a:avLst/>
              <a:gdLst/>
              <a:ahLst/>
              <a:rect l="l" t="t" r="r" b="b"/>
              <a:pathLst>
                <a:path w="2187" h="4222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84"/>
            <p:cNvSpPr/>
            <p:nvPr/>
          </p:nvSpPr>
          <p:spPr>
            <a:xfrm>
              <a:off x="8000640" y="2413800"/>
              <a:ext cx="394920" cy="506880"/>
            </a:xfrm>
            <a:custGeom>
              <a:avLst/>
              <a:gdLst/>
              <a:ahLst/>
              <a:rect l="l" t="t" r="r" b="b"/>
              <a:pathLst>
                <a:path w="26208" h="3374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85"/>
            <p:cNvSpPr/>
            <p:nvPr/>
          </p:nvSpPr>
          <p:spPr>
            <a:xfrm>
              <a:off x="7965720" y="2629800"/>
              <a:ext cx="720720" cy="920880"/>
            </a:xfrm>
            <a:custGeom>
              <a:avLst/>
              <a:gdLst/>
              <a:ahLst/>
              <a:rect l="l" t="t" r="r" b="b"/>
              <a:pathLst>
                <a:path w="47767" h="61259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86"/>
            <p:cNvSpPr/>
            <p:nvPr/>
          </p:nvSpPr>
          <p:spPr>
            <a:xfrm>
              <a:off x="7971480" y="3726360"/>
              <a:ext cx="520920" cy="24120"/>
            </a:xfrm>
            <a:custGeom>
              <a:avLst/>
              <a:gdLst/>
              <a:ahLst/>
              <a:rect l="l" t="t" r="r" b="b"/>
              <a:pathLst>
                <a:path w="34534" h="1673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87"/>
            <p:cNvSpPr/>
            <p:nvPr/>
          </p:nvSpPr>
          <p:spPr>
            <a:xfrm>
              <a:off x="7971480" y="3837240"/>
              <a:ext cx="520920" cy="24120"/>
            </a:xfrm>
            <a:custGeom>
              <a:avLst/>
              <a:gdLst/>
              <a:ahLst/>
              <a:rect l="l" t="t" r="r" b="b"/>
              <a:pathLst>
                <a:path w="34534" h="1674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88"/>
            <p:cNvSpPr/>
            <p:nvPr/>
          </p:nvSpPr>
          <p:spPr>
            <a:xfrm>
              <a:off x="8428680" y="3500280"/>
              <a:ext cx="179280" cy="789480"/>
            </a:xfrm>
            <a:custGeom>
              <a:avLst/>
              <a:gdLst/>
              <a:ahLst/>
              <a:rect l="l" t="t" r="r" b="b"/>
              <a:pathLst>
                <a:path w="11917" h="52517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89"/>
            <p:cNvSpPr/>
            <p:nvPr/>
          </p:nvSpPr>
          <p:spPr>
            <a:xfrm>
              <a:off x="7855560" y="3500280"/>
              <a:ext cx="179640" cy="789480"/>
            </a:xfrm>
            <a:custGeom>
              <a:avLst/>
              <a:gdLst/>
              <a:ahLst/>
              <a:rect l="l" t="t" r="r" b="b"/>
              <a:pathLst>
                <a:path w="11918" h="52517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90"/>
            <p:cNvSpPr/>
            <p:nvPr/>
          </p:nvSpPr>
          <p:spPr>
            <a:xfrm>
              <a:off x="5869800" y="2696040"/>
              <a:ext cx="588600" cy="824040"/>
            </a:xfrm>
            <a:custGeom>
              <a:avLst/>
              <a:gdLst/>
              <a:ahLst/>
              <a:rect l="l" t="t" r="r" b="b"/>
              <a:pathLst>
                <a:path w="39016" h="54807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91"/>
            <p:cNvSpPr/>
            <p:nvPr/>
          </p:nvSpPr>
          <p:spPr>
            <a:xfrm>
              <a:off x="5897880" y="3710880"/>
              <a:ext cx="522720" cy="24840"/>
            </a:xfrm>
            <a:custGeom>
              <a:avLst/>
              <a:gdLst/>
              <a:ahLst/>
              <a:rect l="l" t="t" r="r" b="b"/>
              <a:pathLst>
                <a:path w="34640" h="1679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92"/>
            <p:cNvSpPr/>
            <p:nvPr/>
          </p:nvSpPr>
          <p:spPr>
            <a:xfrm>
              <a:off x="5897880" y="3821760"/>
              <a:ext cx="522720" cy="24840"/>
            </a:xfrm>
            <a:custGeom>
              <a:avLst/>
              <a:gdLst/>
              <a:ahLst/>
              <a:rect l="l" t="t" r="r" b="b"/>
              <a:pathLst>
                <a:path w="34640" h="1679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93"/>
            <p:cNvSpPr/>
            <p:nvPr/>
          </p:nvSpPr>
          <p:spPr>
            <a:xfrm>
              <a:off x="5782680" y="3483720"/>
              <a:ext cx="179640" cy="792000"/>
            </a:xfrm>
            <a:custGeom>
              <a:avLst/>
              <a:gdLst/>
              <a:ahLst/>
              <a:rect l="l" t="t" r="r" b="b"/>
              <a:pathLst>
                <a:path w="11953" h="52678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94"/>
            <p:cNvSpPr/>
            <p:nvPr/>
          </p:nvSpPr>
          <p:spPr>
            <a:xfrm>
              <a:off x="6356880" y="3483720"/>
              <a:ext cx="179640" cy="792000"/>
            </a:xfrm>
            <a:custGeom>
              <a:avLst/>
              <a:gdLst/>
              <a:ahLst/>
              <a:rect l="l" t="t" r="r" b="b"/>
              <a:pathLst>
                <a:path w="11953" h="52678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95"/>
            <p:cNvSpPr/>
            <p:nvPr/>
          </p:nvSpPr>
          <p:spPr>
            <a:xfrm>
              <a:off x="5955120" y="3233880"/>
              <a:ext cx="400680" cy="217800"/>
            </a:xfrm>
            <a:custGeom>
              <a:avLst/>
              <a:gdLst/>
              <a:ahLst/>
              <a:rect l="l" t="t" r="r" b="b"/>
              <a:pathLst>
                <a:path w="26579" h="14543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96"/>
            <p:cNvSpPr/>
            <p:nvPr/>
          </p:nvSpPr>
          <p:spPr>
            <a:xfrm>
              <a:off x="5961240" y="2642760"/>
              <a:ext cx="412560" cy="693000"/>
            </a:xfrm>
            <a:custGeom>
              <a:avLst/>
              <a:gdLst/>
              <a:ahLst/>
              <a:rect l="l" t="t" r="r" b="b"/>
              <a:pathLst>
                <a:path w="27354" h="46124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97"/>
            <p:cNvSpPr/>
            <p:nvPr/>
          </p:nvSpPr>
          <p:spPr>
            <a:xfrm>
              <a:off x="5818680" y="2691000"/>
              <a:ext cx="317880" cy="365400"/>
            </a:xfrm>
            <a:custGeom>
              <a:avLst/>
              <a:gdLst/>
              <a:ahLst/>
              <a:rect l="l" t="t" r="r" b="b"/>
              <a:pathLst>
                <a:path w="21100" h="24338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98"/>
            <p:cNvSpPr/>
            <p:nvPr/>
          </p:nvSpPr>
          <p:spPr>
            <a:xfrm>
              <a:off x="6111000" y="2997360"/>
              <a:ext cx="173160" cy="59040"/>
            </a:xfrm>
            <a:custGeom>
              <a:avLst/>
              <a:gdLst/>
              <a:ahLst/>
              <a:rect l="l" t="t" r="r" b="b"/>
              <a:pathLst>
                <a:path w="11499" h="397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99"/>
            <p:cNvSpPr/>
            <p:nvPr/>
          </p:nvSpPr>
          <p:spPr>
            <a:xfrm>
              <a:off x="6198120" y="2684880"/>
              <a:ext cx="318240" cy="371520"/>
            </a:xfrm>
            <a:custGeom>
              <a:avLst/>
              <a:gdLst/>
              <a:ahLst/>
              <a:rect l="l" t="t" r="r" b="b"/>
              <a:pathLst>
                <a:path w="21100" h="24729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100"/>
            <p:cNvSpPr/>
            <p:nvPr/>
          </p:nvSpPr>
          <p:spPr>
            <a:xfrm>
              <a:off x="6050160" y="2997360"/>
              <a:ext cx="172800" cy="59040"/>
            </a:xfrm>
            <a:custGeom>
              <a:avLst/>
              <a:gdLst/>
              <a:ahLst/>
              <a:rect l="l" t="t" r="r" b="b"/>
              <a:pathLst>
                <a:path w="11499" h="397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101"/>
            <p:cNvSpPr/>
            <p:nvPr/>
          </p:nvSpPr>
          <p:spPr>
            <a:xfrm>
              <a:off x="6285960" y="2336040"/>
              <a:ext cx="68760" cy="123480"/>
            </a:xfrm>
            <a:custGeom>
              <a:avLst/>
              <a:gdLst/>
              <a:ahLst/>
              <a:rect l="l" t="t" r="r" b="b"/>
              <a:pathLst>
                <a:path w="4591" h="8279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102"/>
            <p:cNvSpPr/>
            <p:nvPr/>
          </p:nvSpPr>
          <p:spPr>
            <a:xfrm>
              <a:off x="6116040" y="2556000"/>
              <a:ext cx="105840" cy="123120"/>
            </a:xfrm>
            <a:custGeom>
              <a:avLst/>
              <a:gdLst/>
              <a:ahLst/>
              <a:rect l="l" t="t" r="r" b="b"/>
              <a:pathLst>
                <a:path w="7067" h="8248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103"/>
            <p:cNvSpPr/>
            <p:nvPr/>
          </p:nvSpPr>
          <p:spPr>
            <a:xfrm>
              <a:off x="6139800" y="2570760"/>
              <a:ext cx="82080" cy="85320"/>
            </a:xfrm>
            <a:custGeom>
              <a:avLst/>
              <a:gdLst/>
              <a:ahLst/>
              <a:rect l="l" t="t" r="r" b="b"/>
              <a:pathLst>
                <a:path w="5481" h="5702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104"/>
            <p:cNvSpPr/>
            <p:nvPr/>
          </p:nvSpPr>
          <p:spPr>
            <a:xfrm>
              <a:off x="6075000" y="2307600"/>
              <a:ext cx="265320" cy="307080"/>
            </a:xfrm>
            <a:custGeom>
              <a:avLst/>
              <a:gdLst/>
              <a:ahLst/>
              <a:rect l="l" t="t" r="r" b="b"/>
              <a:pathLst>
                <a:path w="17604" h="2047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105"/>
            <p:cNvSpPr/>
            <p:nvPr/>
          </p:nvSpPr>
          <p:spPr>
            <a:xfrm>
              <a:off x="6082200" y="2499480"/>
              <a:ext cx="35640" cy="74880"/>
            </a:xfrm>
            <a:custGeom>
              <a:avLst/>
              <a:gdLst/>
              <a:ahLst/>
              <a:rect l="l" t="t" r="r" b="b"/>
              <a:pathLst>
                <a:path w="2415" h="5026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106"/>
            <p:cNvSpPr/>
            <p:nvPr/>
          </p:nvSpPr>
          <p:spPr>
            <a:xfrm>
              <a:off x="6058080" y="2275560"/>
              <a:ext cx="318240" cy="177840"/>
            </a:xfrm>
            <a:custGeom>
              <a:avLst/>
              <a:gdLst/>
              <a:ahLst/>
              <a:rect l="l" t="t" r="r" b="b"/>
              <a:pathLst>
                <a:path w="21110" h="11872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107"/>
            <p:cNvSpPr/>
            <p:nvPr/>
          </p:nvSpPr>
          <p:spPr>
            <a:xfrm>
              <a:off x="6051960" y="2435040"/>
              <a:ext cx="72720" cy="94320"/>
            </a:xfrm>
            <a:custGeom>
              <a:avLst/>
              <a:gdLst/>
              <a:ahLst/>
              <a:rect l="l" t="t" r="r" b="b"/>
              <a:pathLst>
                <a:path w="4894" h="632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108"/>
            <p:cNvSpPr/>
            <p:nvPr/>
          </p:nvSpPr>
          <p:spPr>
            <a:xfrm>
              <a:off x="6229080" y="2262960"/>
              <a:ext cx="163800" cy="94320"/>
            </a:xfrm>
            <a:custGeom>
              <a:avLst/>
              <a:gdLst/>
              <a:ahLst/>
              <a:rect l="l" t="t" r="r" b="b"/>
              <a:pathLst>
                <a:path w="10887" h="6326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109"/>
            <p:cNvSpPr/>
            <p:nvPr/>
          </p:nvSpPr>
          <p:spPr>
            <a:xfrm>
              <a:off x="6125400" y="2453760"/>
              <a:ext cx="211680" cy="183960"/>
            </a:xfrm>
            <a:custGeom>
              <a:avLst/>
              <a:gdLst/>
              <a:ahLst/>
              <a:rect l="l" t="t" r="r" b="b"/>
              <a:pathLst>
                <a:path w="14037" h="12295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110"/>
            <p:cNvSpPr/>
            <p:nvPr/>
          </p:nvSpPr>
          <p:spPr>
            <a:xfrm>
              <a:off x="5873760" y="3271320"/>
              <a:ext cx="240480" cy="956160"/>
            </a:xfrm>
            <a:custGeom>
              <a:avLst/>
              <a:gdLst/>
              <a:ahLst/>
              <a:rect l="l" t="t" r="r" b="b"/>
              <a:pathLst>
                <a:path w="15994" h="63567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111"/>
            <p:cNvSpPr/>
            <p:nvPr/>
          </p:nvSpPr>
          <p:spPr>
            <a:xfrm>
              <a:off x="5937840" y="4202280"/>
              <a:ext cx="164160" cy="134280"/>
            </a:xfrm>
            <a:custGeom>
              <a:avLst/>
              <a:gdLst/>
              <a:ahLst/>
              <a:rect l="l" t="t" r="r" b="b"/>
              <a:pathLst>
                <a:path w="10923" h="9012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112"/>
            <p:cNvSpPr/>
            <p:nvPr/>
          </p:nvSpPr>
          <p:spPr>
            <a:xfrm>
              <a:off x="6203520" y="3271320"/>
              <a:ext cx="240840" cy="961560"/>
            </a:xfrm>
            <a:custGeom>
              <a:avLst/>
              <a:gdLst/>
              <a:ahLst/>
              <a:rect l="l" t="t" r="r" b="b"/>
              <a:pathLst>
                <a:path w="15993" h="63949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113"/>
            <p:cNvSpPr/>
            <p:nvPr/>
          </p:nvSpPr>
          <p:spPr>
            <a:xfrm>
              <a:off x="6222960" y="4202280"/>
              <a:ext cx="164160" cy="134280"/>
            </a:xfrm>
            <a:custGeom>
              <a:avLst/>
              <a:gdLst/>
              <a:ahLst/>
              <a:rect l="l" t="t" r="r" b="b"/>
              <a:pathLst>
                <a:path w="10923" h="9012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114"/>
            <p:cNvSpPr/>
            <p:nvPr/>
          </p:nvSpPr>
          <p:spPr>
            <a:xfrm>
              <a:off x="6845760" y="2714760"/>
              <a:ext cx="587160" cy="821520"/>
            </a:xfrm>
            <a:custGeom>
              <a:avLst/>
              <a:gdLst/>
              <a:ahLst/>
              <a:rect l="l" t="t" r="r" b="b"/>
              <a:pathLst>
                <a:path w="38898" h="54641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115"/>
            <p:cNvSpPr/>
            <p:nvPr/>
          </p:nvSpPr>
          <p:spPr>
            <a:xfrm>
              <a:off x="6873840" y="3726360"/>
              <a:ext cx="521280" cy="24120"/>
            </a:xfrm>
            <a:custGeom>
              <a:avLst/>
              <a:gdLst/>
              <a:ahLst/>
              <a:rect l="l" t="t" r="r" b="b"/>
              <a:pathLst>
                <a:path w="34534" h="1673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116"/>
            <p:cNvSpPr/>
            <p:nvPr/>
          </p:nvSpPr>
          <p:spPr>
            <a:xfrm>
              <a:off x="6873840" y="3837240"/>
              <a:ext cx="521280" cy="24120"/>
            </a:xfrm>
            <a:custGeom>
              <a:avLst/>
              <a:gdLst/>
              <a:ahLst/>
              <a:rect l="l" t="t" r="r" b="b"/>
              <a:pathLst>
                <a:path w="34534" h="1674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117"/>
            <p:cNvSpPr/>
            <p:nvPr/>
          </p:nvSpPr>
          <p:spPr>
            <a:xfrm>
              <a:off x="6758280" y="3500280"/>
              <a:ext cx="179280" cy="789480"/>
            </a:xfrm>
            <a:custGeom>
              <a:avLst/>
              <a:gdLst/>
              <a:ahLst/>
              <a:rect l="l" t="t" r="r" b="b"/>
              <a:pathLst>
                <a:path w="11916" h="52517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118"/>
            <p:cNvSpPr/>
            <p:nvPr/>
          </p:nvSpPr>
          <p:spPr>
            <a:xfrm>
              <a:off x="7331400" y="3500280"/>
              <a:ext cx="179640" cy="789480"/>
            </a:xfrm>
            <a:custGeom>
              <a:avLst/>
              <a:gdLst/>
              <a:ahLst/>
              <a:rect l="l" t="t" r="r" b="b"/>
              <a:pathLst>
                <a:path w="11918" h="52517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119"/>
            <p:cNvSpPr/>
            <p:nvPr/>
          </p:nvSpPr>
          <p:spPr>
            <a:xfrm>
              <a:off x="6926400" y="2642400"/>
              <a:ext cx="435960" cy="662400"/>
            </a:xfrm>
            <a:custGeom>
              <a:avLst/>
              <a:gdLst/>
              <a:ahLst/>
              <a:rect l="l" t="t" r="r" b="b"/>
              <a:pathLst>
                <a:path w="28892" h="44073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120"/>
            <p:cNvSpPr/>
            <p:nvPr/>
          </p:nvSpPr>
          <p:spPr>
            <a:xfrm>
              <a:off x="7082640" y="2642400"/>
              <a:ext cx="157320" cy="73800"/>
            </a:xfrm>
            <a:custGeom>
              <a:avLst/>
              <a:gdLst/>
              <a:ahLst/>
              <a:rect l="l" t="t" r="r" b="b"/>
              <a:pathLst>
                <a:path w="10464" h="4969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121"/>
            <p:cNvSpPr/>
            <p:nvPr/>
          </p:nvSpPr>
          <p:spPr>
            <a:xfrm>
              <a:off x="7149240" y="4143960"/>
              <a:ext cx="74160" cy="60480"/>
            </a:xfrm>
            <a:custGeom>
              <a:avLst/>
              <a:gdLst/>
              <a:ahLst/>
              <a:rect l="l" t="t" r="r" b="b"/>
              <a:pathLst>
                <a:path w="4951" h="4065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122"/>
            <p:cNvSpPr/>
            <p:nvPr/>
          </p:nvSpPr>
          <p:spPr>
            <a:xfrm>
              <a:off x="7126200" y="4194720"/>
              <a:ext cx="147960" cy="123840"/>
            </a:xfrm>
            <a:custGeom>
              <a:avLst/>
              <a:gdLst/>
              <a:ahLst/>
              <a:rect l="l" t="t" r="r" b="b"/>
              <a:pathLst>
                <a:path w="9851" h="831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123"/>
            <p:cNvSpPr/>
            <p:nvPr/>
          </p:nvSpPr>
          <p:spPr>
            <a:xfrm>
              <a:off x="6875640" y="3206880"/>
              <a:ext cx="415800" cy="962280"/>
            </a:xfrm>
            <a:custGeom>
              <a:avLst/>
              <a:gdLst/>
              <a:ahLst/>
              <a:rect l="l" t="t" r="r" b="b"/>
              <a:pathLst>
                <a:path w="27598" h="64008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124"/>
            <p:cNvSpPr/>
            <p:nvPr/>
          </p:nvSpPr>
          <p:spPr>
            <a:xfrm>
              <a:off x="6867720" y="3944160"/>
              <a:ext cx="88560" cy="77760"/>
            </a:xfrm>
            <a:custGeom>
              <a:avLst/>
              <a:gdLst/>
              <a:ahLst/>
              <a:rect l="l" t="t" r="r" b="b"/>
              <a:pathLst>
                <a:path w="5943" h="5213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125"/>
            <p:cNvSpPr/>
            <p:nvPr/>
          </p:nvSpPr>
          <p:spPr>
            <a:xfrm>
              <a:off x="6863040" y="3189600"/>
              <a:ext cx="543600" cy="797760"/>
            </a:xfrm>
            <a:custGeom>
              <a:avLst/>
              <a:gdLst/>
              <a:ahLst/>
              <a:rect l="l" t="t" r="r" b="b"/>
              <a:pathLst>
                <a:path w="36028" h="53074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126"/>
            <p:cNvSpPr/>
            <p:nvPr/>
          </p:nvSpPr>
          <p:spPr>
            <a:xfrm>
              <a:off x="6724080" y="3987000"/>
              <a:ext cx="218160" cy="242640"/>
            </a:xfrm>
            <a:custGeom>
              <a:avLst/>
              <a:gdLst/>
              <a:ahLst/>
              <a:rect l="l" t="t" r="r" b="b"/>
              <a:pathLst>
                <a:path w="14477" h="16199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127"/>
            <p:cNvSpPr/>
            <p:nvPr/>
          </p:nvSpPr>
          <p:spPr>
            <a:xfrm>
              <a:off x="7149240" y="2184480"/>
              <a:ext cx="171360" cy="163440"/>
            </a:xfrm>
            <a:custGeom>
              <a:avLst/>
              <a:gdLst/>
              <a:ahLst/>
              <a:rect l="l" t="t" r="r" b="b"/>
              <a:pathLst>
                <a:path w="11383" h="10908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128"/>
            <p:cNvSpPr/>
            <p:nvPr/>
          </p:nvSpPr>
          <p:spPr>
            <a:xfrm>
              <a:off x="7149240" y="2248920"/>
              <a:ext cx="119160" cy="99000"/>
            </a:xfrm>
            <a:custGeom>
              <a:avLst/>
              <a:gdLst/>
              <a:ahLst/>
              <a:rect l="l" t="t" r="r" b="b"/>
              <a:pathLst>
                <a:path w="7933" h="6625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129"/>
            <p:cNvSpPr/>
            <p:nvPr/>
          </p:nvSpPr>
          <p:spPr>
            <a:xfrm>
              <a:off x="6965280" y="2448360"/>
              <a:ext cx="70920" cy="191160"/>
            </a:xfrm>
            <a:custGeom>
              <a:avLst/>
              <a:gdLst/>
              <a:ahLst/>
              <a:rect l="l" t="t" r="r" b="b"/>
              <a:pathLst>
                <a:path w="4769" h="12768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130"/>
            <p:cNvSpPr/>
            <p:nvPr/>
          </p:nvSpPr>
          <p:spPr>
            <a:xfrm>
              <a:off x="6959880" y="2255040"/>
              <a:ext cx="326160" cy="296640"/>
            </a:xfrm>
            <a:custGeom>
              <a:avLst/>
              <a:gdLst/>
              <a:ahLst/>
              <a:rect l="l" t="t" r="r" b="b"/>
              <a:pathLst>
                <a:path w="21620" h="19759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131"/>
            <p:cNvSpPr/>
            <p:nvPr/>
          </p:nvSpPr>
          <p:spPr>
            <a:xfrm>
              <a:off x="7111800" y="2558160"/>
              <a:ext cx="100440" cy="119880"/>
            </a:xfrm>
            <a:custGeom>
              <a:avLst/>
              <a:gdLst/>
              <a:ahLst/>
              <a:rect l="l" t="t" r="r" b="b"/>
              <a:pathLst>
                <a:path w="6692" h="8006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132"/>
            <p:cNvSpPr/>
            <p:nvPr/>
          </p:nvSpPr>
          <p:spPr>
            <a:xfrm>
              <a:off x="7111800" y="2574720"/>
              <a:ext cx="73440" cy="70920"/>
            </a:xfrm>
            <a:custGeom>
              <a:avLst/>
              <a:gdLst/>
              <a:ahLst/>
              <a:rect l="l" t="t" r="r" b="b"/>
              <a:pathLst>
                <a:path w="4919" h="4752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133"/>
            <p:cNvSpPr/>
            <p:nvPr/>
          </p:nvSpPr>
          <p:spPr>
            <a:xfrm>
              <a:off x="6977160" y="2367360"/>
              <a:ext cx="254160" cy="251280"/>
            </a:xfrm>
            <a:custGeom>
              <a:avLst/>
              <a:gdLst/>
              <a:ahLst/>
              <a:rect l="l" t="t" r="r" b="b"/>
              <a:pathLst>
                <a:path w="16885" h="16767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134"/>
            <p:cNvSpPr/>
            <p:nvPr/>
          </p:nvSpPr>
          <p:spPr>
            <a:xfrm>
              <a:off x="7196040" y="2438640"/>
              <a:ext cx="69840" cy="98280"/>
            </a:xfrm>
            <a:custGeom>
              <a:avLst/>
              <a:gdLst/>
              <a:ahLst/>
              <a:rect l="l" t="t" r="r" b="b"/>
              <a:pathLst>
                <a:path w="4667" h="6584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135"/>
            <p:cNvSpPr/>
            <p:nvPr/>
          </p:nvSpPr>
          <p:spPr>
            <a:xfrm>
              <a:off x="6972480" y="2364480"/>
              <a:ext cx="259200" cy="114480"/>
            </a:xfrm>
            <a:custGeom>
              <a:avLst/>
              <a:gdLst/>
              <a:ahLst/>
              <a:rect l="l" t="t" r="r" b="b"/>
              <a:pathLst>
                <a:path w="17202" h="7669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136"/>
            <p:cNvSpPr/>
            <p:nvPr/>
          </p:nvSpPr>
          <p:spPr>
            <a:xfrm>
              <a:off x="7150320" y="2418480"/>
              <a:ext cx="70560" cy="187200"/>
            </a:xfrm>
            <a:custGeom>
              <a:avLst/>
              <a:gdLst/>
              <a:ahLst/>
              <a:rect l="l" t="t" r="r" b="b"/>
              <a:pathLst>
                <a:path w="4726" h="12506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137"/>
            <p:cNvSpPr/>
            <p:nvPr/>
          </p:nvSpPr>
          <p:spPr>
            <a:xfrm>
              <a:off x="7195320" y="2681280"/>
              <a:ext cx="317160" cy="375120"/>
            </a:xfrm>
            <a:custGeom>
              <a:avLst/>
              <a:gdLst/>
              <a:ahLst/>
              <a:rect l="l" t="t" r="r" b="b"/>
              <a:pathLst>
                <a:path w="21035" h="24941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138"/>
            <p:cNvSpPr/>
            <p:nvPr/>
          </p:nvSpPr>
          <p:spPr>
            <a:xfrm>
              <a:off x="7048080" y="2997360"/>
              <a:ext cx="172440" cy="59040"/>
            </a:xfrm>
            <a:custGeom>
              <a:avLst/>
              <a:gdLst/>
              <a:ahLst/>
              <a:rect l="l" t="t" r="r" b="b"/>
              <a:pathLst>
                <a:path w="11465" h="3957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139"/>
            <p:cNvSpPr/>
            <p:nvPr/>
          </p:nvSpPr>
          <p:spPr>
            <a:xfrm>
              <a:off x="6727680" y="2646360"/>
              <a:ext cx="287280" cy="364680"/>
            </a:xfrm>
            <a:custGeom>
              <a:avLst/>
              <a:gdLst/>
              <a:ahLst/>
              <a:rect l="l" t="t" r="r" b="b"/>
              <a:pathLst>
                <a:path w="19061" h="24285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140"/>
            <p:cNvSpPr/>
            <p:nvPr/>
          </p:nvSpPr>
          <p:spPr>
            <a:xfrm>
              <a:off x="6685560" y="2501280"/>
              <a:ext cx="115560" cy="159120"/>
            </a:xfrm>
            <a:custGeom>
              <a:avLst/>
              <a:gdLst/>
              <a:ahLst/>
              <a:rect l="l" t="t" r="r" b="b"/>
              <a:pathLst>
                <a:path w="7708" h="10636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141"/>
            <p:cNvSpPr/>
            <p:nvPr/>
          </p:nvSpPr>
          <p:spPr>
            <a:xfrm>
              <a:off x="5196960" y="3138120"/>
              <a:ext cx="2983320" cy="249120"/>
            </a:xfrm>
            <a:custGeom>
              <a:avLst/>
              <a:gdLst/>
              <a:ahLst/>
              <a:rect l="l" t="t" r="r" b="b"/>
              <a:pathLst>
                <a:path w="197506" h="1662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142"/>
            <p:cNvSpPr/>
            <p:nvPr/>
          </p:nvSpPr>
          <p:spPr>
            <a:xfrm>
              <a:off x="5107680" y="3057120"/>
              <a:ext cx="3161520" cy="144720"/>
            </a:xfrm>
            <a:custGeom>
              <a:avLst/>
              <a:gdLst/>
              <a:ahLst/>
              <a:rect l="l" t="t" r="r" b="b"/>
              <a:pathLst>
                <a:path w="209286" h="9669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rgbClr val="f5dc6e"/>
            </a:solidFill>
            <a:ln w="9360">
              <a:solidFill>
                <a:srgbClr val="f5dc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143"/>
            <p:cNvSpPr/>
            <p:nvPr/>
          </p:nvSpPr>
          <p:spPr>
            <a:xfrm>
              <a:off x="5133600" y="3202200"/>
              <a:ext cx="134280" cy="523440"/>
            </a:xfrm>
            <a:custGeom>
              <a:avLst/>
              <a:gdLst/>
              <a:ahLst/>
              <a:rect l="l" t="t" r="r" b="b"/>
              <a:pathLst>
                <a:path w="8942" h="34838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f5dc6e"/>
            </a:solidFill>
            <a:ln w="9360">
              <a:solidFill>
                <a:srgbClr val="f5dc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144"/>
            <p:cNvSpPr/>
            <p:nvPr/>
          </p:nvSpPr>
          <p:spPr>
            <a:xfrm>
              <a:off x="5133600" y="3819600"/>
              <a:ext cx="134280" cy="523440"/>
            </a:xfrm>
            <a:custGeom>
              <a:avLst/>
              <a:gdLst/>
              <a:ahLst/>
              <a:rect l="l" t="t" r="r" b="b"/>
              <a:pathLst>
                <a:path w="8942" h="34836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rgbClr val="f5dc6e"/>
            </a:solidFill>
            <a:ln w="9360">
              <a:solidFill>
                <a:srgbClr val="f5dc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145"/>
            <p:cNvSpPr/>
            <p:nvPr/>
          </p:nvSpPr>
          <p:spPr>
            <a:xfrm>
              <a:off x="5136840" y="3710880"/>
              <a:ext cx="127800" cy="127440"/>
            </a:xfrm>
            <a:custGeom>
              <a:avLst/>
              <a:gdLst/>
              <a:ahLst/>
              <a:rect l="l" t="t" r="r" b="b"/>
              <a:pathLst>
                <a:path w="8506" h="8506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rgbClr val="f5dc6e"/>
            </a:solidFill>
            <a:ln w="9360">
              <a:solidFill>
                <a:srgbClr val="f5dc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146"/>
            <p:cNvSpPr/>
            <p:nvPr/>
          </p:nvSpPr>
          <p:spPr>
            <a:xfrm>
              <a:off x="8103960" y="3202200"/>
              <a:ext cx="134280" cy="523440"/>
            </a:xfrm>
            <a:custGeom>
              <a:avLst/>
              <a:gdLst/>
              <a:ahLst/>
              <a:rect l="l" t="t" r="r" b="b"/>
              <a:pathLst>
                <a:path w="8942" h="34838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f5dc6e"/>
            </a:solidFill>
            <a:ln w="9360">
              <a:solidFill>
                <a:srgbClr val="f5dc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147"/>
            <p:cNvSpPr/>
            <p:nvPr/>
          </p:nvSpPr>
          <p:spPr>
            <a:xfrm>
              <a:off x="8103960" y="3819600"/>
              <a:ext cx="134280" cy="523440"/>
            </a:xfrm>
            <a:custGeom>
              <a:avLst/>
              <a:gdLst/>
              <a:ahLst/>
              <a:rect l="l" t="t" r="r" b="b"/>
              <a:pathLst>
                <a:path w="8942" h="34836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rgbClr val="f5dc6e"/>
            </a:solidFill>
            <a:ln w="9360">
              <a:solidFill>
                <a:srgbClr val="f5dc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148"/>
            <p:cNvSpPr/>
            <p:nvPr/>
          </p:nvSpPr>
          <p:spPr>
            <a:xfrm>
              <a:off x="8107200" y="3710880"/>
              <a:ext cx="127800" cy="127440"/>
            </a:xfrm>
            <a:custGeom>
              <a:avLst/>
              <a:gdLst/>
              <a:ahLst/>
              <a:rect l="l" t="t" r="r" b="b"/>
              <a:pathLst>
                <a:path w="8506" h="8506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rgbClr val="f5dc6e"/>
            </a:solidFill>
            <a:ln w="9360">
              <a:solidFill>
                <a:srgbClr val="f5dc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149"/>
            <p:cNvSpPr/>
            <p:nvPr/>
          </p:nvSpPr>
          <p:spPr>
            <a:xfrm>
              <a:off x="7477200" y="2896560"/>
              <a:ext cx="131400" cy="159840"/>
            </a:xfrm>
            <a:custGeom>
              <a:avLst/>
              <a:gdLst/>
              <a:ahLst/>
              <a:rect l="l" t="t" r="r" b="b"/>
              <a:pathLst>
                <a:path w="8762" h="10671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150"/>
            <p:cNvSpPr/>
            <p:nvPr/>
          </p:nvSpPr>
          <p:spPr>
            <a:xfrm>
              <a:off x="5712120" y="2896560"/>
              <a:ext cx="131400" cy="159840"/>
            </a:xfrm>
            <a:custGeom>
              <a:avLst/>
              <a:gdLst/>
              <a:ahLst/>
              <a:rect l="l" t="t" r="r" b="b"/>
              <a:pathLst>
                <a:path w="8764" h="10671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1" name="Group 151"/>
          <p:cNvGrpSpPr/>
          <p:nvPr/>
        </p:nvGrpSpPr>
        <p:grpSpPr>
          <a:xfrm>
            <a:off x="7162920" y="2678400"/>
            <a:ext cx="609120" cy="448200"/>
            <a:chOff x="7162920" y="2678400"/>
            <a:chExt cx="609120" cy="448200"/>
          </a:xfrm>
        </p:grpSpPr>
        <p:grpSp>
          <p:nvGrpSpPr>
            <p:cNvPr id="1362" name="Group 152"/>
            <p:cNvGrpSpPr/>
            <p:nvPr/>
          </p:nvGrpSpPr>
          <p:grpSpPr>
            <a:xfrm>
              <a:off x="7162920" y="2678400"/>
              <a:ext cx="609120" cy="448200"/>
              <a:chOff x="7162920" y="2678400"/>
              <a:chExt cx="609120" cy="448200"/>
            </a:xfrm>
          </p:grpSpPr>
          <p:sp>
            <p:nvSpPr>
              <p:cNvPr id="1363" name="CustomShape 153"/>
              <p:cNvSpPr/>
              <p:nvPr/>
            </p:nvSpPr>
            <p:spPr>
              <a:xfrm>
                <a:off x="7213320" y="2678400"/>
                <a:ext cx="508320" cy="339480"/>
              </a:xfrm>
              <a:custGeom>
                <a:avLst/>
                <a:gdLst/>
                <a:ahLst/>
                <a:rect l="l" t="t" r="r" b="b"/>
                <a:pathLst>
                  <a:path w="21698" h="14992">
                    <a:moveTo>
                      <a:pt x="378" y="1"/>
                    </a:moveTo>
                    <a:cubicBezTo>
                      <a:pt x="168" y="1"/>
                      <a:pt x="0" y="148"/>
                      <a:pt x="0" y="358"/>
                    </a:cubicBezTo>
                    <a:lnTo>
                      <a:pt x="0" y="14991"/>
                    </a:lnTo>
                    <a:lnTo>
                      <a:pt x="21697" y="14991"/>
                    </a:lnTo>
                    <a:lnTo>
                      <a:pt x="21697" y="358"/>
                    </a:lnTo>
                    <a:cubicBezTo>
                      <a:pt x="21697" y="148"/>
                      <a:pt x="21529" y="1"/>
                      <a:pt x="21340" y="1"/>
                    </a:cubicBezTo>
                    <a:close/>
                  </a:path>
                </a:pathLst>
              </a:custGeom>
              <a:solidFill>
                <a:srgbClr val="eaeef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4" name="CustomShape 154"/>
              <p:cNvSpPr/>
              <p:nvPr/>
            </p:nvSpPr>
            <p:spPr>
              <a:xfrm>
                <a:off x="7213320" y="2678400"/>
                <a:ext cx="508320" cy="339480"/>
              </a:xfrm>
              <a:custGeom>
                <a:avLst/>
                <a:gdLst/>
                <a:ahLst/>
                <a:rect l="l" t="t" r="r" b="b"/>
                <a:pathLst>
                  <a:path w="21698" h="14992">
                    <a:moveTo>
                      <a:pt x="18607" y="1"/>
                    </a:moveTo>
                    <a:cubicBezTo>
                      <a:pt x="18817" y="1"/>
                      <a:pt x="18964" y="169"/>
                      <a:pt x="18964" y="358"/>
                    </a:cubicBezTo>
                    <a:lnTo>
                      <a:pt x="18964" y="12826"/>
                    </a:lnTo>
                    <a:cubicBezTo>
                      <a:pt x="18964" y="13057"/>
                      <a:pt x="18775" y="13267"/>
                      <a:pt x="18543" y="13267"/>
                    </a:cubicBezTo>
                    <a:lnTo>
                      <a:pt x="0" y="13267"/>
                    </a:lnTo>
                    <a:lnTo>
                      <a:pt x="0" y="14991"/>
                    </a:lnTo>
                    <a:lnTo>
                      <a:pt x="21697" y="14991"/>
                    </a:lnTo>
                    <a:lnTo>
                      <a:pt x="21697" y="358"/>
                    </a:lnTo>
                    <a:cubicBezTo>
                      <a:pt x="21697" y="169"/>
                      <a:pt x="21529" y="1"/>
                      <a:pt x="21340" y="1"/>
                    </a:cubicBezTo>
                    <a:close/>
                  </a:path>
                </a:pathLst>
              </a:custGeom>
              <a:solidFill>
                <a:srgbClr val="bbc9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5" name="CustomShape 155"/>
              <p:cNvSpPr/>
              <p:nvPr/>
            </p:nvSpPr>
            <p:spPr>
              <a:xfrm>
                <a:off x="7251120" y="2715480"/>
                <a:ext cx="432720" cy="244440"/>
              </a:xfrm>
              <a:custGeom>
                <a:avLst/>
                <a:gdLst/>
                <a:ahLst/>
                <a:rect l="l" t="t" r="r" b="b"/>
                <a:pathLst>
                  <a:path w="18461" h="10829">
                    <a:moveTo>
                      <a:pt x="232" y="1"/>
                    </a:moveTo>
                    <a:cubicBezTo>
                      <a:pt x="106" y="1"/>
                      <a:pt x="1" y="106"/>
                      <a:pt x="1" y="211"/>
                    </a:cubicBezTo>
                    <a:lnTo>
                      <a:pt x="1" y="10597"/>
                    </a:lnTo>
                    <a:cubicBezTo>
                      <a:pt x="1" y="10723"/>
                      <a:pt x="106" y="10828"/>
                      <a:pt x="232" y="10828"/>
                    </a:cubicBezTo>
                    <a:lnTo>
                      <a:pt x="18250" y="10828"/>
                    </a:lnTo>
                    <a:cubicBezTo>
                      <a:pt x="18355" y="10828"/>
                      <a:pt x="18460" y="10723"/>
                      <a:pt x="18460" y="10597"/>
                    </a:cubicBezTo>
                    <a:lnTo>
                      <a:pt x="18460" y="211"/>
                    </a:lnTo>
                    <a:cubicBezTo>
                      <a:pt x="18460" y="106"/>
                      <a:pt x="18355" y="1"/>
                      <a:pt x="18250" y="1"/>
                    </a:cubicBezTo>
                    <a:close/>
                  </a:path>
                </a:pathLst>
              </a:custGeom>
              <a:solidFill>
                <a:srgbClr val="9bafb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CustomShape 156"/>
              <p:cNvSpPr/>
              <p:nvPr/>
            </p:nvSpPr>
            <p:spPr>
              <a:xfrm>
                <a:off x="7251120" y="2715480"/>
                <a:ext cx="433440" cy="244440"/>
              </a:xfrm>
              <a:custGeom>
                <a:avLst/>
                <a:gdLst/>
                <a:ahLst/>
                <a:rect l="l" t="t" r="r" b="b"/>
                <a:pathLst>
                  <a:path w="18482" h="10829">
                    <a:moveTo>
                      <a:pt x="17346" y="1"/>
                    </a:moveTo>
                    <a:lnTo>
                      <a:pt x="17346" y="9546"/>
                    </a:lnTo>
                    <a:cubicBezTo>
                      <a:pt x="17346" y="9672"/>
                      <a:pt x="17262" y="9777"/>
                      <a:pt x="17136" y="9777"/>
                    </a:cubicBezTo>
                    <a:lnTo>
                      <a:pt x="1" y="9777"/>
                    </a:lnTo>
                    <a:lnTo>
                      <a:pt x="1" y="10597"/>
                    </a:lnTo>
                    <a:cubicBezTo>
                      <a:pt x="1" y="10723"/>
                      <a:pt x="106" y="10828"/>
                      <a:pt x="232" y="10828"/>
                    </a:cubicBezTo>
                    <a:lnTo>
                      <a:pt x="18250" y="10828"/>
                    </a:lnTo>
                    <a:cubicBezTo>
                      <a:pt x="18376" y="10828"/>
                      <a:pt x="18481" y="10723"/>
                      <a:pt x="18481" y="10597"/>
                    </a:cubicBezTo>
                    <a:lnTo>
                      <a:pt x="18481" y="211"/>
                    </a:lnTo>
                    <a:cubicBezTo>
                      <a:pt x="18481" y="85"/>
                      <a:pt x="18376" y="1"/>
                      <a:pt x="18250" y="1"/>
                    </a:cubicBezTo>
                    <a:close/>
                  </a:path>
                </a:pathLst>
              </a:custGeom>
              <a:solidFill>
                <a:srgbClr val="8498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7" name="CustomShape 157"/>
              <p:cNvSpPr/>
              <p:nvPr/>
            </p:nvSpPr>
            <p:spPr>
              <a:xfrm>
                <a:off x="7162920" y="3093840"/>
                <a:ext cx="609120" cy="32760"/>
              </a:xfrm>
              <a:custGeom>
                <a:avLst/>
                <a:gdLst/>
                <a:ahLst/>
                <a:rect l="l" t="t" r="r" b="b"/>
                <a:pathLst>
                  <a:path w="25966" h="1514">
                    <a:moveTo>
                      <a:pt x="1" y="0"/>
                    </a:moveTo>
                    <a:lnTo>
                      <a:pt x="1" y="1009"/>
                    </a:lnTo>
                    <a:cubicBezTo>
                      <a:pt x="1" y="1283"/>
                      <a:pt x="232" y="1514"/>
                      <a:pt x="505" y="1514"/>
                    </a:cubicBezTo>
                    <a:lnTo>
                      <a:pt x="25482" y="1514"/>
                    </a:lnTo>
                    <a:cubicBezTo>
                      <a:pt x="25755" y="1493"/>
                      <a:pt x="25966" y="1283"/>
                      <a:pt x="25966" y="1009"/>
                    </a:cubicBezTo>
                    <a:lnTo>
                      <a:pt x="25966" y="0"/>
                    </a:lnTo>
                    <a:close/>
                  </a:path>
                </a:pathLst>
              </a:custGeom>
              <a:solidFill>
                <a:srgbClr val="738a9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8" name="CustomShape 158"/>
              <p:cNvSpPr/>
              <p:nvPr/>
            </p:nvSpPr>
            <p:spPr>
              <a:xfrm>
                <a:off x="7162920" y="2998080"/>
                <a:ext cx="609120" cy="93960"/>
              </a:xfrm>
              <a:custGeom>
                <a:avLst/>
                <a:gdLst/>
                <a:ahLst/>
                <a:rect l="l" t="t" r="r" b="b"/>
                <a:pathLst>
                  <a:path w="25966" h="4206">
                    <a:moveTo>
                      <a:pt x="2124" y="0"/>
                    </a:moveTo>
                    <a:lnTo>
                      <a:pt x="1" y="4205"/>
                    </a:lnTo>
                    <a:lnTo>
                      <a:pt x="25966" y="4205"/>
                    </a:lnTo>
                    <a:lnTo>
                      <a:pt x="23821" y="0"/>
                    </a:lnTo>
                    <a:close/>
                  </a:path>
                </a:pathLst>
              </a:custGeom>
              <a:solidFill>
                <a:srgbClr val="a1b4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9" name="CustomShape 159"/>
              <p:cNvSpPr/>
              <p:nvPr/>
            </p:nvSpPr>
            <p:spPr>
              <a:xfrm>
                <a:off x="7162920" y="2998080"/>
                <a:ext cx="609120" cy="93960"/>
              </a:xfrm>
              <a:custGeom>
                <a:avLst/>
                <a:gdLst/>
                <a:ahLst/>
                <a:rect l="l" t="t" r="r" b="b"/>
                <a:pathLst>
                  <a:path w="25966" h="4206">
                    <a:moveTo>
                      <a:pt x="20752" y="0"/>
                    </a:moveTo>
                    <a:lnTo>
                      <a:pt x="22160" y="2754"/>
                    </a:lnTo>
                    <a:cubicBezTo>
                      <a:pt x="22328" y="3070"/>
                      <a:pt x="22097" y="3448"/>
                      <a:pt x="21740" y="3448"/>
                    </a:cubicBezTo>
                    <a:lnTo>
                      <a:pt x="379" y="3448"/>
                    </a:lnTo>
                    <a:lnTo>
                      <a:pt x="1" y="4205"/>
                    </a:lnTo>
                    <a:lnTo>
                      <a:pt x="25966" y="4205"/>
                    </a:lnTo>
                    <a:lnTo>
                      <a:pt x="23821" y="0"/>
                    </a:lnTo>
                    <a:close/>
                  </a:path>
                </a:pathLst>
              </a:custGeom>
              <a:solidFill>
                <a:srgbClr val="88a1b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CustomShape 160"/>
              <p:cNvSpPr/>
              <p:nvPr/>
            </p:nvSpPr>
            <p:spPr>
              <a:xfrm>
                <a:off x="7387560" y="3046320"/>
                <a:ext cx="159840" cy="46440"/>
              </a:xfrm>
              <a:custGeom>
                <a:avLst/>
                <a:gdLst/>
                <a:ahLst/>
                <a:rect l="l" t="t" r="r" b="b"/>
                <a:pathLst>
                  <a:path w="6876" h="2104">
                    <a:moveTo>
                      <a:pt x="842" y="1"/>
                    </a:moveTo>
                    <a:cubicBezTo>
                      <a:pt x="673" y="1"/>
                      <a:pt x="547" y="106"/>
                      <a:pt x="505" y="253"/>
                    </a:cubicBezTo>
                    <a:lnTo>
                      <a:pt x="1" y="2103"/>
                    </a:lnTo>
                    <a:lnTo>
                      <a:pt x="6876" y="2103"/>
                    </a:lnTo>
                    <a:lnTo>
                      <a:pt x="6371" y="253"/>
                    </a:lnTo>
                    <a:cubicBezTo>
                      <a:pt x="6329" y="106"/>
                      <a:pt x="6182" y="1"/>
                      <a:pt x="6035" y="1"/>
                    </a:cubicBezTo>
                    <a:close/>
                  </a:path>
                </a:pathLst>
              </a:custGeom>
              <a:solidFill>
                <a:srgbClr val="eaeef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1" name="CustomShape 161"/>
              <p:cNvSpPr/>
              <p:nvPr/>
            </p:nvSpPr>
            <p:spPr>
              <a:xfrm>
                <a:off x="7387560" y="3076920"/>
                <a:ext cx="159840" cy="15840"/>
              </a:xfrm>
              <a:custGeom>
                <a:avLst/>
                <a:gdLst/>
                <a:ahLst/>
                <a:rect l="l" t="t" r="r" b="b"/>
                <a:pathLst>
                  <a:path w="6876" h="758">
                    <a:moveTo>
                      <a:pt x="211" y="0"/>
                    </a:moveTo>
                    <a:lnTo>
                      <a:pt x="1" y="757"/>
                    </a:lnTo>
                    <a:lnTo>
                      <a:pt x="6876" y="757"/>
                    </a:lnTo>
                    <a:lnTo>
                      <a:pt x="6665" y="0"/>
                    </a:lnTo>
                    <a:close/>
                  </a:path>
                </a:pathLst>
              </a:custGeom>
              <a:solidFill>
                <a:srgbClr val="bbc9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transition spd="med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CustomShape 1"/>
          <p:cNvSpPr/>
          <p:nvPr/>
        </p:nvSpPr>
        <p:spPr>
          <a:xfrm>
            <a:off x="311760" y="139536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swald Regular"/>
                <a:ea typeface="Oswald Regular"/>
              </a:rPr>
              <a:t>РАЗРАБОТКА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3" name="CustomShape 2"/>
          <p:cNvSpPr/>
          <p:nvPr/>
        </p:nvSpPr>
        <p:spPr>
          <a:xfrm>
            <a:off x="2740680" y="2098080"/>
            <a:ext cx="3660840" cy="20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uli"/>
                <a:ea typeface="Muli"/>
              </a:rPr>
              <a:t>Процесс разработки делится на 4 основных частей: создание концепта, прототипирование, написание кода, создание 3D модели.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CustomShape 1"/>
          <p:cNvSpPr/>
          <p:nvPr/>
        </p:nvSpPr>
        <p:spPr>
          <a:xfrm>
            <a:off x="379800" y="30564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Ubuntu Thin"/>
                <a:ea typeface="Oswald Regular"/>
              </a:rPr>
              <a:t>Создание Концепта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5" name="" descr=""/>
          <p:cNvPicPr/>
          <p:nvPr/>
        </p:nvPicPr>
        <p:blipFill>
          <a:blip r:embed="rId1"/>
          <a:stretch/>
        </p:blipFill>
        <p:spPr>
          <a:xfrm>
            <a:off x="2345400" y="926640"/>
            <a:ext cx="4638960" cy="2899080"/>
          </a:xfrm>
          <a:prstGeom prst="rect">
            <a:avLst/>
          </a:prstGeom>
          <a:ln w="0">
            <a:noFill/>
          </a:ln>
          <a:effectLst>
            <a:softEdge rad="63360"/>
          </a:effectLst>
        </p:spPr>
      </p:pic>
      <p:sp>
        <p:nvSpPr>
          <p:cNvPr id="1376" name="CustomShape 2"/>
          <p:cNvSpPr/>
          <p:nvPr/>
        </p:nvSpPr>
        <p:spPr>
          <a:xfrm>
            <a:off x="1896840" y="3861000"/>
            <a:ext cx="602748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eeeeee"/>
                </a:solidFill>
                <a:latin typeface="Ubuntu Thin"/>
                <a:ea typeface="Roboto"/>
              </a:rPr>
              <a:t>Разработка схемы необходима для описание основной идеи проекта и принципа его работы. В качестве платформы для создание блок-схем была использавана Miro.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CustomShape 1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Создание Прототипа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378" name="Group 2"/>
          <p:cNvGrpSpPr/>
          <p:nvPr/>
        </p:nvGrpSpPr>
        <p:grpSpPr>
          <a:xfrm>
            <a:off x="3382920" y="1614600"/>
            <a:ext cx="2376720" cy="2958120"/>
            <a:chOff x="3382920" y="1614600"/>
            <a:chExt cx="2376720" cy="2958120"/>
          </a:xfrm>
        </p:grpSpPr>
        <p:grpSp>
          <p:nvGrpSpPr>
            <p:cNvPr id="1379" name="Group 3"/>
            <p:cNvGrpSpPr/>
            <p:nvPr/>
          </p:nvGrpSpPr>
          <p:grpSpPr>
            <a:xfrm>
              <a:off x="3721680" y="1614600"/>
              <a:ext cx="1523160" cy="2958120"/>
              <a:chOff x="3721680" y="1614600"/>
              <a:chExt cx="1523160" cy="2958120"/>
            </a:xfrm>
          </p:grpSpPr>
          <p:sp>
            <p:nvSpPr>
              <p:cNvPr id="1380" name="CustomShape 4"/>
              <p:cNvSpPr/>
              <p:nvPr/>
            </p:nvSpPr>
            <p:spPr>
              <a:xfrm>
                <a:off x="3759840" y="1757880"/>
                <a:ext cx="1431720" cy="2814840"/>
              </a:xfrm>
              <a:custGeom>
                <a:avLst/>
                <a:gdLst/>
                <a:ahLst/>
                <a:rect l="l" t="t" r="r" b="b"/>
                <a:pathLst>
                  <a:path w="105198" h="206679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1" name="CustomShape 5"/>
              <p:cNvSpPr/>
              <p:nvPr/>
            </p:nvSpPr>
            <p:spPr>
              <a:xfrm>
                <a:off x="3721680" y="1757880"/>
                <a:ext cx="1431720" cy="2814840"/>
              </a:xfrm>
              <a:custGeom>
                <a:avLst/>
                <a:gdLst/>
                <a:ahLst/>
                <a:rect l="l" t="t" r="r" b="b"/>
                <a:pathLst>
                  <a:path w="105198" h="206679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2" name="CustomShape 6"/>
              <p:cNvSpPr/>
              <p:nvPr/>
            </p:nvSpPr>
            <p:spPr>
              <a:xfrm>
                <a:off x="3775680" y="1888200"/>
                <a:ext cx="1323720" cy="2578680"/>
              </a:xfrm>
              <a:custGeom>
                <a:avLst/>
                <a:gdLst/>
                <a:ahLst/>
                <a:rect l="l" t="t" r="r" b="b"/>
                <a:pathLst>
                  <a:path w="97276" h="189366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3" name="CustomShape 7"/>
              <p:cNvSpPr/>
              <p:nvPr/>
            </p:nvSpPr>
            <p:spPr>
              <a:xfrm>
                <a:off x="4548600" y="1841400"/>
                <a:ext cx="53640" cy="51480"/>
              </a:xfrm>
              <a:custGeom>
                <a:avLst/>
                <a:gdLst/>
                <a:ahLst/>
                <a:rect l="l" t="t" r="r" b="b"/>
                <a:pathLst>
                  <a:path w="4067" h="3914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CustomShape 8"/>
              <p:cNvSpPr/>
              <p:nvPr/>
            </p:nvSpPr>
            <p:spPr>
              <a:xfrm>
                <a:off x="4277880" y="1854720"/>
                <a:ext cx="229680" cy="24840"/>
              </a:xfrm>
              <a:custGeom>
                <a:avLst/>
                <a:gdLst/>
                <a:ahLst/>
                <a:rect l="l" t="t" r="r" b="b"/>
                <a:pathLst>
                  <a:path w="16990" h="1958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CustomShape 9"/>
              <p:cNvSpPr/>
              <p:nvPr/>
            </p:nvSpPr>
            <p:spPr>
              <a:xfrm>
                <a:off x="4739760" y="1614600"/>
                <a:ext cx="505080" cy="505080"/>
              </a:xfrm>
              <a:custGeom>
                <a:avLst/>
                <a:gdLst/>
                <a:ahLst/>
                <a:rect l="l" t="t" r="r" b="b"/>
                <a:pathLst>
                  <a:path w="37200" h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6" name="CustomShape 10"/>
              <p:cNvSpPr/>
              <p:nvPr/>
            </p:nvSpPr>
            <p:spPr>
              <a:xfrm>
                <a:off x="3734280" y="3150720"/>
                <a:ext cx="505080" cy="505080"/>
              </a:xfrm>
              <a:custGeom>
                <a:avLst/>
                <a:gdLst/>
                <a:ahLst/>
                <a:rect l="l" t="t" r="r" b="b"/>
                <a:pathLst>
                  <a:path w="37201" h="37201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7" name="CustomShape 11"/>
              <p:cNvSpPr/>
              <p:nvPr/>
            </p:nvSpPr>
            <p:spPr>
              <a:xfrm>
                <a:off x="4110120" y="2439000"/>
                <a:ext cx="505080" cy="505080"/>
              </a:xfrm>
              <a:custGeom>
                <a:avLst/>
                <a:gdLst/>
                <a:ahLst/>
                <a:rect l="l" t="t" r="r" b="b"/>
                <a:pathLst>
                  <a:path w="37200" h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8" name="CustomShape 12"/>
              <p:cNvSpPr/>
              <p:nvPr/>
            </p:nvSpPr>
            <p:spPr>
              <a:xfrm>
                <a:off x="4509360" y="3726000"/>
                <a:ext cx="505080" cy="505080"/>
              </a:xfrm>
              <a:custGeom>
                <a:avLst/>
                <a:gdLst/>
                <a:ahLst/>
                <a:rect l="l" t="t" r="r" b="b"/>
                <a:pathLst>
                  <a:path w="37200" h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89" name="Group 13"/>
              <p:cNvGrpSpPr/>
              <p:nvPr/>
            </p:nvGrpSpPr>
            <p:grpSpPr>
              <a:xfrm>
                <a:off x="4210920" y="2513520"/>
                <a:ext cx="301680" cy="375840"/>
                <a:chOff x="4210920" y="2513520"/>
                <a:chExt cx="301680" cy="375840"/>
              </a:xfrm>
            </p:grpSpPr>
            <p:sp>
              <p:nvSpPr>
                <p:cNvPr id="1390" name="CustomShape 14"/>
                <p:cNvSpPr/>
                <p:nvPr/>
              </p:nvSpPr>
              <p:spPr>
                <a:xfrm>
                  <a:off x="4351320" y="2513520"/>
                  <a:ext cx="20520" cy="288360"/>
                </a:xfrm>
                <a:custGeom>
                  <a:avLst/>
                  <a:gdLst/>
                  <a:ahLst/>
                  <a:rect l="l" t="t" r="r" b="b"/>
                  <a:pathLst>
                    <a:path w="1733" h="22412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1" name="CustomShape 15"/>
                <p:cNvSpPr/>
                <p:nvPr/>
              </p:nvSpPr>
              <p:spPr>
                <a:xfrm>
                  <a:off x="4362840" y="2513520"/>
                  <a:ext cx="9000" cy="288360"/>
                </a:xfrm>
                <a:custGeom>
                  <a:avLst/>
                  <a:gdLst/>
                  <a:ahLst/>
                  <a:rect l="l" t="t" r="r" b="b"/>
                  <a:pathLst>
                    <a:path w="836" h="2241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2" name="CustomShape 16"/>
                <p:cNvSpPr/>
                <p:nvPr/>
              </p:nvSpPr>
              <p:spPr>
                <a:xfrm>
                  <a:off x="4278960" y="2516760"/>
                  <a:ext cx="91800" cy="284760"/>
                </a:xfrm>
                <a:custGeom>
                  <a:avLst/>
                  <a:gdLst/>
                  <a:ahLst/>
                  <a:rect l="l" t="t" r="r" b="b"/>
                  <a:pathLst>
                    <a:path w="7222" h="22134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3" name="CustomShape 17"/>
                <p:cNvSpPr/>
                <p:nvPr/>
              </p:nvSpPr>
              <p:spPr>
                <a:xfrm>
                  <a:off x="4246920" y="2611440"/>
                  <a:ext cx="229680" cy="99360"/>
                </a:xfrm>
                <a:custGeom>
                  <a:avLst/>
                  <a:gdLst/>
                  <a:ahLst/>
                  <a:rect l="l" t="t" r="r" b="b"/>
                  <a:pathLst>
                    <a:path w="17876" h="7809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4" name="CustomShape 18"/>
                <p:cNvSpPr/>
                <p:nvPr/>
              </p:nvSpPr>
              <p:spPr>
                <a:xfrm>
                  <a:off x="4362840" y="2611440"/>
                  <a:ext cx="113760" cy="99360"/>
                </a:xfrm>
                <a:custGeom>
                  <a:avLst/>
                  <a:gdLst/>
                  <a:ahLst/>
                  <a:rect l="l" t="t" r="r" b="b"/>
                  <a:pathLst>
                    <a:path w="8919" h="7807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5" name="CustomShape 19"/>
                <p:cNvSpPr/>
                <p:nvPr/>
              </p:nvSpPr>
              <p:spPr>
                <a:xfrm>
                  <a:off x="4210920" y="2706840"/>
                  <a:ext cx="301680" cy="182520"/>
                </a:xfrm>
                <a:custGeom>
                  <a:avLst/>
                  <a:gdLst/>
                  <a:ahLst/>
                  <a:rect l="l" t="t" r="r" b="b"/>
                  <a:pathLst>
                    <a:path w="23445" h="14232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6" name="CustomShape 20"/>
                <p:cNvSpPr/>
                <p:nvPr/>
              </p:nvSpPr>
              <p:spPr>
                <a:xfrm>
                  <a:off x="4362840" y="2706840"/>
                  <a:ext cx="149760" cy="182520"/>
                </a:xfrm>
                <a:custGeom>
                  <a:avLst/>
                  <a:gdLst/>
                  <a:ahLst/>
                  <a:rect l="l" t="t" r="r" b="b"/>
                  <a:pathLst>
                    <a:path w="11715" h="14232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7" name="CustomShape 21"/>
                <p:cNvSpPr/>
                <p:nvPr/>
              </p:nvSpPr>
              <p:spPr>
                <a:xfrm>
                  <a:off x="4328640" y="2765160"/>
                  <a:ext cx="63720" cy="61200"/>
                </a:xfrm>
                <a:custGeom>
                  <a:avLst/>
                  <a:gdLst/>
                  <a:ahLst/>
                  <a:rect l="l" t="t" r="r" b="b"/>
                  <a:pathLst>
                    <a:path w="5056" h="4865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8" name="CustomShape 22"/>
                <p:cNvSpPr/>
                <p:nvPr/>
              </p:nvSpPr>
              <p:spPr>
                <a:xfrm>
                  <a:off x="4362840" y="2765160"/>
                  <a:ext cx="29520" cy="61200"/>
                </a:xfrm>
                <a:custGeom>
                  <a:avLst/>
                  <a:gdLst/>
                  <a:ahLst/>
                  <a:rect l="l" t="t" r="r" b="b"/>
                  <a:pathLst>
                    <a:path w="2432" h="4865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9" name="CustomShape 23"/>
                <p:cNvSpPr/>
                <p:nvPr/>
              </p:nvSpPr>
              <p:spPr>
                <a:xfrm>
                  <a:off x="4320360" y="2754360"/>
                  <a:ext cx="83160" cy="83160"/>
                </a:xfrm>
                <a:custGeom>
                  <a:avLst/>
                  <a:gdLst/>
                  <a:ahLst/>
                  <a:rect l="l" t="t" r="r" b="b"/>
                  <a:pathLst>
                    <a:path w="6574" h="6575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0" name="CustomShape 24"/>
                <p:cNvSpPr/>
                <p:nvPr/>
              </p:nvSpPr>
              <p:spPr>
                <a:xfrm>
                  <a:off x="4362840" y="2754360"/>
                  <a:ext cx="40680" cy="83160"/>
                </a:xfrm>
                <a:custGeom>
                  <a:avLst/>
                  <a:gdLst/>
                  <a:ahLst/>
                  <a:rect l="l" t="t" r="r" b="b"/>
                  <a:pathLst>
                    <a:path w="3287" h="6575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1" name="CustomShape 25"/>
                <p:cNvSpPr/>
                <p:nvPr/>
              </p:nvSpPr>
              <p:spPr>
                <a:xfrm>
                  <a:off x="4316400" y="2650320"/>
                  <a:ext cx="20520" cy="20520"/>
                </a:xfrm>
                <a:custGeom>
                  <a:avLst/>
                  <a:gdLst/>
                  <a:ahLst/>
                  <a:rect l="l" t="t" r="r" b="b"/>
                  <a:pathLst>
                    <a:path w="1710" h="171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2" name="CustomShape 26"/>
                <p:cNvSpPr/>
                <p:nvPr/>
              </p:nvSpPr>
              <p:spPr>
                <a:xfrm>
                  <a:off x="4386960" y="2664360"/>
                  <a:ext cx="20520" cy="20520"/>
                </a:xfrm>
                <a:custGeom>
                  <a:avLst/>
                  <a:gdLst/>
                  <a:ahLst/>
                  <a:rect l="l" t="t" r="r" b="b"/>
                  <a:pathLst>
                    <a:path w="1711" h="171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03" name="Group 27"/>
              <p:cNvGrpSpPr/>
              <p:nvPr/>
            </p:nvGrpSpPr>
            <p:grpSpPr>
              <a:xfrm>
                <a:off x="4611960" y="3787560"/>
                <a:ext cx="309240" cy="376200"/>
                <a:chOff x="4611960" y="3787560"/>
                <a:chExt cx="309240" cy="376200"/>
              </a:xfrm>
            </p:grpSpPr>
            <p:sp>
              <p:nvSpPr>
                <p:cNvPr id="1404" name="CustomShape 28"/>
                <p:cNvSpPr/>
                <p:nvPr/>
              </p:nvSpPr>
              <p:spPr>
                <a:xfrm>
                  <a:off x="4693320" y="3787560"/>
                  <a:ext cx="92160" cy="256320"/>
                </a:xfrm>
                <a:custGeom>
                  <a:avLst/>
                  <a:gdLst/>
                  <a:ahLst/>
                  <a:rect l="l" t="t" r="r" b="b"/>
                  <a:pathLst>
                    <a:path w="7257" h="1994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5" name="CustomShape 29"/>
                <p:cNvSpPr/>
                <p:nvPr/>
              </p:nvSpPr>
              <p:spPr>
                <a:xfrm>
                  <a:off x="4730400" y="3787560"/>
                  <a:ext cx="55080" cy="253800"/>
                </a:xfrm>
                <a:custGeom>
                  <a:avLst/>
                  <a:gdLst/>
                  <a:ahLst/>
                  <a:rect l="l" t="t" r="r" b="b"/>
                  <a:pathLst>
                    <a:path w="4397" h="19732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rgbClr val="f3c34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6" name="CustomShape 30"/>
                <p:cNvSpPr/>
                <p:nvPr/>
              </p:nvSpPr>
              <p:spPr>
                <a:xfrm>
                  <a:off x="4729320" y="3833640"/>
                  <a:ext cx="100440" cy="258120"/>
                </a:xfrm>
                <a:custGeom>
                  <a:avLst/>
                  <a:gdLst/>
                  <a:ahLst/>
                  <a:rect l="l" t="t" r="r" b="b"/>
                  <a:pathLst>
                    <a:path w="7883" h="20076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7" name="CustomShape 31"/>
                <p:cNvSpPr/>
                <p:nvPr/>
              </p:nvSpPr>
              <p:spPr>
                <a:xfrm>
                  <a:off x="4765680" y="3837600"/>
                  <a:ext cx="63720" cy="254160"/>
                </a:xfrm>
                <a:custGeom>
                  <a:avLst/>
                  <a:gdLst/>
                  <a:ahLst/>
                  <a:rect l="l" t="t" r="r" b="b"/>
                  <a:pathLst>
                    <a:path w="5067" h="19768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rgbClr val="f3c34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8" name="CustomShape 32"/>
                <p:cNvSpPr/>
                <p:nvPr/>
              </p:nvSpPr>
              <p:spPr>
                <a:xfrm>
                  <a:off x="4611960" y="3830040"/>
                  <a:ext cx="144000" cy="262800"/>
                </a:xfrm>
                <a:custGeom>
                  <a:avLst/>
                  <a:gdLst/>
                  <a:ahLst/>
                  <a:rect l="l" t="t" r="r" b="b"/>
                  <a:pathLst>
                    <a:path w="11271" h="20432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9" name="CustomShape 33"/>
                <p:cNvSpPr/>
                <p:nvPr/>
              </p:nvSpPr>
              <p:spPr>
                <a:xfrm>
                  <a:off x="4649040" y="3830040"/>
                  <a:ext cx="106920" cy="251280"/>
                </a:xfrm>
                <a:custGeom>
                  <a:avLst/>
                  <a:gdLst/>
                  <a:ahLst/>
                  <a:rect l="l" t="t" r="r" b="b"/>
                  <a:pathLst>
                    <a:path w="8392" h="19539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rgbClr val="f3c34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0" name="CustomShape 34"/>
                <p:cNvSpPr/>
                <p:nvPr/>
              </p:nvSpPr>
              <p:spPr>
                <a:xfrm>
                  <a:off x="4777200" y="3830040"/>
                  <a:ext cx="144000" cy="262800"/>
                </a:xfrm>
                <a:custGeom>
                  <a:avLst/>
                  <a:gdLst/>
                  <a:ahLst/>
                  <a:rect l="l" t="t" r="r" b="b"/>
                  <a:pathLst>
                    <a:path w="11271" h="20432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rgbClr val="f3c34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1" name="CustomShape 35"/>
                <p:cNvSpPr/>
                <p:nvPr/>
              </p:nvSpPr>
              <p:spPr>
                <a:xfrm>
                  <a:off x="4777200" y="3830040"/>
                  <a:ext cx="106920" cy="251280"/>
                </a:xfrm>
                <a:custGeom>
                  <a:avLst/>
                  <a:gdLst/>
                  <a:ahLst/>
                  <a:rect l="l" t="t" r="r" b="b"/>
                  <a:pathLst>
                    <a:path w="8391" h="19539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rgbClr val="a8c98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2" name="CustomShape 36"/>
                <p:cNvSpPr/>
                <p:nvPr/>
              </p:nvSpPr>
              <p:spPr>
                <a:xfrm>
                  <a:off x="4637880" y="3938760"/>
                  <a:ext cx="257400" cy="225000"/>
                </a:xfrm>
                <a:custGeom>
                  <a:avLst/>
                  <a:gdLst/>
                  <a:ahLst/>
                  <a:rect l="l" t="t" r="r" b="b"/>
                  <a:pathLst>
                    <a:path w="20021" h="17508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3" name="CustomShape 37"/>
                <p:cNvSpPr/>
                <p:nvPr/>
              </p:nvSpPr>
              <p:spPr>
                <a:xfrm>
                  <a:off x="4767480" y="3938760"/>
                  <a:ext cx="127800" cy="225000"/>
                </a:xfrm>
                <a:custGeom>
                  <a:avLst/>
                  <a:gdLst/>
                  <a:ahLst/>
                  <a:rect l="l" t="t" r="r" b="b"/>
                  <a:pathLst>
                    <a:path w="10012" h="17509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4" name="CustomShape 38"/>
                <p:cNvSpPr/>
                <p:nvPr/>
              </p:nvSpPr>
              <p:spPr>
                <a:xfrm>
                  <a:off x="4728600" y="4036680"/>
                  <a:ext cx="76320" cy="59040"/>
                </a:xfrm>
                <a:custGeom>
                  <a:avLst/>
                  <a:gdLst/>
                  <a:ahLst/>
                  <a:rect l="l" t="t" r="r" b="b"/>
                  <a:pathLst>
                    <a:path w="6028" h="4688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rgbClr val="66b9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5" name="CustomShape 39"/>
                <p:cNvSpPr/>
                <p:nvPr/>
              </p:nvSpPr>
              <p:spPr>
                <a:xfrm>
                  <a:off x="4767480" y="4036680"/>
                  <a:ext cx="37080" cy="59040"/>
                </a:xfrm>
                <a:custGeom>
                  <a:avLst/>
                  <a:gdLst/>
                  <a:ahLst/>
                  <a:rect l="l" t="t" r="r" b="b"/>
                  <a:pathLst>
                    <a:path w="3015" h="4688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66b9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6" name="CustomShape 40"/>
                <p:cNvSpPr/>
                <p:nvPr/>
              </p:nvSpPr>
              <p:spPr>
                <a:xfrm>
                  <a:off x="4717440" y="4025520"/>
                  <a:ext cx="98280" cy="81000"/>
                </a:xfrm>
                <a:custGeom>
                  <a:avLst/>
                  <a:gdLst/>
                  <a:ahLst/>
                  <a:rect l="l" t="t" r="r" b="b"/>
                  <a:pathLst>
                    <a:path w="7738" h="6398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7" name="CustomShape 41"/>
                <p:cNvSpPr/>
                <p:nvPr/>
              </p:nvSpPr>
              <p:spPr>
                <a:xfrm>
                  <a:off x="4767480" y="4025520"/>
                  <a:ext cx="48240" cy="81000"/>
                </a:xfrm>
                <a:custGeom>
                  <a:avLst/>
                  <a:gdLst/>
                  <a:ahLst/>
                  <a:rect l="l" t="t" r="r" b="b"/>
                  <a:pathLst>
                    <a:path w="3870" h="6398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18" name="CustomShape 42"/>
              <p:cNvSpPr/>
              <p:nvPr/>
            </p:nvSpPr>
            <p:spPr>
              <a:xfrm>
                <a:off x="4857120" y="1675440"/>
                <a:ext cx="107280" cy="87480"/>
              </a:xfrm>
              <a:custGeom>
                <a:avLst/>
                <a:gdLst/>
                <a:ahLst/>
                <a:rect l="l" t="t" r="r" b="b"/>
                <a:pathLst>
                  <a:path w="8418" h="6896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9" name="CustomShape 43"/>
              <p:cNvSpPr/>
              <p:nvPr/>
            </p:nvSpPr>
            <p:spPr>
              <a:xfrm>
                <a:off x="5003640" y="1688040"/>
                <a:ext cx="146160" cy="146160"/>
              </a:xfrm>
              <a:custGeom>
                <a:avLst/>
                <a:gdLst/>
                <a:ahLst/>
                <a:rect l="l" t="t" r="r" b="b"/>
                <a:pathLst>
                  <a:path w="11438" h="1144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0" name="CustomShape 44"/>
              <p:cNvSpPr/>
              <p:nvPr/>
            </p:nvSpPr>
            <p:spPr>
              <a:xfrm>
                <a:off x="5077440" y="1688040"/>
                <a:ext cx="72360" cy="146160"/>
              </a:xfrm>
              <a:custGeom>
                <a:avLst/>
                <a:gdLst/>
                <a:ahLst/>
                <a:rect l="l" t="t" r="r" b="b"/>
                <a:pathLst>
                  <a:path w="5720" h="1144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1" name="CustomShape 45"/>
              <p:cNvSpPr/>
              <p:nvPr/>
            </p:nvSpPr>
            <p:spPr>
              <a:xfrm>
                <a:off x="4893480" y="1755720"/>
                <a:ext cx="192960" cy="295920"/>
              </a:xfrm>
              <a:custGeom>
                <a:avLst/>
                <a:gdLst/>
                <a:ahLst/>
                <a:rect l="l" t="t" r="r" b="b"/>
                <a:pathLst>
                  <a:path w="15050" h="22991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2" name="CustomShape 46"/>
              <p:cNvSpPr/>
              <p:nvPr/>
            </p:nvSpPr>
            <p:spPr>
              <a:xfrm>
                <a:off x="5064480" y="1743840"/>
                <a:ext cx="32040" cy="32040"/>
              </a:xfrm>
              <a:custGeom>
                <a:avLst/>
                <a:gdLst/>
                <a:ahLst/>
                <a:rect l="l" t="t" r="r" b="b"/>
                <a:pathLst>
                  <a:path w="2604" h="2604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CustomShape 47"/>
              <p:cNvSpPr/>
              <p:nvPr/>
            </p:nvSpPr>
            <p:spPr>
              <a:xfrm>
                <a:off x="4991040" y="1755720"/>
                <a:ext cx="95760" cy="295920"/>
              </a:xfrm>
              <a:custGeom>
                <a:avLst/>
                <a:gdLst/>
                <a:ahLst/>
                <a:rect l="l" t="t" r="r" b="b"/>
                <a:pathLst>
                  <a:path w="7524" h="22991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4" name="CustomShape 48"/>
              <p:cNvSpPr/>
              <p:nvPr/>
            </p:nvSpPr>
            <p:spPr>
              <a:xfrm>
                <a:off x="4906440" y="1836360"/>
                <a:ext cx="167040" cy="191520"/>
              </a:xfrm>
              <a:custGeom>
                <a:avLst/>
                <a:gdLst/>
                <a:ahLst/>
                <a:rect l="l" t="t" r="r" b="b"/>
                <a:pathLst>
                  <a:path w="13048" h="14933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5" name="CustomShape 49"/>
              <p:cNvSpPr/>
              <p:nvPr/>
            </p:nvSpPr>
            <p:spPr>
              <a:xfrm>
                <a:off x="4991040" y="1836360"/>
                <a:ext cx="82800" cy="191520"/>
              </a:xfrm>
              <a:custGeom>
                <a:avLst/>
                <a:gdLst/>
                <a:ahLst/>
                <a:rect l="l" t="t" r="r" b="b"/>
                <a:pathLst>
                  <a:path w="6523" h="14933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26" name="Group 50"/>
              <p:cNvGrpSpPr/>
              <p:nvPr/>
            </p:nvGrpSpPr>
            <p:grpSpPr>
              <a:xfrm>
                <a:off x="3878640" y="3219480"/>
                <a:ext cx="193680" cy="376200"/>
                <a:chOff x="3878640" y="3219480"/>
                <a:chExt cx="193680" cy="376200"/>
              </a:xfrm>
            </p:grpSpPr>
            <p:sp>
              <p:nvSpPr>
                <p:cNvPr id="1427" name="CustomShape 51"/>
                <p:cNvSpPr/>
                <p:nvPr/>
              </p:nvSpPr>
              <p:spPr>
                <a:xfrm>
                  <a:off x="3878640" y="3267360"/>
                  <a:ext cx="71280" cy="280080"/>
                </a:xfrm>
                <a:custGeom>
                  <a:avLst/>
                  <a:gdLst/>
                  <a:ahLst/>
                  <a:rect l="l" t="t" r="r" b="b"/>
                  <a:pathLst>
                    <a:path w="5643" h="21775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rgbClr val="f5dc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8" name="CustomShape 52"/>
                <p:cNvSpPr/>
                <p:nvPr/>
              </p:nvSpPr>
              <p:spPr>
                <a:xfrm>
                  <a:off x="4001040" y="3267360"/>
                  <a:ext cx="71280" cy="280080"/>
                </a:xfrm>
                <a:custGeom>
                  <a:avLst/>
                  <a:gdLst/>
                  <a:ahLst/>
                  <a:rect l="l" t="t" r="r" b="b"/>
                  <a:pathLst>
                    <a:path w="5644" h="21775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rgbClr val="f5dc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9" name="CustomShape 53"/>
                <p:cNvSpPr/>
                <p:nvPr/>
              </p:nvSpPr>
              <p:spPr>
                <a:xfrm>
                  <a:off x="3929760" y="3219480"/>
                  <a:ext cx="91440" cy="376200"/>
                </a:xfrm>
                <a:custGeom>
                  <a:avLst/>
                  <a:gdLst/>
                  <a:ahLst/>
                  <a:rect l="l" t="t" r="r" b="b"/>
                  <a:pathLst>
                    <a:path w="7195" h="29184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0" name="CustomShape 54"/>
                <p:cNvSpPr/>
                <p:nvPr/>
              </p:nvSpPr>
              <p:spPr>
                <a:xfrm>
                  <a:off x="3976560" y="3219480"/>
                  <a:ext cx="44640" cy="376200"/>
                </a:xfrm>
                <a:custGeom>
                  <a:avLst/>
                  <a:gdLst/>
                  <a:ahLst/>
                  <a:rect l="l" t="t" r="r" b="b"/>
                  <a:pathLst>
                    <a:path w="3598" h="29184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1" name="CustomShape 55"/>
                <p:cNvSpPr/>
                <p:nvPr/>
              </p:nvSpPr>
              <p:spPr>
                <a:xfrm>
                  <a:off x="3952800" y="3292920"/>
                  <a:ext cx="45360" cy="48240"/>
                </a:xfrm>
                <a:custGeom>
                  <a:avLst/>
                  <a:gdLst/>
                  <a:ahLst/>
                  <a:rect l="l" t="t" r="r" b="b"/>
                  <a:pathLst>
                    <a:path w="3649" h="3858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2" name="CustomShape 56"/>
                <p:cNvSpPr/>
                <p:nvPr/>
              </p:nvSpPr>
              <p:spPr>
                <a:xfrm>
                  <a:off x="3952800" y="3383280"/>
                  <a:ext cx="45360" cy="48240"/>
                </a:xfrm>
                <a:custGeom>
                  <a:avLst/>
                  <a:gdLst/>
                  <a:ahLst/>
                  <a:rect l="l" t="t" r="r" b="b"/>
                  <a:pathLst>
                    <a:path w="3649" h="3858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3" name="CustomShape 57"/>
                <p:cNvSpPr/>
                <p:nvPr/>
              </p:nvSpPr>
              <p:spPr>
                <a:xfrm>
                  <a:off x="3952800" y="3474000"/>
                  <a:ext cx="45360" cy="48240"/>
                </a:xfrm>
                <a:custGeom>
                  <a:avLst/>
                  <a:gdLst/>
                  <a:ahLst/>
                  <a:rect l="l" t="t" r="r" b="b"/>
                  <a:pathLst>
                    <a:path w="3649" h="3857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4" name="CustomShape 58"/>
                <p:cNvSpPr/>
                <p:nvPr/>
              </p:nvSpPr>
              <p:spPr>
                <a:xfrm>
                  <a:off x="3976560" y="3292920"/>
                  <a:ext cx="21960" cy="35640"/>
                </a:xfrm>
                <a:custGeom>
                  <a:avLst/>
                  <a:gdLst/>
                  <a:ahLst/>
                  <a:rect l="l" t="t" r="r" b="b"/>
                  <a:pathLst>
                    <a:path w="1826" h="2897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5" name="CustomShape 59"/>
                <p:cNvSpPr/>
                <p:nvPr/>
              </p:nvSpPr>
              <p:spPr>
                <a:xfrm>
                  <a:off x="3976560" y="3383280"/>
                  <a:ext cx="21960" cy="35640"/>
                </a:xfrm>
                <a:custGeom>
                  <a:avLst/>
                  <a:gdLst/>
                  <a:ahLst/>
                  <a:rect l="l" t="t" r="r" b="b"/>
                  <a:pathLst>
                    <a:path w="1826" h="2895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6" name="CustomShape 60"/>
                <p:cNvSpPr/>
                <p:nvPr/>
              </p:nvSpPr>
              <p:spPr>
                <a:xfrm>
                  <a:off x="3976560" y="3474000"/>
                  <a:ext cx="21960" cy="35640"/>
                </a:xfrm>
                <a:custGeom>
                  <a:avLst/>
                  <a:gdLst/>
                  <a:ahLst/>
                  <a:rect l="l" t="t" r="r" b="b"/>
                  <a:pathLst>
                    <a:path w="1826" h="2895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7" name="CustomShape 61"/>
                <p:cNvSpPr/>
                <p:nvPr/>
              </p:nvSpPr>
              <p:spPr>
                <a:xfrm>
                  <a:off x="3952800" y="3305160"/>
                  <a:ext cx="21960" cy="35640"/>
                </a:xfrm>
                <a:custGeom>
                  <a:avLst/>
                  <a:gdLst/>
                  <a:ahLst/>
                  <a:rect l="l" t="t" r="r" b="b"/>
                  <a:pathLst>
                    <a:path w="1824" h="2895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8" name="CustomShape 62"/>
                <p:cNvSpPr/>
                <p:nvPr/>
              </p:nvSpPr>
              <p:spPr>
                <a:xfrm>
                  <a:off x="3952800" y="3395880"/>
                  <a:ext cx="21960" cy="35640"/>
                </a:xfrm>
                <a:custGeom>
                  <a:avLst/>
                  <a:gdLst/>
                  <a:ahLst/>
                  <a:rect l="l" t="t" r="r" b="b"/>
                  <a:pathLst>
                    <a:path w="1824" h="2896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9" name="CustomShape 63"/>
                <p:cNvSpPr/>
                <p:nvPr/>
              </p:nvSpPr>
              <p:spPr>
                <a:xfrm>
                  <a:off x="3952800" y="3486240"/>
                  <a:ext cx="21960" cy="35640"/>
                </a:xfrm>
                <a:custGeom>
                  <a:avLst/>
                  <a:gdLst/>
                  <a:ahLst/>
                  <a:rect l="l" t="t" r="r" b="b"/>
                  <a:pathLst>
                    <a:path w="1824" h="2895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rgbClr val="5c65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40" name="Group 64"/>
            <p:cNvGrpSpPr/>
            <p:nvPr/>
          </p:nvGrpSpPr>
          <p:grpSpPr>
            <a:xfrm>
              <a:off x="5001120" y="2415600"/>
              <a:ext cx="758520" cy="2157120"/>
              <a:chOff x="5001120" y="2415600"/>
              <a:chExt cx="758520" cy="2157120"/>
            </a:xfrm>
          </p:grpSpPr>
          <p:sp>
            <p:nvSpPr>
              <p:cNvPr id="1441" name="CustomShape 65"/>
              <p:cNvSpPr/>
              <p:nvPr/>
            </p:nvSpPr>
            <p:spPr>
              <a:xfrm>
                <a:off x="5504400" y="2773080"/>
                <a:ext cx="255240" cy="539280"/>
              </a:xfrm>
              <a:custGeom>
                <a:avLst/>
                <a:gdLst/>
                <a:ahLst/>
                <a:rect l="l" t="t" r="r" b="b"/>
                <a:pathLst>
                  <a:path w="18849" h="39714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CustomShape 66"/>
              <p:cNvSpPr/>
              <p:nvPr/>
            </p:nvSpPr>
            <p:spPr>
              <a:xfrm>
                <a:off x="5417280" y="3339720"/>
                <a:ext cx="223920" cy="1154520"/>
              </a:xfrm>
              <a:custGeom>
                <a:avLst/>
                <a:gdLst/>
                <a:ahLst/>
                <a:rect l="l" t="t" r="r" b="b"/>
                <a:pathLst>
                  <a:path w="16558" h="84845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3" name="CustomShape 67"/>
              <p:cNvSpPr/>
              <p:nvPr/>
            </p:nvSpPr>
            <p:spPr>
              <a:xfrm>
                <a:off x="5390280" y="4429440"/>
                <a:ext cx="144360" cy="143280"/>
              </a:xfrm>
              <a:custGeom>
                <a:avLst/>
                <a:gdLst/>
                <a:ahLst/>
                <a:rect l="l" t="t" r="r" b="b"/>
                <a:pathLst>
                  <a:path w="10737" h="10647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CustomShape 68"/>
              <p:cNvSpPr/>
              <p:nvPr/>
            </p:nvSpPr>
            <p:spPr>
              <a:xfrm>
                <a:off x="5339880" y="3381840"/>
                <a:ext cx="312480" cy="586080"/>
              </a:xfrm>
              <a:custGeom>
                <a:avLst/>
                <a:gdLst/>
                <a:ahLst/>
                <a:rect l="l" t="t" r="r" b="b"/>
                <a:pathLst>
                  <a:path w="23065" h="43151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CustomShape 69"/>
              <p:cNvSpPr/>
              <p:nvPr/>
            </p:nvSpPr>
            <p:spPr>
              <a:xfrm>
                <a:off x="5126760" y="3319920"/>
                <a:ext cx="410400" cy="1171080"/>
              </a:xfrm>
              <a:custGeom>
                <a:avLst/>
                <a:gdLst/>
                <a:ahLst/>
                <a:rect l="l" t="t" r="r" b="b"/>
                <a:pathLst>
                  <a:path w="30250" h="86056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CustomShape 70"/>
              <p:cNvSpPr/>
              <p:nvPr/>
            </p:nvSpPr>
            <p:spPr>
              <a:xfrm>
                <a:off x="5001120" y="4431600"/>
                <a:ext cx="210960" cy="141120"/>
              </a:xfrm>
              <a:custGeom>
                <a:avLst/>
                <a:gdLst/>
                <a:ahLst/>
                <a:rect l="l" t="t" r="r" b="b"/>
                <a:pathLst>
                  <a:path w="15609" h="10493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CustomShape 71"/>
              <p:cNvSpPr/>
              <p:nvPr/>
            </p:nvSpPr>
            <p:spPr>
              <a:xfrm>
                <a:off x="5170320" y="3333240"/>
                <a:ext cx="366840" cy="632520"/>
              </a:xfrm>
              <a:custGeom>
                <a:avLst/>
                <a:gdLst/>
                <a:ahLst/>
                <a:rect l="l" t="t" r="r" b="b"/>
                <a:pathLst>
                  <a:path w="27052" h="46546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CustomShape 72"/>
              <p:cNvSpPr/>
              <p:nvPr/>
            </p:nvSpPr>
            <p:spPr>
              <a:xfrm>
                <a:off x="5350320" y="2564640"/>
                <a:ext cx="49320" cy="19440"/>
              </a:xfrm>
              <a:custGeom>
                <a:avLst/>
                <a:gdLst/>
                <a:ahLst/>
                <a:rect l="l" t="t" r="r" b="b"/>
                <a:pathLst>
                  <a:path w="3764" h="1568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CustomShape 73"/>
              <p:cNvSpPr/>
              <p:nvPr/>
            </p:nvSpPr>
            <p:spPr>
              <a:xfrm>
                <a:off x="5348520" y="2444760"/>
                <a:ext cx="182880" cy="228600"/>
              </a:xfrm>
              <a:custGeom>
                <a:avLst/>
                <a:gdLst/>
                <a:ahLst/>
                <a:rect l="l" t="t" r="r" b="b"/>
                <a:pathLst>
                  <a:path w="13549" h="16911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CustomShape 74"/>
              <p:cNvSpPr/>
              <p:nvPr/>
            </p:nvSpPr>
            <p:spPr>
              <a:xfrm>
                <a:off x="5389200" y="2592360"/>
                <a:ext cx="120240" cy="81720"/>
              </a:xfrm>
              <a:custGeom>
                <a:avLst/>
                <a:gdLst/>
                <a:ahLst/>
                <a:rect l="l" t="t" r="r" b="b"/>
                <a:pathLst>
                  <a:path w="8966" h="6136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CustomShape 75"/>
              <p:cNvSpPr/>
              <p:nvPr/>
            </p:nvSpPr>
            <p:spPr>
              <a:xfrm>
                <a:off x="5422680" y="2621160"/>
                <a:ext cx="92160" cy="137520"/>
              </a:xfrm>
              <a:custGeom>
                <a:avLst/>
                <a:gdLst/>
                <a:ahLst/>
                <a:rect l="l" t="t" r="r" b="b"/>
                <a:pathLst>
                  <a:path w="6905" h="10228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CustomShape 76"/>
              <p:cNvSpPr/>
              <p:nvPr/>
            </p:nvSpPr>
            <p:spPr>
              <a:xfrm>
                <a:off x="5353560" y="2428560"/>
                <a:ext cx="247320" cy="205560"/>
              </a:xfrm>
              <a:custGeom>
                <a:avLst/>
                <a:gdLst/>
                <a:ahLst/>
                <a:rect l="l" t="t" r="r" b="b"/>
                <a:pathLst>
                  <a:path w="18269" h="15213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CustomShape 77"/>
              <p:cNvSpPr/>
              <p:nvPr/>
            </p:nvSpPr>
            <p:spPr>
              <a:xfrm>
                <a:off x="5113440" y="2716560"/>
                <a:ext cx="588600" cy="750600"/>
              </a:xfrm>
              <a:custGeom>
                <a:avLst/>
                <a:gdLst/>
                <a:ahLst/>
                <a:rect l="l" t="t" r="r" b="b"/>
                <a:pathLst>
                  <a:path w="43315" h="55205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CustomShape 78"/>
              <p:cNvSpPr/>
              <p:nvPr/>
            </p:nvSpPr>
            <p:spPr>
              <a:xfrm>
                <a:off x="5174640" y="2982600"/>
                <a:ext cx="360" cy="1080"/>
              </a:xfrm>
              <a:custGeom>
                <a:avLst/>
                <a:gdLst/>
                <a:ahLst/>
                <a:rect l="l" t="t" r="r" b="b"/>
                <a:pathLst>
                  <a:path w="157" h="218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5" name="CustomShape 79"/>
              <p:cNvSpPr/>
              <p:nvPr/>
            </p:nvSpPr>
            <p:spPr>
              <a:xfrm>
                <a:off x="5297040" y="2448360"/>
                <a:ext cx="177840" cy="67680"/>
              </a:xfrm>
              <a:custGeom>
                <a:avLst/>
                <a:gdLst/>
                <a:ahLst/>
                <a:rect l="l" t="t" r="r" b="b"/>
                <a:pathLst>
                  <a:path w="13192" h="5102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CustomShape 80"/>
              <p:cNvSpPr/>
              <p:nvPr/>
            </p:nvSpPr>
            <p:spPr>
              <a:xfrm>
                <a:off x="5367600" y="2415600"/>
                <a:ext cx="216360" cy="146880"/>
              </a:xfrm>
              <a:custGeom>
                <a:avLst/>
                <a:gdLst/>
                <a:ahLst/>
                <a:rect l="l" t="t" r="r" b="b"/>
                <a:pathLst>
                  <a:path w="16003" h="1092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CustomShape 81"/>
              <p:cNvSpPr/>
              <p:nvPr/>
            </p:nvSpPr>
            <p:spPr>
              <a:xfrm>
                <a:off x="5370120" y="2675520"/>
                <a:ext cx="326520" cy="177480"/>
              </a:xfrm>
              <a:custGeom>
                <a:avLst/>
                <a:gdLst/>
                <a:ahLst/>
                <a:rect l="l" t="t" r="r" b="b"/>
                <a:pathLst>
                  <a:path w="24102" h="13146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CustomShape 82"/>
              <p:cNvSpPr/>
              <p:nvPr/>
            </p:nvSpPr>
            <p:spPr>
              <a:xfrm>
                <a:off x="5029200" y="2770920"/>
                <a:ext cx="329400" cy="555120"/>
              </a:xfrm>
              <a:custGeom>
                <a:avLst/>
                <a:gdLst/>
                <a:ahLst/>
                <a:rect l="l" t="t" r="r" b="b"/>
                <a:pathLst>
                  <a:path w="24291" h="40857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9" name="Group 83"/>
            <p:cNvGrpSpPr/>
            <p:nvPr/>
          </p:nvGrpSpPr>
          <p:grpSpPr>
            <a:xfrm>
              <a:off x="3382920" y="2622240"/>
              <a:ext cx="860400" cy="1950480"/>
              <a:chOff x="3382920" y="2622240"/>
              <a:chExt cx="860400" cy="1950480"/>
            </a:xfrm>
          </p:grpSpPr>
          <p:sp>
            <p:nvSpPr>
              <p:cNvPr id="1460" name="CustomShape 84"/>
              <p:cNvSpPr/>
              <p:nvPr/>
            </p:nvSpPr>
            <p:spPr>
              <a:xfrm>
                <a:off x="3387240" y="3704040"/>
                <a:ext cx="73080" cy="102240"/>
              </a:xfrm>
              <a:custGeom>
                <a:avLst/>
                <a:gdLst/>
                <a:ahLst/>
                <a:rect l="l" t="t" r="r" b="b"/>
                <a:pathLst>
                  <a:path w="5507" h="7628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CustomShape 85"/>
              <p:cNvSpPr/>
              <p:nvPr/>
            </p:nvSpPr>
            <p:spPr>
              <a:xfrm>
                <a:off x="3420000" y="3708360"/>
                <a:ext cx="48960" cy="63360"/>
              </a:xfrm>
              <a:custGeom>
                <a:avLst/>
                <a:gdLst/>
                <a:ahLst/>
                <a:rect l="l" t="t" r="r" b="b"/>
                <a:pathLst>
                  <a:path w="3717" h="4794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CustomShape 86"/>
              <p:cNvSpPr/>
              <p:nvPr/>
            </p:nvSpPr>
            <p:spPr>
              <a:xfrm>
                <a:off x="3382920" y="2944440"/>
                <a:ext cx="122040" cy="779760"/>
              </a:xfrm>
              <a:custGeom>
                <a:avLst/>
                <a:gdLst/>
                <a:ahLst/>
                <a:rect l="l" t="t" r="r" b="b"/>
                <a:pathLst>
                  <a:path w="9097" h="57363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CustomShape 87"/>
              <p:cNvSpPr/>
              <p:nvPr/>
            </p:nvSpPr>
            <p:spPr>
              <a:xfrm>
                <a:off x="3659400" y="3488040"/>
                <a:ext cx="398880" cy="1084680"/>
              </a:xfrm>
              <a:custGeom>
                <a:avLst/>
                <a:gdLst/>
                <a:ahLst/>
                <a:rect l="l" t="t" r="r" b="b"/>
                <a:pathLst>
                  <a:path w="29401" h="79726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CustomShape 88"/>
              <p:cNvSpPr/>
              <p:nvPr/>
            </p:nvSpPr>
            <p:spPr>
              <a:xfrm>
                <a:off x="3465360" y="3603960"/>
                <a:ext cx="190800" cy="954000"/>
              </a:xfrm>
              <a:custGeom>
                <a:avLst/>
                <a:gdLst/>
                <a:ahLst/>
                <a:rect l="l" t="t" r="r" b="b"/>
                <a:pathLst>
                  <a:path w="14120" h="70146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CustomShape 89"/>
              <p:cNvSpPr/>
              <p:nvPr/>
            </p:nvSpPr>
            <p:spPr>
              <a:xfrm>
                <a:off x="3445200" y="3314160"/>
                <a:ext cx="327600" cy="1083600"/>
              </a:xfrm>
              <a:custGeom>
                <a:avLst/>
                <a:gdLst/>
                <a:ahLst/>
                <a:rect l="l" t="t" r="r" b="b"/>
                <a:pathLst>
                  <a:path w="24169" h="79641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CustomShape 90"/>
              <p:cNvSpPr/>
              <p:nvPr/>
            </p:nvSpPr>
            <p:spPr>
              <a:xfrm>
                <a:off x="3418920" y="2655720"/>
                <a:ext cx="266760" cy="228960"/>
              </a:xfrm>
              <a:custGeom>
                <a:avLst/>
                <a:gdLst/>
                <a:ahLst/>
                <a:rect l="l" t="t" r="r" b="b"/>
                <a:pathLst>
                  <a:path w="19703" h="16934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CustomShape 91"/>
              <p:cNvSpPr/>
              <p:nvPr/>
            </p:nvSpPr>
            <p:spPr>
              <a:xfrm>
                <a:off x="3506760" y="2826360"/>
                <a:ext cx="120960" cy="131400"/>
              </a:xfrm>
              <a:custGeom>
                <a:avLst/>
                <a:gdLst/>
                <a:ahLst/>
                <a:rect l="l" t="t" r="r" b="b"/>
                <a:pathLst>
                  <a:path w="9011" h="9767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CustomShape 92"/>
              <p:cNvSpPr/>
              <p:nvPr/>
            </p:nvSpPr>
            <p:spPr>
              <a:xfrm>
                <a:off x="3572280" y="4467960"/>
                <a:ext cx="92520" cy="104760"/>
              </a:xfrm>
              <a:custGeom>
                <a:avLst/>
                <a:gdLst/>
                <a:ahLst/>
                <a:rect l="l" t="t" r="r" b="b"/>
                <a:pathLst>
                  <a:path w="6916" h="7824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9" name="CustomShape 93"/>
              <p:cNvSpPr/>
              <p:nvPr/>
            </p:nvSpPr>
            <p:spPr>
              <a:xfrm>
                <a:off x="3569040" y="4519800"/>
                <a:ext cx="95400" cy="52920"/>
              </a:xfrm>
              <a:custGeom>
                <a:avLst/>
                <a:gdLst/>
                <a:ahLst/>
                <a:rect l="l" t="t" r="r" b="b"/>
                <a:pathLst>
                  <a:path w="7142" h="4012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CustomShape 94"/>
              <p:cNvSpPr/>
              <p:nvPr/>
            </p:nvSpPr>
            <p:spPr>
              <a:xfrm>
                <a:off x="3536280" y="3314160"/>
                <a:ext cx="418320" cy="1074960"/>
              </a:xfrm>
              <a:custGeom>
                <a:avLst/>
                <a:gdLst/>
                <a:ahLst/>
                <a:rect l="l" t="t" r="r" b="b"/>
                <a:pathLst>
                  <a:path w="30816" h="79022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1" name="CustomShape 95"/>
              <p:cNvSpPr/>
              <p:nvPr/>
            </p:nvSpPr>
            <p:spPr>
              <a:xfrm>
                <a:off x="3901320" y="4465080"/>
                <a:ext cx="171720" cy="107640"/>
              </a:xfrm>
              <a:custGeom>
                <a:avLst/>
                <a:gdLst/>
                <a:ahLst/>
                <a:rect l="l" t="t" r="r" b="b"/>
                <a:pathLst>
                  <a:path w="12721" h="803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2" name="CustomShape 96"/>
              <p:cNvSpPr/>
              <p:nvPr/>
            </p:nvSpPr>
            <p:spPr>
              <a:xfrm>
                <a:off x="3387960" y="2904840"/>
                <a:ext cx="464760" cy="429480"/>
              </a:xfrm>
              <a:custGeom>
                <a:avLst/>
                <a:gdLst/>
                <a:ahLst/>
                <a:rect l="l" t="t" r="r" b="b"/>
                <a:pathLst>
                  <a:path w="34234" h="31641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CustomShape 97"/>
              <p:cNvSpPr/>
              <p:nvPr/>
            </p:nvSpPr>
            <p:spPr>
              <a:xfrm>
                <a:off x="3392640" y="2899080"/>
                <a:ext cx="402120" cy="717120"/>
              </a:xfrm>
              <a:custGeom>
                <a:avLst/>
                <a:gdLst/>
                <a:ahLst/>
                <a:rect l="l" t="t" r="r" b="b"/>
                <a:pathLst>
                  <a:path w="29631" h="52757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CustomShape 98"/>
              <p:cNvSpPr/>
              <p:nvPr/>
            </p:nvSpPr>
            <p:spPr>
              <a:xfrm>
                <a:off x="3638880" y="2903400"/>
                <a:ext cx="522360" cy="249840"/>
              </a:xfrm>
              <a:custGeom>
                <a:avLst/>
                <a:gdLst/>
                <a:ahLst/>
                <a:rect l="l" t="t" r="r" b="b"/>
                <a:pathLst>
                  <a:path w="38468" h="18463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5" name="CustomShape 99"/>
              <p:cNvSpPr/>
              <p:nvPr/>
            </p:nvSpPr>
            <p:spPr>
              <a:xfrm>
                <a:off x="3389040" y="2622240"/>
                <a:ext cx="307440" cy="526680"/>
              </a:xfrm>
              <a:custGeom>
                <a:avLst/>
                <a:gdLst/>
                <a:ahLst/>
                <a:rect l="l" t="t" r="r" b="b"/>
                <a:pathLst>
                  <a:path w="22685" h="38779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6" name="CustomShape 100"/>
              <p:cNvSpPr/>
              <p:nvPr/>
            </p:nvSpPr>
            <p:spPr>
              <a:xfrm>
                <a:off x="4143960" y="2905560"/>
                <a:ext cx="99360" cy="79200"/>
              </a:xfrm>
              <a:custGeom>
                <a:avLst/>
                <a:gdLst/>
                <a:ahLst/>
                <a:rect l="l" t="t" r="r" b="b"/>
                <a:pathLst>
                  <a:path w="7416" h="5955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77" name="CustomShape 101"/>
          <p:cNvSpPr/>
          <p:nvPr/>
        </p:nvSpPr>
        <p:spPr>
          <a:xfrm>
            <a:off x="6147000" y="177372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c65cf"/>
                </a:solidFill>
                <a:latin typeface="Advent Pro"/>
                <a:ea typeface="Advent Pro"/>
              </a:rPr>
              <a:t>Стиль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8" name="CustomShape 102"/>
          <p:cNvSpPr/>
          <p:nvPr/>
        </p:nvSpPr>
        <p:spPr>
          <a:xfrm>
            <a:off x="6147000" y="221292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Дизайн был сделан в одном стиле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9" name="CustomShape 103"/>
          <p:cNvSpPr/>
          <p:nvPr/>
        </p:nvSpPr>
        <p:spPr>
          <a:xfrm>
            <a:off x="6147000" y="333360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c65cf"/>
                </a:solidFill>
                <a:latin typeface="Advent Pro"/>
                <a:ea typeface="Advent Pro"/>
              </a:rPr>
              <a:t>Размер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0" name="CustomShape 104"/>
          <p:cNvSpPr/>
          <p:nvPr/>
        </p:nvSpPr>
        <p:spPr>
          <a:xfrm>
            <a:off x="6147000" y="3772800"/>
            <a:ext cx="276804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Заранее определено количество “страниц”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1" name="CustomShape 105"/>
          <p:cNvSpPr/>
          <p:nvPr/>
        </p:nvSpPr>
        <p:spPr>
          <a:xfrm>
            <a:off x="681840" y="173520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c65cf"/>
                </a:solidFill>
                <a:latin typeface="Advent Pro"/>
                <a:ea typeface="Advent Pro"/>
              </a:rPr>
              <a:t>Цвета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2" name="CustomShape 106"/>
          <p:cNvSpPr/>
          <p:nvPr/>
        </p:nvSpPr>
        <p:spPr>
          <a:xfrm>
            <a:off x="681840" y="214092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Выбраны тёплые цвета: жёлтый, зелёный, розовый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3" name="CustomShape 107"/>
          <p:cNvSpPr/>
          <p:nvPr/>
        </p:nvSpPr>
        <p:spPr>
          <a:xfrm>
            <a:off x="681840" y="333360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5c65cf"/>
                </a:solidFill>
                <a:latin typeface="Advent Pro"/>
                <a:ea typeface="Advent Pro"/>
              </a:rPr>
              <a:t>Функции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4" name="CustomShape 108"/>
          <p:cNvSpPr/>
          <p:nvPr/>
        </p:nvSpPr>
        <p:spPr>
          <a:xfrm>
            <a:off x="681840" y="377280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Опредены функции для создания соответствующих анимаций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6" name="" descr=""/>
          <p:cNvPicPr/>
          <p:nvPr/>
        </p:nvPicPr>
        <p:blipFill>
          <a:blip r:embed="rId1"/>
          <a:stretch/>
        </p:blipFill>
        <p:spPr>
          <a:xfrm>
            <a:off x="-405000" y="0"/>
            <a:ext cx="10319760" cy="525744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CustomShape 1"/>
          <p:cNvSpPr/>
          <p:nvPr/>
        </p:nvSpPr>
        <p:spPr>
          <a:xfrm>
            <a:off x="395280" y="228600"/>
            <a:ext cx="851868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DejaVu Sans Condensed"/>
                <a:ea typeface="Oswald Regular"/>
              </a:rPr>
              <a:t>НАПИСАНИЕ КОДА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8" name="CustomShape 2"/>
          <p:cNvSpPr/>
          <p:nvPr/>
        </p:nvSpPr>
        <p:spPr>
          <a:xfrm>
            <a:off x="6400800" y="137160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00"/>
                </a:solidFill>
                <a:latin typeface="Advent Pro"/>
                <a:ea typeface="Advent Pro"/>
              </a:rPr>
              <a:t>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9" name="CustomShape 3"/>
          <p:cNvSpPr/>
          <p:nvPr/>
        </p:nvSpPr>
        <p:spPr>
          <a:xfrm>
            <a:off x="6400800" y="181080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eeeeee"/>
                </a:solidFill>
                <a:latin typeface="Roboto"/>
                <a:ea typeface="Roboto"/>
              </a:rPr>
              <a:t>Figma, React Native, VSCode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0" name="CustomShape 4"/>
          <p:cNvSpPr/>
          <p:nvPr/>
        </p:nvSpPr>
        <p:spPr>
          <a:xfrm>
            <a:off x="6400800" y="293148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00"/>
                </a:solidFill>
                <a:latin typeface="Advent Pro"/>
                <a:ea typeface="Advent Pro"/>
              </a:rPr>
              <a:t>База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1" name="CustomShape 5"/>
          <p:cNvSpPr/>
          <p:nvPr/>
        </p:nvSpPr>
        <p:spPr>
          <a:xfrm>
            <a:off x="6400800" y="337068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eeeeee"/>
                </a:solidFill>
                <a:latin typeface="Roboto"/>
                <a:ea typeface="Roboto"/>
              </a:rPr>
              <a:t>MySql, Azure Data Studio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2" name="CustomShape 6"/>
          <p:cNvSpPr/>
          <p:nvPr/>
        </p:nvSpPr>
        <p:spPr>
          <a:xfrm>
            <a:off x="180000" y="1443600"/>
            <a:ext cx="25419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00"/>
                </a:solidFill>
                <a:latin typeface="Advent Pro"/>
                <a:ea typeface="Advent Pro"/>
              </a:rPr>
              <a:t>Проектирование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3" name="CustomShape 7"/>
          <p:cNvSpPr/>
          <p:nvPr/>
        </p:nvSpPr>
        <p:spPr>
          <a:xfrm>
            <a:off x="372600" y="186192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eeeeee"/>
                </a:solidFill>
                <a:latin typeface="Roboto"/>
                <a:ea typeface="Roboto"/>
              </a:rPr>
              <a:t>Miro, Singletone, Abstract Factory, Single Factory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94" name="CustomShape 8"/>
          <p:cNvSpPr/>
          <p:nvPr/>
        </p:nvSpPr>
        <p:spPr>
          <a:xfrm>
            <a:off x="228600" y="298260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00"/>
                </a:solidFill>
                <a:latin typeface="Advent Pro"/>
                <a:ea typeface="Advent Pro"/>
              </a:rPr>
              <a:t>Back-end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5" name="CustomShape 9"/>
          <p:cNvSpPr/>
          <p:nvPr/>
        </p:nvSpPr>
        <p:spPr>
          <a:xfrm>
            <a:off x="228600" y="342180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eeeeee"/>
                </a:solidFill>
                <a:latin typeface="Roboto"/>
                <a:ea typeface="Roboto"/>
              </a:rPr>
              <a:t>PHP, VSCode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496" name="Group 10"/>
          <p:cNvGrpSpPr/>
          <p:nvPr/>
        </p:nvGrpSpPr>
        <p:grpSpPr>
          <a:xfrm>
            <a:off x="2658600" y="1600200"/>
            <a:ext cx="3656160" cy="2534760"/>
            <a:chOff x="2658600" y="1600200"/>
            <a:chExt cx="3656160" cy="2534760"/>
          </a:xfrm>
        </p:grpSpPr>
        <p:sp>
          <p:nvSpPr>
            <p:cNvPr id="1497" name="CustomShape 11"/>
            <p:cNvSpPr/>
            <p:nvPr/>
          </p:nvSpPr>
          <p:spPr>
            <a:xfrm>
              <a:off x="2960280" y="1600200"/>
              <a:ext cx="3052800" cy="1920960"/>
            </a:xfrm>
            <a:custGeom>
              <a:avLst/>
              <a:gdLst/>
              <a:ahLst/>
              <a:rect l="l" t="t" r="r" b="b"/>
              <a:pathLst>
                <a:path w="21698" h="14992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eaee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12"/>
            <p:cNvSpPr/>
            <p:nvPr/>
          </p:nvSpPr>
          <p:spPr>
            <a:xfrm>
              <a:off x="2960280" y="1600200"/>
              <a:ext cx="3052800" cy="1920960"/>
            </a:xfrm>
            <a:custGeom>
              <a:avLst/>
              <a:gdLst/>
              <a:ahLst/>
              <a:rect l="l" t="t" r="r" b="b"/>
              <a:pathLst>
                <a:path w="21698" h="14992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bbc9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13"/>
            <p:cNvSpPr/>
            <p:nvPr/>
          </p:nvSpPr>
          <p:spPr>
            <a:xfrm>
              <a:off x="3187440" y="1809720"/>
              <a:ext cx="2598480" cy="1384200"/>
            </a:xfrm>
            <a:custGeom>
              <a:avLst/>
              <a:gdLst/>
              <a:ahLst/>
              <a:rect l="l" t="t" r="r" b="b"/>
              <a:pathLst>
                <a:path w="18461" h="10829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9ba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14"/>
            <p:cNvSpPr/>
            <p:nvPr/>
          </p:nvSpPr>
          <p:spPr>
            <a:xfrm>
              <a:off x="3187440" y="1809720"/>
              <a:ext cx="2601720" cy="1384200"/>
            </a:xfrm>
            <a:custGeom>
              <a:avLst/>
              <a:gdLst/>
              <a:ahLst/>
              <a:rect l="l" t="t" r="r" b="b"/>
              <a:pathLst>
                <a:path w="18482" h="10829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8498a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15"/>
            <p:cNvSpPr/>
            <p:nvPr/>
          </p:nvSpPr>
          <p:spPr>
            <a:xfrm>
              <a:off x="2658600" y="3944880"/>
              <a:ext cx="3656160" cy="190080"/>
            </a:xfrm>
            <a:custGeom>
              <a:avLst/>
              <a:gdLst/>
              <a:ahLst/>
              <a:rect l="l" t="t" r="r" b="b"/>
              <a:pathLst>
                <a:path w="25966" h="1514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738a9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CustomShape 16"/>
            <p:cNvSpPr/>
            <p:nvPr/>
          </p:nvSpPr>
          <p:spPr>
            <a:xfrm>
              <a:off x="2658600" y="3405240"/>
              <a:ext cx="3656160" cy="535320"/>
            </a:xfrm>
            <a:custGeom>
              <a:avLst/>
              <a:gdLst/>
              <a:ahLst/>
              <a:rect l="l" t="t" r="r" b="b"/>
              <a:pathLst>
                <a:path w="25966" h="4206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a1b4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CustomShape 17"/>
            <p:cNvSpPr/>
            <p:nvPr/>
          </p:nvSpPr>
          <p:spPr>
            <a:xfrm>
              <a:off x="2658600" y="3405240"/>
              <a:ext cx="3656160" cy="535320"/>
            </a:xfrm>
            <a:custGeom>
              <a:avLst/>
              <a:gdLst/>
              <a:ahLst/>
              <a:rect l="l" t="t" r="r" b="b"/>
              <a:pathLst>
                <a:path w="25966" h="4206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88a1b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CustomShape 18"/>
            <p:cNvSpPr/>
            <p:nvPr/>
          </p:nvSpPr>
          <p:spPr>
            <a:xfrm>
              <a:off x="4003920" y="3676680"/>
              <a:ext cx="965520" cy="266760"/>
            </a:xfrm>
            <a:custGeom>
              <a:avLst/>
              <a:gdLst/>
              <a:ahLst/>
              <a:rect l="l" t="t" r="r" b="b"/>
              <a:pathLst>
                <a:path w="6876" h="2104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eaee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CustomShape 19"/>
            <p:cNvSpPr/>
            <p:nvPr/>
          </p:nvSpPr>
          <p:spPr>
            <a:xfrm>
              <a:off x="4003920" y="3849120"/>
              <a:ext cx="965520" cy="94320"/>
            </a:xfrm>
            <a:custGeom>
              <a:avLst/>
              <a:gdLst/>
              <a:ahLst/>
              <a:rect l="l" t="t" r="r" b="b"/>
              <a:pathLst>
                <a:path w="6876" h="758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bbc9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6" name="CustomShape 20"/>
          <p:cNvSpPr/>
          <p:nvPr/>
        </p:nvSpPr>
        <p:spPr>
          <a:xfrm>
            <a:off x="-308520" y="-846000"/>
            <a:ext cx="2284920" cy="2056320"/>
          </a:xfrm>
          <a:prstGeom prst="ellipse">
            <a:avLst/>
          </a:prstGeom>
          <a:noFill/>
          <a:ln w="38160">
            <a:solidFill>
              <a:srgbClr val="ffffff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21"/>
          <p:cNvSpPr/>
          <p:nvPr/>
        </p:nvSpPr>
        <p:spPr>
          <a:xfrm>
            <a:off x="624600" y="-950400"/>
            <a:ext cx="1888920" cy="1863720"/>
          </a:xfrm>
          <a:prstGeom prst="ellipse">
            <a:avLst/>
          </a:prstGeom>
          <a:noFill/>
          <a:ln w="19080">
            <a:solidFill>
              <a:srgbClr val="ffff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08" name="" descr=""/>
          <p:cNvPicPr/>
          <p:nvPr/>
        </p:nvPicPr>
        <p:blipFill>
          <a:blip r:embed="rId1"/>
          <a:stretch/>
        </p:blipFill>
        <p:spPr>
          <a:xfrm>
            <a:off x="3084840" y="1766160"/>
            <a:ext cx="2775600" cy="148896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CustomShape 1"/>
          <p:cNvSpPr/>
          <p:nvPr/>
        </p:nvSpPr>
        <p:spPr>
          <a:xfrm flipH="1" rot="12277200">
            <a:off x="4488840" y="2165040"/>
            <a:ext cx="5799240" cy="454788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ffff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2"/>
          <p:cNvSpPr/>
          <p:nvPr/>
        </p:nvSpPr>
        <p:spPr>
          <a:xfrm flipH="1" rot="12277200">
            <a:off x="-996480" y="-368640"/>
            <a:ext cx="5799240" cy="454788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ffff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3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Создание 3D модели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12" name="" descr=""/>
          <p:cNvPicPr/>
          <p:nvPr/>
        </p:nvPicPr>
        <p:blipFill>
          <a:blip r:embed="rId1"/>
          <a:stretch/>
        </p:blipFill>
        <p:spPr>
          <a:xfrm>
            <a:off x="5041080" y="1407600"/>
            <a:ext cx="3651840" cy="2056680"/>
          </a:xfrm>
          <a:prstGeom prst="rect">
            <a:avLst/>
          </a:prstGeom>
          <a:ln w="0">
            <a:noFill/>
          </a:ln>
        </p:spPr>
      </p:pic>
      <p:sp>
        <p:nvSpPr>
          <p:cNvPr id="1513" name="CustomShape 4"/>
          <p:cNvSpPr/>
          <p:nvPr/>
        </p:nvSpPr>
        <p:spPr>
          <a:xfrm>
            <a:off x="531000" y="1625400"/>
            <a:ext cx="3197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300" spc="-1" strike="noStrike">
                <a:solidFill>
                  <a:srgbClr val="1c1c1c"/>
                </a:solidFill>
                <a:latin typeface="Ubuntu Thin"/>
                <a:ea typeface="Roboto"/>
              </a:rPr>
              <a:t>3D-моделирование и визуализация необходимы при производстве продуктов или их упаковки, а также при создании прототипов изделий и создании объемной анимации.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14" name="CustomShape 5"/>
          <p:cNvSpPr/>
          <p:nvPr/>
        </p:nvSpPr>
        <p:spPr>
          <a:xfrm>
            <a:off x="4800600" y="3886200"/>
            <a:ext cx="4497840" cy="9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1c1c1c"/>
                </a:solidFill>
                <a:latin typeface="Ubuntu Thin"/>
                <a:ea typeface="Roboto"/>
              </a:rPr>
              <a:t>3D-модели – неотъемлемая составляющая качественных презентаций и технической документации, а также – основа для создания прототипа изделия.</a:t>
            </a:r>
            <a:endParaRPr b="0" lang="en-US" sz="160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2409480" y="1443600"/>
            <a:ext cx="217728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Ubuntu Condensed"/>
                <a:ea typeface="Oswald Regular"/>
              </a:rPr>
              <a:t>ПРОБЛЕМА &amp; РЕШЕНИЕ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2514600" y="914400"/>
            <a:ext cx="21132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Oswald Regular"/>
                <a:ea typeface="Oswald Regular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4572000" y="1443600"/>
            <a:ext cx="211320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Ubuntu Condensed"/>
                <a:ea typeface="Oswald Regular"/>
              </a:rPr>
              <a:t>ЦЕЛЕВАЯ </a:t>
            </a:r>
            <a:br/>
            <a:r>
              <a:rPr b="0" lang="en" sz="1800" spc="-1" strike="noStrike">
                <a:solidFill>
                  <a:srgbClr val="ffffff"/>
                </a:solidFill>
                <a:latin typeface="Ubuntu Condensed"/>
                <a:ea typeface="Oswald Regular"/>
              </a:rPr>
              <a:t>АУДИТОРИЯ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4588200" y="898920"/>
            <a:ext cx="21132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Oswald Regular"/>
                <a:ea typeface="Oswald Regular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2514600" y="3417480"/>
            <a:ext cx="21132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Ubuntu Condensed"/>
                <a:ea typeface="Oswald Regular"/>
              </a:rPr>
              <a:t>ЭТАПЫ </a:t>
            </a:r>
            <a:br/>
            <a:r>
              <a:rPr b="0" lang="en" sz="1800" spc="-1" strike="noStrike">
                <a:solidFill>
                  <a:srgbClr val="ffffff"/>
                </a:solidFill>
                <a:latin typeface="Ubuntu Condensed"/>
                <a:ea typeface="Oswald Regular"/>
              </a:rPr>
              <a:t>РАЗРАБОТКИ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2514600" y="2743200"/>
            <a:ext cx="21132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Oswald Regular"/>
                <a:ea typeface="Oswald Regular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4630680" y="3429000"/>
            <a:ext cx="21132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Ubuntu Condensed"/>
                <a:ea typeface="Oswald Regular"/>
              </a:rPr>
              <a:t>РЕЗУЛЬТИРУЮЩИЙ ПРОДУКТ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7" name="CustomShape 8"/>
          <p:cNvSpPr/>
          <p:nvPr/>
        </p:nvSpPr>
        <p:spPr>
          <a:xfrm>
            <a:off x="4629240" y="2710800"/>
            <a:ext cx="21132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Oswald Regular"/>
                <a:ea typeface="Oswald Regular"/>
              </a:rPr>
              <a:t>04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" name="" descr=""/>
          <p:cNvPicPr/>
          <p:nvPr/>
        </p:nvPicPr>
        <p:blipFill>
          <a:blip r:embed="rId1"/>
          <a:srcRect l="675" t="6387" r="0" b="0"/>
          <a:stretch/>
        </p:blipFill>
        <p:spPr>
          <a:xfrm>
            <a:off x="0" y="36000"/>
            <a:ext cx="4551480" cy="2563200"/>
          </a:xfrm>
          <a:prstGeom prst="rect">
            <a:avLst/>
          </a:prstGeom>
          <a:ln w="0">
            <a:noFill/>
          </a:ln>
        </p:spPr>
      </p:pic>
      <p:pic>
        <p:nvPicPr>
          <p:cNvPr id="1516" name="" descr=""/>
          <p:cNvPicPr/>
          <p:nvPr/>
        </p:nvPicPr>
        <p:blipFill>
          <a:blip r:embed="rId2"/>
          <a:srcRect l="0" t="1108" r="0" b="0"/>
          <a:stretch/>
        </p:blipFill>
        <p:spPr>
          <a:xfrm>
            <a:off x="4528440" y="36000"/>
            <a:ext cx="4638960" cy="2564640"/>
          </a:xfrm>
          <a:prstGeom prst="rect">
            <a:avLst/>
          </a:prstGeom>
          <a:ln w="0">
            <a:noFill/>
          </a:ln>
        </p:spPr>
      </p:pic>
      <p:pic>
        <p:nvPicPr>
          <p:cNvPr id="1517" name="" descr=""/>
          <p:cNvPicPr/>
          <p:nvPr/>
        </p:nvPicPr>
        <p:blipFill>
          <a:blip r:embed="rId3"/>
          <a:stretch/>
        </p:blipFill>
        <p:spPr>
          <a:xfrm>
            <a:off x="-12600" y="2637000"/>
            <a:ext cx="4584600" cy="2464200"/>
          </a:xfrm>
          <a:prstGeom prst="rect">
            <a:avLst/>
          </a:prstGeom>
          <a:ln w="0">
            <a:noFill/>
          </a:ln>
        </p:spPr>
      </p:pic>
      <p:pic>
        <p:nvPicPr>
          <p:cNvPr id="1518" name="" descr=""/>
          <p:cNvPicPr/>
          <p:nvPr/>
        </p:nvPicPr>
        <p:blipFill>
          <a:blip r:embed="rId4"/>
          <a:stretch/>
        </p:blipFill>
        <p:spPr>
          <a:xfrm>
            <a:off x="4572000" y="2643480"/>
            <a:ext cx="4578120" cy="245772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CustomShape 1"/>
          <p:cNvSpPr/>
          <p:nvPr/>
        </p:nvSpPr>
        <p:spPr>
          <a:xfrm flipH="1" rot="12277200">
            <a:off x="5483880" y="1001880"/>
            <a:ext cx="5799240" cy="454788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2"/>
          <p:cNvSpPr/>
          <p:nvPr/>
        </p:nvSpPr>
        <p:spPr>
          <a:xfrm>
            <a:off x="457200" y="1392120"/>
            <a:ext cx="5028120" cy="20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5c65cf"/>
                </a:solidFill>
                <a:latin typeface="Advent Pro"/>
                <a:ea typeface="Advent Pro"/>
              </a:rPr>
              <a:t>Результирующий продукт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1" name="CustomShape 3"/>
          <p:cNvSpPr/>
          <p:nvPr/>
        </p:nvSpPr>
        <p:spPr>
          <a:xfrm>
            <a:off x="457200" y="1371600"/>
            <a:ext cx="191196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5c65cf"/>
                </a:solidFill>
                <a:latin typeface="Advent Pro"/>
                <a:ea typeface="Advent Pro"/>
              </a:rPr>
              <a:t>04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522" name="Group 4"/>
          <p:cNvGrpSpPr/>
          <p:nvPr/>
        </p:nvGrpSpPr>
        <p:grpSpPr>
          <a:xfrm>
            <a:off x="5662440" y="1680120"/>
            <a:ext cx="3709080" cy="3462480"/>
            <a:chOff x="5662440" y="1680120"/>
            <a:chExt cx="3709080" cy="3462480"/>
          </a:xfrm>
        </p:grpSpPr>
        <p:sp>
          <p:nvSpPr>
            <p:cNvPr id="1523" name="CustomShape 5"/>
            <p:cNvSpPr/>
            <p:nvPr/>
          </p:nvSpPr>
          <p:spPr>
            <a:xfrm>
              <a:off x="6497280" y="2243520"/>
              <a:ext cx="2874240" cy="2899080"/>
            </a:xfrm>
            <a:custGeom>
              <a:avLst/>
              <a:gdLst/>
              <a:ahLst/>
              <a:rect l="l" t="t" r="r" b="b"/>
              <a:pathLst>
                <a:path w="193620" h="175453">
                  <a:moveTo>
                    <a:pt x="95066" y="0"/>
                  </a:moveTo>
                  <a:cubicBezTo>
                    <a:pt x="94832" y="0"/>
                    <a:pt x="94594" y="41"/>
                    <a:pt x="94360" y="127"/>
                  </a:cubicBezTo>
                  <a:cubicBezTo>
                    <a:pt x="91600" y="1149"/>
                    <a:pt x="89486" y="3416"/>
                    <a:pt x="88659" y="6240"/>
                  </a:cubicBezTo>
                  <a:lnTo>
                    <a:pt x="88088" y="8188"/>
                  </a:lnTo>
                  <a:cubicBezTo>
                    <a:pt x="87300" y="10877"/>
                    <a:pt x="86900" y="13664"/>
                    <a:pt x="86900" y="16466"/>
                  </a:cubicBezTo>
                  <a:lnTo>
                    <a:pt x="86900" y="17850"/>
                  </a:lnTo>
                  <a:cubicBezTo>
                    <a:pt x="86900" y="20093"/>
                    <a:pt x="87143" y="22329"/>
                    <a:pt x="87624" y="24520"/>
                  </a:cubicBezTo>
                  <a:lnTo>
                    <a:pt x="91703" y="43115"/>
                  </a:lnTo>
                  <a:lnTo>
                    <a:pt x="91703" y="43115"/>
                  </a:lnTo>
                  <a:lnTo>
                    <a:pt x="54886" y="29888"/>
                  </a:lnTo>
                  <a:cubicBezTo>
                    <a:pt x="45798" y="26623"/>
                    <a:pt x="36301" y="24633"/>
                    <a:pt x="26666" y="23977"/>
                  </a:cubicBezTo>
                  <a:lnTo>
                    <a:pt x="8093" y="22714"/>
                  </a:lnTo>
                  <a:cubicBezTo>
                    <a:pt x="7933" y="22703"/>
                    <a:pt x="7774" y="22698"/>
                    <a:pt x="7616" y="22698"/>
                  </a:cubicBezTo>
                  <a:cubicBezTo>
                    <a:pt x="5819" y="22698"/>
                    <a:pt x="4083" y="23392"/>
                    <a:pt x="2778" y="24644"/>
                  </a:cubicBezTo>
                  <a:cubicBezTo>
                    <a:pt x="577" y="26756"/>
                    <a:pt x="0" y="30053"/>
                    <a:pt x="1353" y="32786"/>
                  </a:cubicBezTo>
                  <a:lnTo>
                    <a:pt x="2070" y="34236"/>
                  </a:lnTo>
                  <a:cubicBezTo>
                    <a:pt x="3131" y="36381"/>
                    <a:pt x="5216" y="37835"/>
                    <a:pt x="7596" y="38088"/>
                  </a:cubicBezTo>
                  <a:lnTo>
                    <a:pt x="32889" y="40779"/>
                  </a:lnTo>
                  <a:cubicBezTo>
                    <a:pt x="36663" y="41180"/>
                    <a:pt x="40328" y="42281"/>
                    <a:pt x="43699" y="44026"/>
                  </a:cubicBezTo>
                  <a:lnTo>
                    <a:pt x="33824" y="43362"/>
                  </a:lnTo>
                  <a:lnTo>
                    <a:pt x="20514" y="43362"/>
                  </a:lnTo>
                  <a:cubicBezTo>
                    <a:pt x="17498" y="43362"/>
                    <a:pt x="14560" y="44313"/>
                    <a:pt x="12115" y="46078"/>
                  </a:cubicBezTo>
                  <a:cubicBezTo>
                    <a:pt x="9176" y="48201"/>
                    <a:pt x="8260" y="52169"/>
                    <a:pt x="9970" y="55366"/>
                  </a:cubicBezTo>
                  <a:cubicBezTo>
                    <a:pt x="11233" y="57727"/>
                    <a:pt x="13690" y="59192"/>
                    <a:pt x="16354" y="59192"/>
                  </a:cubicBezTo>
                  <a:cubicBezTo>
                    <a:pt x="16441" y="59192"/>
                    <a:pt x="16528" y="59191"/>
                    <a:pt x="16615" y="59187"/>
                  </a:cubicBezTo>
                  <a:lnTo>
                    <a:pt x="31749" y="58649"/>
                  </a:lnTo>
                  <a:cubicBezTo>
                    <a:pt x="32235" y="58632"/>
                    <a:pt x="32721" y="58623"/>
                    <a:pt x="33207" y="58623"/>
                  </a:cubicBezTo>
                  <a:cubicBezTo>
                    <a:pt x="35306" y="58623"/>
                    <a:pt x="37402" y="58786"/>
                    <a:pt x="39477" y="59109"/>
                  </a:cubicBezTo>
                  <a:lnTo>
                    <a:pt x="43035" y="59664"/>
                  </a:lnTo>
                  <a:lnTo>
                    <a:pt x="26249" y="63121"/>
                  </a:lnTo>
                  <a:lnTo>
                    <a:pt x="15515" y="65672"/>
                  </a:lnTo>
                  <a:cubicBezTo>
                    <a:pt x="13246" y="66211"/>
                    <a:pt x="11345" y="67754"/>
                    <a:pt x="10350" y="69864"/>
                  </a:cubicBezTo>
                  <a:cubicBezTo>
                    <a:pt x="9367" y="71953"/>
                    <a:pt x="9376" y="74374"/>
                    <a:pt x="10378" y="76455"/>
                  </a:cubicBezTo>
                  <a:lnTo>
                    <a:pt x="10395" y="76493"/>
                  </a:lnTo>
                  <a:cubicBezTo>
                    <a:pt x="11366" y="78509"/>
                    <a:pt x="13168" y="80003"/>
                    <a:pt x="15331" y="80579"/>
                  </a:cubicBezTo>
                  <a:lnTo>
                    <a:pt x="27576" y="83842"/>
                  </a:lnTo>
                  <a:cubicBezTo>
                    <a:pt x="28627" y="84122"/>
                    <a:pt x="29527" y="84800"/>
                    <a:pt x="30086" y="85732"/>
                  </a:cubicBezTo>
                  <a:cubicBezTo>
                    <a:pt x="31956" y="88844"/>
                    <a:pt x="34425" y="91555"/>
                    <a:pt x="37350" y="93706"/>
                  </a:cubicBezTo>
                  <a:lnTo>
                    <a:pt x="79210" y="124489"/>
                  </a:lnTo>
                  <a:cubicBezTo>
                    <a:pt x="83519" y="127658"/>
                    <a:pt x="88545" y="129712"/>
                    <a:pt x="93840" y="130469"/>
                  </a:cubicBezTo>
                  <a:cubicBezTo>
                    <a:pt x="100374" y="131401"/>
                    <a:pt x="106400" y="134515"/>
                    <a:pt x="110942" y="139302"/>
                  </a:cubicBezTo>
                  <a:lnTo>
                    <a:pt x="135047" y="164710"/>
                  </a:lnTo>
                  <a:lnTo>
                    <a:pt x="144581" y="175452"/>
                  </a:lnTo>
                  <a:lnTo>
                    <a:pt x="193620" y="175452"/>
                  </a:lnTo>
                  <a:lnTo>
                    <a:pt x="193620" y="134392"/>
                  </a:lnTo>
                  <a:lnTo>
                    <a:pt x="134563" y="91198"/>
                  </a:lnTo>
                  <a:cubicBezTo>
                    <a:pt x="126132" y="85031"/>
                    <a:pt x="120648" y="75632"/>
                    <a:pt x="119428" y="65259"/>
                  </a:cubicBezTo>
                  <a:lnTo>
                    <a:pt x="118855" y="60386"/>
                  </a:lnTo>
                  <a:cubicBezTo>
                    <a:pt x="117727" y="50797"/>
                    <a:pt x="114537" y="41567"/>
                    <a:pt x="109501" y="33329"/>
                  </a:cubicBezTo>
                  <a:lnTo>
                    <a:pt x="107185" y="29537"/>
                  </a:lnTo>
                  <a:cubicBezTo>
                    <a:pt x="102986" y="22666"/>
                    <a:pt x="99973" y="15136"/>
                    <a:pt x="98275" y="7266"/>
                  </a:cubicBezTo>
                  <a:lnTo>
                    <a:pt x="97054" y="1606"/>
                  </a:lnTo>
                  <a:cubicBezTo>
                    <a:pt x="96846" y="640"/>
                    <a:pt x="95993" y="0"/>
                    <a:pt x="95066" y="0"/>
                  </a:cubicBezTo>
                  <a:close/>
                </a:path>
              </a:pathLst>
            </a:custGeom>
            <a:solidFill>
              <a:srgbClr val="fbd4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CustomShape 6"/>
            <p:cNvSpPr/>
            <p:nvPr/>
          </p:nvSpPr>
          <p:spPr>
            <a:xfrm>
              <a:off x="7887600" y="2276280"/>
              <a:ext cx="102960" cy="225720"/>
            </a:xfrm>
            <a:custGeom>
              <a:avLst/>
              <a:gdLst/>
              <a:ahLst/>
              <a:rect l="l" t="t" r="r" b="b"/>
              <a:pathLst>
                <a:path w="7053" h="13726">
                  <a:moveTo>
                    <a:pt x="3538" y="1"/>
                  </a:moveTo>
                  <a:cubicBezTo>
                    <a:pt x="0" y="2126"/>
                    <a:pt x="316" y="6903"/>
                    <a:pt x="1385" y="10535"/>
                  </a:cubicBezTo>
                  <a:cubicBezTo>
                    <a:pt x="1943" y="12431"/>
                    <a:pt x="2668" y="13426"/>
                    <a:pt x="4642" y="13622"/>
                  </a:cubicBezTo>
                  <a:cubicBezTo>
                    <a:pt x="4939" y="13651"/>
                    <a:pt x="5768" y="13726"/>
                    <a:pt x="6618" y="13726"/>
                  </a:cubicBezTo>
                  <a:cubicBezTo>
                    <a:pt x="6763" y="13726"/>
                    <a:pt x="6909" y="13724"/>
                    <a:pt x="7052" y="13719"/>
                  </a:cubicBezTo>
                  <a:cubicBezTo>
                    <a:pt x="6088" y="10953"/>
                    <a:pt x="5295" y="8132"/>
                    <a:pt x="4676" y="5270"/>
                  </a:cubicBezTo>
                  <a:lnTo>
                    <a:pt x="3538" y="1"/>
                  </a:lnTo>
                  <a:close/>
                </a:path>
              </a:pathLst>
            </a:custGeom>
            <a:solidFill>
              <a:srgbClr val="fcdcc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CustomShape 7"/>
            <p:cNvSpPr/>
            <p:nvPr/>
          </p:nvSpPr>
          <p:spPr>
            <a:xfrm>
              <a:off x="7062480" y="3791160"/>
              <a:ext cx="355320" cy="211320"/>
            </a:xfrm>
            <a:custGeom>
              <a:avLst/>
              <a:gdLst/>
              <a:ahLst/>
              <a:rect l="l" t="t" r="r" b="b"/>
              <a:pathLst>
                <a:path w="24037" h="12896">
                  <a:moveTo>
                    <a:pt x="12680" y="1"/>
                  </a:moveTo>
                  <a:cubicBezTo>
                    <a:pt x="10570" y="1"/>
                    <a:pt x="8462" y="154"/>
                    <a:pt x="6372" y="461"/>
                  </a:cubicBezTo>
                  <a:lnTo>
                    <a:pt x="4987" y="664"/>
                  </a:lnTo>
                  <a:cubicBezTo>
                    <a:pt x="3070" y="945"/>
                    <a:pt x="1431" y="2187"/>
                    <a:pt x="639" y="3954"/>
                  </a:cubicBezTo>
                  <a:cubicBezTo>
                    <a:pt x="103" y="5152"/>
                    <a:pt x="0" y="6501"/>
                    <a:pt x="348" y="7765"/>
                  </a:cubicBezTo>
                  <a:lnTo>
                    <a:pt x="521" y="8396"/>
                  </a:lnTo>
                  <a:cubicBezTo>
                    <a:pt x="1135" y="10636"/>
                    <a:pt x="3056" y="12273"/>
                    <a:pt x="5364" y="12526"/>
                  </a:cubicBezTo>
                  <a:lnTo>
                    <a:pt x="6360" y="12636"/>
                  </a:lnTo>
                  <a:cubicBezTo>
                    <a:pt x="7937" y="12809"/>
                    <a:pt x="9520" y="12895"/>
                    <a:pt x="11103" y="12895"/>
                  </a:cubicBezTo>
                  <a:cubicBezTo>
                    <a:pt x="13058" y="12895"/>
                    <a:pt x="15013" y="12763"/>
                    <a:pt x="16954" y="12500"/>
                  </a:cubicBezTo>
                  <a:lnTo>
                    <a:pt x="18427" y="12300"/>
                  </a:lnTo>
                  <a:cubicBezTo>
                    <a:pt x="20448" y="12024"/>
                    <a:pt x="22193" y="10745"/>
                    <a:pt x="23062" y="8899"/>
                  </a:cubicBezTo>
                  <a:lnTo>
                    <a:pt x="23084" y="8851"/>
                  </a:lnTo>
                  <a:cubicBezTo>
                    <a:pt x="24037" y="6828"/>
                    <a:pt x="23789" y="4444"/>
                    <a:pt x="22439" y="2661"/>
                  </a:cubicBezTo>
                  <a:cubicBezTo>
                    <a:pt x="21399" y="1285"/>
                    <a:pt x="19819" y="421"/>
                    <a:pt x="18101" y="289"/>
                  </a:cubicBezTo>
                  <a:lnTo>
                    <a:pt x="16015" y="129"/>
                  </a:lnTo>
                  <a:cubicBezTo>
                    <a:pt x="14904" y="44"/>
                    <a:pt x="13792" y="1"/>
                    <a:pt x="12680" y="1"/>
                  </a:cubicBezTo>
                  <a:close/>
                </a:path>
              </a:pathLst>
            </a:custGeom>
            <a:solidFill>
              <a:srgbClr val="fbd4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CustomShape 8"/>
            <p:cNvSpPr/>
            <p:nvPr/>
          </p:nvSpPr>
          <p:spPr>
            <a:xfrm>
              <a:off x="7235640" y="3824280"/>
              <a:ext cx="167400" cy="139680"/>
            </a:xfrm>
            <a:custGeom>
              <a:avLst/>
              <a:gdLst/>
              <a:ahLst/>
              <a:rect l="l" t="t" r="r" b="b"/>
              <a:pathLst>
                <a:path w="11382" h="8540">
                  <a:moveTo>
                    <a:pt x="7255" y="1"/>
                  </a:moveTo>
                  <a:cubicBezTo>
                    <a:pt x="7086" y="1"/>
                    <a:pt x="6914" y="10"/>
                    <a:pt x="6741" y="28"/>
                  </a:cubicBezTo>
                  <a:lnTo>
                    <a:pt x="4897" y="221"/>
                  </a:lnTo>
                  <a:cubicBezTo>
                    <a:pt x="3305" y="390"/>
                    <a:pt x="1881" y="1120"/>
                    <a:pt x="996" y="2221"/>
                  </a:cubicBezTo>
                  <a:cubicBezTo>
                    <a:pt x="1" y="3464"/>
                    <a:pt x="1" y="5076"/>
                    <a:pt x="996" y="6319"/>
                  </a:cubicBezTo>
                  <a:cubicBezTo>
                    <a:pt x="1881" y="7420"/>
                    <a:pt x="3305" y="8150"/>
                    <a:pt x="4897" y="8318"/>
                  </a:cubicBezTo>
                  <a:lnTo>
                    <a:pt x="6741" y="8512"/>
                  </a:lnTo>
                  <a:cubicBezTo>
                    <a:pt x="6913" y="8530"/>
                    <a:pt x="7084" y="8539"/>
                    <a:pt x="7253" y="8539"/>
                  </a:cubicBezTo>
                  <a:cubicBezTo>
                    <a:pt x="9274" y="8539"/>
                    <a:pt x="11018" y="7282"/>
                    <a:pt x="11233" y="5586"/>
                  </a:cubicBezTo>
                  <a:lnTo>
                    <a:pt x="11351" y="4641"/>
                  </a:lnTo>
                  <a:cubicBezTo>
                    <a:pt x="11381" y="4394"/>
                    <a:pt x="11381" y="4146"/>
                    <a:pt x="11351" y="3899"/>
                  </a:cubicBezTo>
                  <a:lnTo>
                    <a:pt x="11233" y="2954"/>
                  </a:lnTo>
                  <a:cubicBezTo>
                    <a:pt x="11019" y="1257"/>
                    <a:pt x="9276" y="1"/>
                    <a:pt x="7255" y="1"/>
                  </a:cubicBezTo>
                  <a:close/>
                </a:path>
              </a:pathLst>
            </a:custGeom>
            <a:solidFill>
              <a:srgbClr val="fcdcc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CustomShape 9"/>
            <p:cNvSpPr/>
            <p:nvPr/>
          </p:nvSpPr>
          <p:spPr>
            <a:xfrm>
              <a:off x="6781680" y="1680120"/>
              <a:ext cx="1004400" cy="2056680"/>
            </a:xfrm>
            <a:custGeom>
              <a:avLst/>
              <a:gdLst/>
              <a:ahLst/>
              <a:rect l="l" t="t" r="r" b="b"/>
              <a:pathLst>
                <a:path w="67749" h="124508">
                  <a:moveTo>
                    <a:pt x="5880" y="0"/>
                  </a:moveTo>
                  <a:cubicBezTo>
                    <a:pt x="2623" y="0"/>
                    <a:pt x="1" y="2622"/>
                    <a:pt x="1" y="5881"/>
                  </a:cubicBezTo>
                  <a:lnTo>
                    <a:pt x="1" y="118627"/>
                  </a:lnTo>
                  <a:cubicBezTo>
                    <a:pt x="1" y="121886"/>
                    <a:pt x="2623" y="124508"/>
                    <a:pt x="5880" y="124508"/>
                  </a:cubicBezTo>
                  <a:lnTo>
                    <a:pt x="61868" y="124508"/>
                  </a:lnTo>
                  <a:cubicBezTo>
                    <a:pt x="65125" y="124508"/>
                    <a:pt x="67749" y="121886"/>
                    <a:pt x="67749" y="118627"/>
                  </a:cubicBezTo>
                  <a:lnTo>
                    <a:pt x="67749" y="5881"/>
                  </a:lnTo>
                  <a:cubicBezTo>
                    <a:pt x="67749" y="2622"/>
                    <a:pt x="65125" y="0"/>
                    <a:pt x="61868" y="0"/>
                  </a:cubicBezTo>
                  <a:close/>
                </a:path>
              </a:pathLst>
            </a:custGeom>
            <a:solidFill>
              <a:srgbClr val="e2ab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CustomShape 10"/>
            <p:cNvSpPr/>
            <p:nvPr/>
          </p:nvSpPr>
          <p:spPr>
            <a:xfrm>
              <a:off x="6759000" y="2044800"/>
              <a:ext cx="21240" cy="78840"/>
            </a:xfrm>
            <a:custGeom>
              <a:avLst/>
              <a:gdLst/>
              <a:ahLst/>
              <a:rect l="l" t="t" r="r" b="b"/>
              <a:pathLst>
                <a:path w="1520" h="4874">
                  <a:moveTo>
                    <a:pt x="8" y="0"/>
                  </a:moveTo>
                  <a:cubicBezTo>
                    <a:pt x="5" y="0"/>
                    <a:pt x="3" y="3"/>
                    <a:pt x="0" y="3"/>
                  </a:cubicBezTo>
                  <a:lnTo>
                    <a:pt x="0" y="4869"/>
                  </a:lnTo>
                  <a:cubicBezTo>
                    <a:pt x="3" y="4869"/>
                    <a:pt x="5" y="4873"/>
                    <a:pt x="8" y="4873"/>
                  </a:cubicBezTo>
                  <a:lnTo>
                    <a:pt x="1520" y="4873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CustomShape 11"/>
            <p:cNvSpPr/>
            <p:nvPr/>
          </p:nvSpPr>
          <p:spPr>
            <a:xfrm>
              <a:off x="6759000" y="2191320"/>
              <a:ext cx="21240" cy="78840"/>
            </a:xfrm>
            <a:custGeom>
              <a:avLst/>
              <a:gdLst/>
              <a:ahLst/>
              <a:rect l="l" t="t" r="r" b="b"/>
              <a:pathLst>
                <a:path w="1520" h="4873">
                  <a:moveTo>
                    <a:pt x="8" y="0"/>
                  </a:moveTo>
                  <a:cubicBezTo>
                    <a:pt x="5" y="0"/>
                    <a:pt x="3" y="3"/>
                    <a:pt x="0" y="3"/>
                  </a:cubicBezTo>
                  <a:lnTo>
                    <a:pt x="0" y="4870"/>
                  </a:lnTo>
                  <a:cubicBezTo>
                    <a:pt x="3" y="4870"/>
                    <a:pt x="5" y="4872"/>
                    <a:pt x="8" y="4872"/>
                  </a:cubicBezTo>
                  <a:lnTo>
                    <a:pt x="1520" y="4872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CustomShape 12"/>
            <p:cNvSpPr/>
            <p:nvPr/>
          </p:nvSpPr>
          <p:spPr>
            <a:xfrm>
              <a:off x="7214760" y="1751760"/>
              <a:ext cx="138600" cy="31680"/>
            </a:xfrm>
            <a:custGeom>
              <a:avLst/>
              <a:gdLst/>
              <a:ahLst/>
              <a:rect l="l" t="t" r="r" b="b"/>
              <a:pathLst>
                <a:path w="9426" h="2006">
                  <a:moveTo>
                    <a:pt x="929" y="0"/>
                  </a:moveTo>
                  <a:cubicBezTo>
                    <a:pt x="415" y="0"/>
                    <a:pt x="0" y="416"/>
                    <a:pt x="0" y="930"/>
                  </a:cubicBezTo>
                  <a:lnTo>
                    <a:pt x="0" y="1075"/>
                  </a:lnTo>
                  <a:cubicBezTo>
                    <a:pt x="0" y="1590"/>
                    <a:pt x="415" y="2006"/>
                    <a:pt x="929" y="2006"/>
                  </a:cubicBezTo>
                  <a:lnTo>
                    <a:pt x="8497" y="2006"/>
                  </a:lnTo>
                  <a:cubicBezTo>
                    <a:pt x="9011" y="2006"/>
                    <a:pt x="9425" y="1590"/>
                    <a:pt x="9425" y="1075"/>
                  </a:cubicBezTo>
                  <a:lnTo>
                    <a:pt x="9425" y="930"/>
                  </a:lnTo>
                  <a:cubicBezTo>
                    <a:pt x="9425" y="416"/>
                    <a:pt x="9011" y="0"/>
                    <a:pt x="8497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CustomShape 13"/>
            <p:cNvSpPr/>
            <p:nvPr/>
          </p:nvSpPr>
          <p:spPr>
            <a:xfrm>
              <a:off x="7146360" y="1751760"/>
              <a:ext cx="29520" cy="31680"/>
            </a:xfrm>
            <a:custGeom>
              <a:avLst/>
              <a:gdLst/>
              <a:ahLst/>
              <a:rect l="l" t="t" r="r" b="b"/>
              <a:pathLst>
                <a:path w="2085" h="2006">
                  <a:moveTo>
                    <a:pt x="1083" y="1"/>
                  </a:moveTo>
                  <a:cubicBezTo>
                    <a:pt x="822" y="1"/>
                    <a:pt x="566" y="103"/>
                    <a:pt x="373" y="294"/>
                  </a:cubicBezTo>
                  <a:cubicBezTo>
                    <a:pt x="87" y="581"/>
                    <a:pt x="1" y="1013"/>
                    <a:pt x="156" y="1386"/>
                  </a:cubicBezTo>
                  <a:cubicBezTo>
                    <a:pt x="312" y="1761"/>
                    <a:pt x="678" y="2006"/>
                    <a:pt x="1083" y="2006"/>
                  </a:cubicBezTo>
                  <a:cubicBezTo>
                    <a:pt x="1637" y="2006"/>
                    <a:pt x="2085" y="1556"/>
                    <a:pt x="2085" y="1002"/>
                  </a:cubicBezTo>
                  <a:cubicBezTo>
                    <a:pt x="2085" y="597"/>
                    <a:pt x="1840" y="233"/>
                    <a:pt x="1466" y="77"/>
                  </a:cubicBezTo>
                  <a:cubicBezTo>
                    <a:pt x="1342" y="26"/>
                    <a:pt x="1212" y="1"/>
                    <a:pt x="1083" y="1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CustomShape 14"/>
            <p:cNvSpPr/>
            <p:nvPr/>
          </p:nvSpPr>
          <p:spPr>
            <a:xfrm>
              <a:off x="7215840" y="3537000"/>
              <a:ext cx="137160" cy="152640"/>
            </a:xfrm>
            <a:custGeom>
              <a:avLst/>
              <a:gdLst/>
              <a:ahLst/>
              <a:rect l="l" t="t" r="r" b="b"/>
              <a:pathLst>
                <a:path w="9326" h="9326">
                  <a:moveTo>
                    <a:pt x="4663" y="0"/>
                  </a:moveTo>
                  <a:cubicBezTo>
                    <a:pt x="2088" y="0"/>
                    <a:pt x="0" y="2088"/>
                    <a:pt x="0" y="4663"/>
                  </a:cubicBezTo>
                  <a:cubicBezTo>
                    <a:pt x="0" y="7238"/>
                    <a:pt x="2088" y="9326"/>
                    <a:pt x="4663" y="9326"/>
                  </a:cubicBezTo>
                  <a:cubicBezTo>
                    <a:pt x="7238" y="9326"/>
                    <a:pt x="9326" y="7238"/>
                    <a:pt x="9326" y="4663"/>
                  </a:cubicBezTo>
                  <a:cubicBezTo>
                    <a:pt x="9326" y="2088"/>
                    <a:pt x="7238" y="0"/>
                    <a:pt x="4663" y="0"/>
                  </a:cubicBezTo>
                  <a:close/>
                </a:path>
              </a:pathLst>
            </a:custGeom>
            <a:solidFill>
              <a:srgbClr val="e157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CustomShape 15"/>
            <p:cNvSpPr/>
            <p:nvPr/>
          </p:nvSpPr>
          <p:spPr>
            <a:xfrm>
              <a:off x="7253640" y="3579120"/>
              <a:ext cx="60840" cy="68040"/>
            </a:xfrm>
            <a:custGeom>
              <a:avLst/>
              <a:gdLst/>
              <a:ahLst/>
              <a:rect l="l" t="t" r="r" b="b"/>
              <a:pathLst>
                <a:path w="4217" h="4217">
                  <a:moveTo>
                    <a:pt x="3280" y="733"/>
                  </a:moveTo>
                  <a:cubicBezTo>
                    <a:pt x="3392" y="733"/>
                    <a:pt x="3484" y="825"/>
                    <a:pt x="3484" y="937"/>
                  </a:cubicBezTo>
                  <a:lnTo>
                    <a:pt x="3484" y="3281"/>
                  </a:lnTo>
                  <a:cubicBezTo>
                    <a:pt x="3484" y="3393"/>
                    <a:pt x="3392" y="3485"/>
                    <a:pt x="3280" y="3485"/>
                  </a:cubicBezTo>
                  <a:lnTo>
                    <a:pt x="936" y="3485"/>
                  </a:lnTo>
                  <a:cubicBezTo>
                    <a:pt x="824" y="3485"/>
                    <a:pt x="732" y="3393"/>
                    <a:pt x="732" y="3281"/>
                  </a:cubicBezTo>
                  <a:lnTo>
                    <a:pt x="732" y="937"/>
                  </a:lnTo>
                  <a:cubicBezTo>
                    <a:pt x="732" y="825"/>
                    <a:pt x="824" y="733"/>
                    <a:pt x="936" y="733"/>
                  </a:cubicBezTo>
                  <a:close/>
                  <a:moveTo>
                    <a:pt x="936" y="0"/>
                  </a:moveTo>
                  <a:cubicBezTo>
                    <a:pt x="419" y="2"/>
                    <a:pt x="1" y="420"/>
                    <a:pt x="1" y="937"/>
                  </a:cubicBezTo>
                  <a:lnTo>
                    <a:pt x="1" y="3281"/>
                  </a:lnTo>
                  <a:cubicBezTo>
                    <a:pt x="1" y="3798"/>
                    <a:pt x="419" y="4216"/>
                    <a:pt x="936" y="4216"/>
                  </a:cubicBezTo>
                  <a:lnTo>
                    <a:pt x="3280" y="4216"/>
                  </a:lnTo>
                  <a:cubicBezTo>
                    <a:pt x="3797" y="4216"/>
                    <a:pt x="4215" y="3798"/>
                    <a:pt x="4217" y="3281"/>
                  </a:cubicBezTo>
                  <a:lnTo>
                    <a:pt x="4217" y="937"/>
                  </a:lnTo>
                  <a:cubicBezTo>
                    <a:pt x="4215" y="420"/>
                    <a:pt x="3797" y="2"/>
                    <a:pt x="3280" y="0"/>
                  </a:cubicBezTo>
                  <a:close/>
                </a:path>
              </a:pathLst>
            </a:custGeom>
            <a:solidFill>
              <a:srgbClr val="e2ab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CustomShape 16"/>
            <p:cNvSpPr/>
            <p:nvPr/>
          </p:nvSpPr>
          <p:spPr>
            <a:xfrm>
              <a:off x="6623280" y="3346560"/>
              <a:ext cx="213840" cy="289440"/>
            </a:xfrm>
            <a:custGeom>
              <a:avLst/>
              <a:gdLst/>
              <a:ahLst/>
              <a:rect l="l" t="t" r="r" b="b"/>
              <a:pathLst>
                <a:path w="14508" h="17611">
                  <a:moveTo>
                    <a:pt x="5374" y="1"/>
                  </a:moveTo>
                  <a:cubicBezTo>
                    <a:pt x="4735" y="1"/>
                    <a:pt x="4110" y="242"/>
                    <a:pt x="3632" y="687"/>
                  </a:cubicBezTo>
                  <a:lnTo>
                    <a:pt x="2311" y="1921"/>
                  </a:lnTo>
                  <a:cubicBezTo>
                    <a:pt x="768" y="3362"/>
                    <a:pt x="0" y="5449"/>
                    <a:pt x="242" y="7548"/>
                  </a:cubicBezTo>
                  <a:lnTo>
                    <a:pt x="333" y="8347"/>
                  </a:lnTo>
                  <a:cubicBezTo>
                    <a:pt x="801" y="12416"/>
                    <a:pt x="3473" y="15895"/>
                    <a:pt x="7284" y="17396"/>
                  </a:cubicBezTo>
                  <a:cubicBezTo>
                    <a:pt x="7652" y="17541"/>
                    <a:pt x="8036" y="17611"/>
                    <a:pt x="8417" y="17611"/>
                  </a:cubicBezTo>
                  <a:cubicBezTo>
                    <a:pt x="9259" y="17611"/>
                    <a:pt x="10085" y="17267"/>
                    <a:pt x="10682" y="16628"/>
                  </a:cubicBezTo>
                  <a:lnTo>
                    <a:pt x="11423" y="15837"/>
                  </a:lnTo>
                  <a:cubicBezTo>
                    <a:pt x="14241" y="12822"/>
                    <a:pt x="14507" y="8226"/>
                    <a:pt x="12058" y="4905"/>
                  </a:cubicBezTo>
                  <a:lnTo>
                    <a:pt x="10858" y="3279"/>
                  </a:lnTo>
                  <a:cubicBezTo>
                    <a:pt x="9658" y="1651"/>
                    <a:pt x="7911" y="510"/>
                    <a:pt x="5938" y="64"/>
                  </a:cubicBezTo>
                  <a:cubicBezTo>
                    <a:pt x="5751" y="22"/>
                    <a:pt x="5562" y="1"/>
                    <a:pt x="5374" y="1"/>
                  </a:cubicBezTo>
                  <a:close/>
                </a:path>
              </a:pathLst>
            </a:custGeom>
            <a:solidFill>
              <a:srgbClr val="fbd4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CustomShape 17"/>
            <p:cNvSpPr/>
            <p:nvPr/>
          </p:nvSpPr>
          <p:spPr>
            <a:xfrm>
              <a:off x="6656400" y="3428640"/>
              <a:ext cx="147240" cy="168120"/>
            </a:xfrm>
            <a:custGeom>
              <a:avLst/>
              <a:gdLst/>
              <a:ahLst/>
              <a:rect l="l" t="t" r="r" b="b"/>
              <a:pathLst>
                <a:path w="10038" h="10274">
                  <a:moveTo>
                    <a:pt x="3905" y="1"/>
                  </a:moveTo>
                  <a:cubicBezTo>
                    <a:pt x="3521" y="1"/>
                    <a:pt x="3141" y="43"/>
                    <a:pt x="2772" y="129"/>
                  </a:cubicBezTo>
                  <a:cubicBezTo>
                    <a:pt x="1177" y="500"/>
                    <a:pt x="105" y="1803"/>
                    <a:pt x="51" y="3440"/>
                  </a:cubicBezTo>
                  <a:cubicBezTo>
                    <a:pt x="1" y="4891"/>
                    <a:pt x="578" y="6425"/>
                    <a:pt x="1736" y="7533"/>
                  </a:cubicBezTo>
                  <a:cubicBezTo>
                    <a:pt x="2575" y="8335"/>
                    <a:pt x="4797" y="10274"/>
                    <a:pt x="5799" y="10274"/>
                  </a:cubicBezTo>
                  <a:cubicBezTo>
                    <a:pt x="5892" y="10274"/>
                    <a:pt x="5974" y="10257"/>
                    <a:pt x="6043" y="10222"/>
                  </a:cubicBezTo>
                  <a:cubicBezTo>
                    <a:pt x="6745" y="9864"/>
                    <a:pt x="6386" y="8332"/>
                    <a:pt x="6742" y="7121"/>
                  </a:cubicBezTo>
                  <a:cubicBezTo>
                    <a:pt x="7443" y="4755"/>
                    <a:pt x="10037" y="3841"/>
                    <a:pt x="9877" y="3150"/>
                  </a:cubicBezTo>
                  <a:cubicBezTo>
                    <a:pt x="9755" y="2623"/>
                    <a:pt x="7113" y="989"/>
                    <a:pt x="7113" y="989"/>
                  </a:cubicBezTo>
                  <a:cubicBezTo>
                    <a:pt x="6121" y="341"/>
                    <a:pt x="4996" y="1"/>
                    <a:pt x="3905" y="1"/>
                  </a:cubicBezTo>
                  <a:close/>
                </a:path>
              </a:pathLst>
            </a:custGeom>
            <a:solidFill>
              <a:srgbClr val="fcdcc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CustomShape 18"/>
            <p:cNvSpPr/>
            <p:nvPr/>
          </p:nvSpPr>
          <p:spPr>
            <a:xfrm>
              <a:off x="6623280" y="2993400"/>
              <a:ext cx="213840" cy="289440"/>
            </a:xfrm>
            <a:custGeom>
              <a:avLst/>
              <a:gdLst/>
              <a:ahLst/>
              <a:rect l="l" t="t" r="r" b="b"/>
              <a:pathLst>
                <a:path w="14508" h="17612">
                  <a:moveTo>
                    <a:pt x="5375" y="0"/>
                  </a:moveTo>
                  <a:cubicBezTo>
                    <a:pt x="4735" y="0"/>
                    <a:pt x="4110" y="241"/>
                    <a:pt x="3632" y="688"/>
                  </a:cubicBezTo>
                  <a:lnTo>
                    <a:pt x="2311" y="1921"/>
                  </a:lnTo>
                  <a:cubicBezTo>
                    <a:pt x="768" y="3362"/>
                    <a:pt x="0" y="5450"/>
                    <a:pt x="242" y="7548"/>
                  </a:cubicBezTo>
                  <a:lnTo>
                    <a:pt x="333" y="8348"/>
                  </a:lnTo>
                  <a:cubicBezTo>
                    <a:pt x="801" y="12416"/>
                    <a:pt x="3474" y="15895"/>
                    <a:pt x="7284" y="17396"/>
                  </a:cubicBezTo>
                  <a:cubicBezTo>
                    <a:pt x="7652" y="17541"/>
                    <a:pt x="8036" y="17611"/>
                    <a:pt x="8417" y="17611"/>
                  </a:cubicBezTo>
                  <a:cubicBezTo>
                    <a:pt x="9259" y="17611"/>
                    <a:pt x="10085" y="17268"/>
                    <a:pt x="10682" y="16628"/>
                  </a:cubicBezTo>
                  <a:lnTo>
                    <a:pt x="11423" y="15836"/>
                  </a:lnTo>
                  <a:cubicBezTo>
                    <a:pt x="14241" y="12821"/>
                    <a:pt x="14507" y="8226"/>
                    <a:pt x="12058" y="4904"/>
                  </a:cubicBezTo>
                  <a:lnTo>
                    <a:pt x="10858" y="3278"/>
                  </a:lnTo>
                  <a:cubicBezTo>
                    <a:pt x="9659" y="1651"/>
                    <a:pt x="7912" y="509"/>
                    <a:pt x="5939" y="63"/>
                  </a:cubicBezTo>
                  <a:cubicBezTo>
                    <a:pt x="5752" y="21"/>
                    <a:pt x="5563" y="0"/>
                    <a:pt x="5375" y="0"/>
                  </a:cubicBezTo>
                  <a:close/>
                </a:path>
              </a:pathLst>
            </a:custGeom>
            <a:solidFill>
              <a:srgbClr val="fbd4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CustomShape 19"/>
            <p:cNvSpPr/>
            <p:nvPr/>
          </p:nvSpPr>
          <p:spPr>
            <a:xfrm>
              <a:off x="6643800" y="3082680"/>
              <a:ext cx="139680" cy="160920"/>
            </a:xfrm>
            <a:custGeom>
              <a:avLst/>
              <a:gdLst/>
              <a:ahLst/>
              <a:rect l="l" t="t" r="r" b="b"/>
              <a:pathLst>
                <a:path w="9504" h="9830">
                  <a:moveTo>
                    <a:pt x="3637" y="0"/>
                  </a:moveTo>
                  <a:cubicBezTo>
                    <a:pt x="3433" y="0"/>
                    <a:pt x="3231" y="13"/>
                    <a:pt x="3031" y="40"/>
                  </a:cubicBezTo>
                  <a:cubicBezTo>
                    <a:pt x="1502" y="243"/>
                    <a:pt x="380" y="1366"/>
                    <a:pt x="179" y="2896"/>
                  </a:cubicBezTo>
                  <a:cubicBezTo>
                    <a:pt x="1" y="4254"/>
                    <a:pt x="402" y="5743"/>
                    <a:pt x="1387" y="6886"/>
                  </a:cubicBezTo>
                  <a:cubicBezTo>
                    <a:pt x="2118" y="7735"/>
                    <a:pt x="4096" y="9829"/>
                    <a:pt x="5010" y="9829"/>
                  </a:cubicBezTo>
                  <a:cubicBezTo>
                    <a:pt x="5072" y="9829"/>
                    <a:pt x="5129" y="9820"/>
                    <a:pt x="5180" y="9800"/>
                  </a:cubicBezTo>
                  <a:cubicBezTo>
                    <a:pt x="5870" y="9528"/>
                    <a:pt x="5672" y="8058"/>
                    <a:pt x="6118" y="6957"/>
                  </a:cubicBezTo>
                  <a:cubicBezTo>
                    <a:pt x="6988" y="4802"/>
                    <a:pt x="9503" y="4180"/>
                    <a:pt x="9417" y="3518"/>
                  </a:cubicBezTo>
                  <a:cubicBezTo>
                    <a:pt x="9351" y="3014"/>
                    <a:pt x="7023" y="1241"/>
                    <a:pt x="7023" y="1241"/>
                  </a:cubicBezTo>
                  <a:cubicBezTo>
                    <a:pt x="6019" y="438"/>
                    <a:pt x="4811" y="0"/>
                    <a:pt x="3637" y="0"/>
                  </a:cubicBezTo>
                  <a:close/>
                </a:path>
              </a:pathLst>
            </a:custGeom>
            <a:solidFill>
              <a:srgbClr val="fcdcc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CustomShape 20"/>
            <p:cNvSpPr/>
            <p:nvPr/>
          </p:nvSpPr>
          <p:spPr>
            <a:xfrm>
              <a:off x="6827400" y="1950120"/>
              <a:ext cx="914040" cy="1540800"/>
            </a:xfrm>
            <a:custGeom>
              <a:avLst/>
              <a:gdLst/>
              <a:ahLst/>
              <a:rect l="l" t="t" r="r" b="b"/>
              <a:pathLst>
                <a:path w="61642" h="93295">
                  <a:moveTo>
                    <a:pt x="1433" y="1"/>
                  </a:moveTo>
                  <a:cubicBezTo>
                    <a:pt x="640" y="1"/>
                    <a:pt x="1" y="639"/>
                    <a:pt x="1" y="1433"/>
                  </a:cubicBezTo>
                  <a:lnTo>
                    <a:pt x="1" y="91863"/>
                  </a:lnTo>
                  <a:cubicBezTo>
                    <a:pt x="1" y="92656"/>
                    <a:pt x="640" y="93295"/>
                    <a:pt x="1433" y="93295"/>
                  </a:cubicBezTo>
                  <a:lnTo>
                    <a:pt x="60209" y="93295"/>
                  </a:lnTo>
                  <a:cubicBezTo>
                    <a:pt x="61002" y="93295"/>
                    <a:pt x="61641" y="92656"/>
                    <a:pt x="61641" y="91863"/>
                  </a:cubicBezTo>
                  <a:lnTo>
                    <a:pt x="61641" y="1433"/>
                  </a:lnTo>
                  <a:cubicBezTo>
                    <a:pt x="61641" y="639"/>
                    <a:pt x="61002" y="1"/>
                    <a:pt x="60209" y="1"/>
                  </a:cubicBezTo>
                  <a:close/>
                </a:path>
              </a:pathLst>
            </a:custGeom>
            <a:solidFill>
              <a:srgbClr val="f8f4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CustomShape 21"/>
            <p:cNvSpPr/>
            <p:nvPr/>
          </p:nvSpPr>
          <p:spPr>
            <a:xfrm>
              <a:off x="6827400" y="3303360"/>
              <a:ext cx="914040" cy="187200"/>
            </a:xfrm>
            <a:custGeom>
              <a:avLst/>
              <a:gdLst/>
              <a:ahLst/>
              <a:rect l="l" t="t" r="r" b="b"/>
              <a:pathLst>
                <a:path w="61642" h="11435">
                  <a:moveTo>
                    <a:pt x="1" y="0"/>
                  </a:moveTo>
                  <a:lnTo>
                    <a:pt x="1" y="10003"/>
                  </a:lnTo>
                  <a:cubicBezTo>
                    <a:pt x="1" y="10793"/>
                    <a:pt x="642" y="11435"/>
                    <a:pt x="1433" y="11435"/>
                  </a:cubicBezTo>
                  <a:lnTo>
                    <a:pt x="60209" y="11435"/>
                  </a:lnTo>
                  <a:cubicBezTo>
                    <a:pt x="61000" y="11435"/>
                    <a:pt x="61641" y="10793"/>
                    <a:pt x="61641" y="10003"/>
                  </a:cubicBezTo>
                  <a:lnTo>
                    <a:pt x="61641" y="0"/>
                  </a:lnTo>
                  <a:close/>
                </a:path>
              </a:pathLst>
            </a:custGeom>
            <a:solidFill>
              <a:srgbClr val="89c0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CustomShape 22"/>
            <p:cNvSpPr/>
            <p:nvPr/>
          </p:nvSpPr>
          <p:spPr>
            <a:xfrm>
              <a:off x="6827400" y="1950120"/>
              <a:ext cx="914040" cy="268200"/>
            </a:xfrm>
            <a:custGeom>
              <a:avLst/>
              <a:gdLst/>
              <a:ahLst/>
              <a:rect l="l" t="t" r="r" b="b"/>
              <a:pathLst>
                <a:path w="61640" h="16324">
                  <a:moveTo>
                    <a:pt x="1431" y="1"/>
                  </a:moveTo>
                  <a:cubicBezTo>
                    <a:pt x="640" y="1"/>
                    <a:pt x="0" y="642"/>
                    <a:pt x="0" y="1433"/>
                  </a:cubicBezTo>
                  <a:lnTo>
                    <a:pt x="0" y="16324"/>
                  </a:lnTo>
                  <a:lnTo>
                    <a:pt x="61639" y="16324"/>
                  </a:lnTo>
                  <a:lnTo>
                    <a:pt x="61639" y="1433"/>
                  </a:lnTo>
                  <a:cubicBezTo>
                    <a:pt x="61639" y="642"/>
                    <a:pt x="60998" y="1"/>
                    <a:pt x="60207" y="1"/>
                  </a:cubicBezTo>
                  <a:close/>
                </a:path>
              </a:pathLst>
            </a:custGeom>
            <a:solidFill>
              <a:srgbClr val="89c0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CustomShape 23"/>
            <p:cNvSpPr/>
            <p:nvPr/>
          </p:nvSpPr>
          <p:spPr>
            <a:xfrm>
              <a:off x="6946200" y="1999440"/>
              <a:ext cx="144720" cy="160920"/>
            </a:xfrm>
            <a:custGeom>
              <a:avLst/>
              <a:gdLst/>
              <a:ahLst/>
              <a:rect l="l" t="t" r="r" b="b"/>
              <a:pathLst>
                <a:path w="9841" h="9841">
                  <a:moveTo>
                    <a:pt x="4921" y="0"/>
                  </a:moveTo>
                  <a:cubicBezTo>
                    <a:pt x="2203" y="0"/>
                    <a:pt x="0" y="2203"/>
                    <a:pt x="0" y="4921"/>
                  </a:cubicBezTo>
                  <a:cubicBezTo>
                    <a:pt x="0" y="7638"/>
                    <a:pt x="2203" y="9841"/>
                    <a:pt x="4921" y="9841"/>
                  </a:cubicBezTo>
                  <a:cubicBezTo>
                    <a:pt x="7638" y="9841"/>
                    <a:pt x="9841" y="7638"/>
                    <a:pt x="9841" y="4921"/>
                  </a:cubicBezTo>
                  <a:cubicBezTo>
                    <a:pt x="9841" y="2203"/>
                    <a:pt x="7638" y="0"/>
                    <a:pt x="4921" y="0"/>
                  </a:cubicBezTo>
                  <a:close/>
                </a:path>
              </a:pathLst>
            </a:custGeom>
            <a:solidFill>
              <a:srgbClr val="9d8c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CustomShape 24"/>
            <p:cNvSpPr/>
            <p:nvPr/>
          </p:nvSpPr>
          <p:spPr>
            <a:xfrm>
              <a:off x="6985080" y="3346560"/>
              <a:ext cx="631080" cy="100800"/>
            </a:xfrm>
            <a:custGeom>
              <a:avLst/>
              <a:gdLst/>
              <a:ahLst/>
              <a:rect l="l" t="t" r="r" b="b"/>
              <a:pathLst>
                <a:path w="42591" h="6177">
                  <a:moveTo>
                    <a:pt x="1811" y="1"/>
                  </a:moveTo>
                  <a:cubicBezTo>
                    <a:pt x="809" y="1"/>
                    <a:pt x="1" y="808"/>
                    <a:pt x="1" y="1812"/>
                  </a:cubicBezTo>
                  <a:lnTo>
                    <a:pt x="1" y="4366"/>
                  </a:lnTo>
                  <a:cubicBezTo>
                    <a:pt x="1" y="5369"/>
                    <a:pt x="809" y="6177"/>
                    <a:pt x="1811" y="6177"/>
                  </a:cubicBezTo>
                  <a:lnTo>
                    <a:pt x="40780" y="6177"/>
                  </a:lnTo>
                  <a:cubicBezTo>
                    <a:pt x="41784" y="6177"/>
                    <a:pt x="42591" y="5369"/>
                    <a:pt x="42591" y="4366"/>
                  </a:cubicBezTo>
                  <a:lnTo>
                    <a:pt x="42591" y="1812"/>
                  </a:lnTo>
                  <a:cubicBezTo>
                    <a:pt x="42591" y="808"/>
                    <a:pt x="41784" y="1"/>
                    <a:pt x="40780" y="1"/>
                  </a:cubicBezTo>
                  <a:close/>
                </a:path>
              </a:pathLst>
            </a:custGeom>
            <a:solidFill>
              <a:srgbClr val="fed0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CustomShape 25"/>
            <p:cNvSpPr/>
            <p:nvPr/>
          </p:nvSpPr>
          <p:spPr>
            <a:xfrm>
              <a:off x="6946200" y="2360160"/>
              <a:ext cx="428400" cy="55080"/>
            </a:xfrm>
            <a:custGeom>
              <a:avLst/>
              <a:gdLst/>
              <a:ahLst/>
              <a:rect l="l" t="t" r="r" b="b"/>
              <a:pathLst>
                <a:path w="28954" h="3459">
                  <a:moveTo>
                    <a:pt x="0" y="0"/>
                  </a:moveTo>
                  <a:lnTo>
                    <a:pt x="0" y="3459"/>
                  </a:lnTo>
                  <a:lnTo>
                    <a:pt x="28953" y="3459"/>
                  </a:lnTo>
                  <a:lnTo>
                    <a:pt x="28953" y="0"/>
                  </a:lnTo>
                  <a:close/>
                </a:path>
              </a:pathLst>
            </a:custGeom>
            <a:solidFill>
              <a:srgbClr val="e277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26"/>
            <p:cNvSpPr/>
            <p:nvPr/>
          </p:nvSpPr>
          <p:spPr>
            <a:xfrm>
              <a:off x="6946200" y="2814840"/>
              <a:ext cx="708840" cy="55440"/>
            </a:xfrm>
            <a:custGeom>
              <a:avLst/>
              <a:gdLst/>
              <a:ahLst/>
              <a:rect l="l" t="t" r="r" b="b"/>
              <a:pathLst>
                <a:path w="47813" h="3460">
                  <a:moveTo>
                    <a:pt x="0" y="1"/>
                  </a:moveTo>
                  <a:lnTo>
                    <a:pt x="0" y="3459"/>
                  </a:lnTo>
                  <a:lnTo>
                    <a:pt x="47813" y="3459"/>
                  </a:lnTo>
                  <a:lnTo>
                    <a:pt x="47813" y="1"/>
                  </a:lnTo>
                  <a:close/>
                </a:path>
              </a:pathLst>
            </a:custGeom>
            <a:solidFill>
              <a:srgbClr val="e277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27"/>
            <p:cNvSpPr/>
            <p:nvPr/>
          </p:nvSpPr>
          <p:spPr>
            <a:xfrm>
              <a:off x="6946200" y="2474280"/>
              <a:ext cx="306000" cy="55440"/>
            </a:xfrm>
            <a:custGeom>
              <a:avLst/>
              <a:gdLst/>
              <a:ahLst/>
              <a:rect l="l" t="t" r="r" b="b"/>
              <a:pathLst>
                <a:path w="20689" h="3460">
                  <a:moveTo>
                    <a:pt x="0" y="1"/>
                  </a:moveTo>
                  <a:lnTo>
                    <a:pt x="0" y="3459"/>
                  </a:lnTo>
                  <a:lnTo>
                    <a:pt x="20689" y="3459"/>
                  </a:lnTo>
                  <a:lnTo>
                    <a:pt x="20689" y="1"/>
                  </a:lnTo>
                  <a:close/>
                </a:path>
              </a:pathLst>
            </a:custGeom>
            <a:solidFill>
              <a:srgbClr val="e277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28"/>
            <p:cNvSpPr/>
            <p:nvPr/>
          </p:nvSpPr>
          <p:spPr>
            <a:xfrm>
              <a:off x="6946200" y="2589480"/>
              <a:ext cx="406080" cy="55080"/>
            </a:xfrm>
            <a:custGeom>
              <a:avLst/>
              <a:gdLst/>
              <a:ahLst/>
              <a:rect l="l" t="t" r="r" b="b"/>
              <a:pathLst>
                <a:path w="27459" h="3459">
                  <a:moveTo>
                    <a:pt x="0" y="1"/>
                  </a:moveTo>
                  <a:lnTo>
                    <a:pt x="0" y="3459"/>
                  </a:lnTo>
                  <a:lnTo>
                    <a:pt x="27459" y="3459"/>
                  </a:lnTo>
                  <a:lnTo>
                    <a:pt x="27459" y="1"/>
                  </a:lnTo>
                  <a:close/>
                </a:path>
              </a:pathLst>
            </a:custGeom>
            <a:solidFill>
              <a:srgbClr val="e277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CustomShape 29"/>
            <p:cNvSpPr/>
            <p:nvPr/>
          </p:nvSpPr>
          <p:spPr>
            <a:xfrm>
              <a:off x="6946200" y="2703960"/>
              <a:ext cx="428400" cy="55080"/>
            </a:xfrm>
            <a:custGeom>
              <a:avLst/>
              <a:gdLst/>
              <a:ahLst/>
              <a:rect l="l" t="t" r="r" b="b"/>
              <a:pathLst>
                <a:path w="28954" h="3459">
                  <a:moveTo>
                    <a:pt x="0" y="0"/>
                  </a:moveTo>
                  <a:lnTo>
                    <a:pt x="0" y="3458"/>
                  </a:lnTo>
                  <a:lnTo>
                    <a:pt x="28953" y="3458"/>
                  </a:lnTo>
                  <a:lnTo>
                    <a:pt x="28953" y="0"/>
                  </a:lnTo>
                  <a:close/>
                </a:path>
              </a:pathLst>
            </a:custGeom>
            <a:solidFill>
              <a:srgbClr val="e277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CustomShape 30"/>
            <p:cNvSpPr/>
            <p:nvPr/>
          </p:nvSpPr>
          <p:spPr>
            <a:xfrm>
              <a:off x="7226280" y="2916360"/>
              <a:ext cx="428040" cy="55080"/>
            </a:xfrm>
            <a:custGeom>
              <a:avLst/>
              <a:gdLst/>
              <a:ahLst/>
              <a:rect l="l" t="t" r="r" b="b"/>
              <a:pathLst>
                <a:path w="28955" h="3460">
                  <a:moveTo>
                    <a:pt x="0" y="1"/>
                  </a:moveTo>
                  <a:lnTo>
                    <a:pt x="0" y="3459"/>
                  </a:lnTo>
                  <a:lnTo>
                    <a:pt x="28955" y="3459"/>
                  </a:lnTo>
                  <a:lnTo>
                    <a:pt x="28955" y="1"/>
                  </a:lnTo>
                  <a:close/>
                </a:path>
              </a:pathLst>
            </a:custGeom>
            <a:solidFill>
              <a:srgbClr val="e277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CustomShape 31"/>
            <p:cNvSpPr/>
            <p:nvPr/>
          </p:nvSpPr>
          <p:spPr>
            <a:xfrm>
              <a:off x="7284600" y="3030480"/>
              <a:ext cx="370440" cy="55440"/>
            </a:xfrm>
            <a:custGeom>
              <a:avLst/>
              <a:gdLst/>
              <a:ahLst/>
              <a:rect l="l" t="t" r="r" b="b"/>
              <a:pathLst>
                <a:path w="25018" h="3459">
                  <a:moveTo>
                    <a:pt x="1" y="1"/>
                  </a:moveTo>
                  <a:lnTo>
                    <a:pt x="1" y="3459"/>
                  </a:lnTo>
                  <a:lnTo>
                    <a:pt x="25018" y="3459"/>
                  </a:lnTo>
                  <a:lnTo>
                    <a:pt x="25018" y="1"/>
                  </a:lnTo>
                  <a:close/>
                </a:path>
              </a:pathLst>
            </a:custGeom>
            <a:solidFill>
              <a:srgbClr val="e277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CustomShape 32"/>
            <p:cNvSpPr/>
            <p:nvPr/>
          </p:nvSpPr>
          <p:spPr>
            <a:xfrm>
              <a:off x="7599960" y="2071440"/>
              <a:ext cx="36360" cy="38880"/>
            </a:xfrm>
            <a:custGeom>
              <a:avLst/>
              <a:gdLst/>
              <a:ahLst/>
              <a:rect l="l" t="t" r="r" b="b"/>
              <a:pathLst>
                <a:path w="2549" h="2456">
                  <a:moveTo>
                    <a:pt x="1275" y="0"/>
                  </a:moveTo>
                  <a:cubicBezTo>
                    <a:pt x="572" y="0"/>
                    <a:pt x="1" y="550"/>
                    <a:pt x="1" y="1229"/>
                  </a:cubicBezTo>
                  <a:cubicBezTo>
                    <a:pt x="1" y="1905"/>
                    <a:pt x="572" y="2455"/>
                    <a:pt x="1275" y="2455"/>
                  </a:cubicBezTo>
                  <a:cubicBezTo>
                    <a:pt x="1979" y="2455"/>
                    <a:pt x="2548" y="1907"/>
                    <a:pt x="2548" y="1229"/>
                  </a:cubicBezTo>
                  <a:cubicBezTo>
                    <a:pt x="2548" y="550"/>
                    <a:pt x="1979" y="0"/>
                    <a:pt x="1275" y="0"/>
                  </a:cubicBezTo>
                  <a:close/>
                </a:path>
              </a:pathLst>
            </a:custGeom>
            <a:solidFill>
              <a:srgbClr val="9d8c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CustomShape 33"/>
            <p:cNvSpPr/>
            <p:nvPr/>
          </p:nvSpPr>
          <p:spPr>
            <a:xfrm>
              <a:off x="7566120" y="2042640"/>
              <a:ext cx="104400" cy="83160"/>
            </a:xfrm>
            <a:custGeom>
              <a:avLst/>
              <a:gdLst/>
              <a:ahLst/>
              <a:rect l="l" t="t" r="r" b="b"/>
              <a:pathLst>
                <a:path w="7149" h="5133">
                  <a:moveTo>
                    <a:pt x="5465" y="1343"/>
                  </a:moveTo>
                  <a:cubicBezTo>
                    <a:pt x="5578" y="1343"/>
                    <a:pt x="5686" y="1432"/>
                    <a:pt x="5686" y="1563"/>
                  </a:cubicBezTo>
                  <a:cubicBezTo>
                    <a:pt x="5685" y="1686"/>
                    <a:pt x="5584" y="1784"/>
                    <a:pt x="5462" y="1784"/>
                  </a:cubicBezTo>
                  <a:cubicBezTo>
                    <a:pt x="5461" y="1784"/>
                    <a:pt x="5459" y="1784"/>
                    <a:pt x="5458" y="1784"/>
                  </a:cubicBezTo>
                  <a:lnTo>
                    <a:pt x="5458" y="1783"/>
                  </a:lnTo>
                  <a:cubicBezTo>
                    <a:pt x="5264" y="1776"/>
                    <a:pt x="5174" y="1540"/>
                    <a:pt x="5314" y="1405"/>
                  </a:cubicBezTo>
                  <a:cubicBezTo>
                    <a:pt x="5358" y="1363"/>
                    <a:pt x="5412" y="1343"/>
                    <a:pt x="5465" y="1343"/>
                  </a:cubicBezTo>
                  <a:close/>
                  <a:moveTo>
                    <a:pt x="3574" y="1360"/>
                  </a:moveTo>
                  <a:cubicBezTo>
                    <a:pt x="4506" y="1360"/>
                    <a:pt x="5263" y="2089"/>
                    <a:pt x="5263" y="2986"/>
                  </a:cubicBezTo>
                  <a:cubicBezTo>
                    <a:pt x="5263" y="3885"/>
                    <a:pt x="4506" y="4614"/>
                    <a:pt x="3574" y="4614"/>
                  </a:cubicBezTo>
                  <a:lnTo>
                    <a:pt x="3574" y="4613"/>
                  </a:lnTo>
                  <a:cubicBezTo>
                    <a:pt x="2641" y="4613"/>
                    <a:pt x="1884" y="3885"/>
                    <a:pt x="1884" y="2986"/>
                  </a:cubicBezTo>
                  <a:cubicBezTo>
                    <a:pt x="1884" y="2089"/>
                    <a:pt x="2641" y="1360"/>
                    <a:pt x="3574" y="1360"/>
                  </a:cubicBezTo>
                  <a:close/>
                  <a:moveTo>
                    <a:pt x="2800" y="1"/>
                  </a:moveTo>
                  <a:cubicBezTo>
                    <a:pt x="2658" y="1"/>
                    <a:pt x="2527" y="79"/>
                    <a:pt x="2462" y="206"/>
                  </a:cubicBezTo>
                  <a:lnTo>
                    <a:pt x="2142" y="841"/>
                  </a:lnTo>
                  <a:lnTo>
                    <a:pt x="1577" y="841"/>
                  </a:lnTo>
                  <a:lnTo>
                    <a:pt x="1577" y="632"/>
                  </a:lnTo>
                  <a:cubicBezTo>
                    <a:pt x="1576" y="557"/>
                    <a:pt x="1515" y="497"/>
                    <a:pt x="1439" y="497"/>
                  </a:cubicBezTo>
                  <a:cubicBezTo>
                    <a:pt x="1438" y="497"/>
                    <a:pt x="1437" y="497"/>
                    <a:pt x="1436" y="497"/>
                  </a:cubicBezTo>
                  <a:lnTo>
                    <a:pt x="872" y="497"/>
                  </a:lnTo>
                  <a:cubicBezTo>
                    <a:pt x="871" y="497"/>
                    <a:pt x="870" y="497"/>
                    <a:pt x="869" y="497"/>
                  </a:cubicBezTo>
                  <a:cubicBezTo>
                    <a:pt x="795" y="497"/>
                    <a:pt x="733" y="557"/>
                    <a:pt x="732" y="632"/>
                  </a:cubicBezTo>
                  <a:lnTo>
                    <a:pt x="732" y="841"/>
                  </a:lnTo>
                  <a:lnTo>
                    <a:pt x="421" y="841"/>
                  </a:lnTo>
                  <a:cubicBezTo>
                    <a:pt x="188" y="841"/>
                    <a:pt x="0" y="1021"/>
                    <a:pt x="0" y="1246"/>
                  </a:cubicBezTo>
                  <a:lnTo>
                    <a:pt x="0" y="4728"/>
                  </a:lnTo>
                  <a:cubicBezTo>
                    <a:pt x="0" y="4951"/>
                    <a:pt x="188" y="5133"/>
                    <a:pt x="421" y="5133"/>
                  </a:cubicBezTo>
                  <a:lnTo>
                    <a:pt x="6729" y="5133"/>
                  </a:lnTo>
                  <a:cubicBezTo>
                    <a:pt x="6960" y="5133"/>
                    <a:pt x="7148" y="4951"/>
                    <a:pt x="7148" y="4728"/>
                  </a:cubicBezTo>
                  <a:lnTo>
                    <a:pt x="7148" y="1246"/>
                  </a:lnTo>
                  <a:cubicBezTo>
                    <a:pt x="7147" y="1021"/>
                    <a:pt x="6960" y="841"/>
                    <a:pt x="6727" y="841"/>
                  </a:cubicBezTo>
                  <a:lnTo>
                    <a:pt x="5006" y="841"/>
                  </a:lnTo>
                  <a:lnTo>
                    <a:pt x="4685" y="206"/>
                  </a:lnTo>
                  <a:cubicBezTo>
                    <a:pt x="4620" y="79"/>
                    <a:pt x="4489" y="1"/>
                    <a:pt x="4347" y="1"/>
                  </a:cubicBezTo>
                  <a:close/>
                </a:path>
              </a:pathLst>
            </a:custGeom>
            <a:solidFill>
              <a:srgbClr val="9d8c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CustomShape 34"/>
            <p:cNvSpPr/>
            <p:nvPr/>
          </p:nvSpPr>
          <p:spPr>
            <a:xfrm>
              <a:off x="7450920" y="2040480"/>
              <a:ext cx="54360" cy="60480"/>
            </a:xfrm>
            <a:custGeom>
              <a:avLst/>
              <a:gdLst/>
              <a:ahLst/>
              <a:rect l="l" t="t" r="r" b="b"/>
              <a:pathLst>
                <a:path w="3778" h="3778">
                  <a:moveTo>
                    <a:pt x="3106" y="672"/>
                  </a:moveTo>
                  <a:lnTo>
                    <a:pt x="3106" y="672"/>
                  </a:lnTo>
                  <a:cubicBezTo>
                    <a:pt x="3777" y="1344"/>
                    <a:pt x="3777" y="2433"/>
                    <a:pt x="3106" y="3106"/>
                  </a:cubicBezTo>
                  <a:lnTo>
                    <a:pt x="3106" y="3106"/>
                  </a:lnTo>
                  <a:cubicBezTo>
                    <a:pt x="2433" y="3777"/>
                    <a:pt x="1343" y="3777"/>
                    <a:pt x="672" y="3106"/>
                  </a:cubicBezTo>
                  <a:lnTo>
                    <a:pt x="672" y="3106"/>
                  </a:lnTo>
                  <a:cubicBezTo>
                    <a:pt x="0" y="2433"/>
                    <a:pt x="0" y="1344"/>
                    <a:pt x="672" y="672"/>
                  </a:cubicBezTo>
                  <a:lnTo>
                    <a:pt x="672" y="672"/>
                  </a:lnTo>
                  <a:cubicBezTo>
                    <a:pt x="1343" y="0"/>
                    <a:pt x="2433" y="0"/>
                    <a:pt x="3106" y="672"/>
                  </a:cubicBezTo>
                  <a:close/>
                </a:path>
              </a:pathLst>
            </a:custGeom>
            <a:noFill/>
            <a:ln w="6480">
              <a:solidFill>
                <a:srgbClr val="9d8cd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CustomShape 35"/>
            <p:cNvSpPr/>
            <p:nvPr/>
          </p:nvSpPr>
          <p:spPr>
            <a:xfrm>
              <a:off x="7428240" y="2091960"/>
              <a:ext cx="30960" cy="34200"/>
            </a:xfrm>
            <a:custGeom>
              <a:avLst/>
              <a:gdLst/>
              <a:ahLst/>
              <a:rect l="l" t="t" r="r" b="b"/>
              <a:pathLst>
                <a:path w="2196" h="2196">
                  <a:moveTo>
                    <a:pt x="2196" y="1"/>
                  </a:moveTo>
                  <a:lnTo>
                    <a:pt x="1" y="2196"/>
                  </a:lnTo>
                </a:path>
              </a:pathLst>
            </a:custGeom>
            <a:solidFill>
              <a:srgbClr val="9d8cd4"/>
            </a:solidFill>
            <a:ln cap="rnd" w="6480">
              <a:solidFill>
                <a:srgbClr val="9d8cd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CustomShape 36"/>
            <p:cNvSpPr/>
            <p:nvPr/>
          </p:nvSpPr>
          <p:spPr>
            <a:xfrm>
              <a:off x="7304040" y="2041920"/>
              <a:ext cx="73080" cy="86040"/>
            </a:xfrm>
            <a:custGeom>
              <a:avLst/>
              <a:gdLst/>
              <a:ahLst/>
              <a:rect l="l" t="t" r="r" b="b"/>
              <a:pathLst>
                <a:path w="5049" h="5304">
                  <a:moveTo>
                    <a:pt x="3504" y="2759"/>
                  </a:moveTo>
                  <a:lnTo>
                    <a:pt x="2459" y="3804"/>
                  </a:lnTo>
                  <a:cubicBezTo>
                    <a:pt x="2239" y="4025"/>
                    <a:pt x="1881" y="4025"/>
                    <a:pt x="1661" y="3804"/>
                  </a:cubicBezTo>
                  <a:lnTo>
                    <a:pt x="1500" y="3642"/>
                  </a:lnTo>
                  <a:cubicBezTo>
                    <a:pt x="1279" y="3421"/>
                    <a:pt x="1279" y="3065"/>
                    <a:pt x="1500" y="2844"/>
                  </a:cubicBezTo>
                  <a:lnTo>
                    <a:pt x="3244" y="1100"/>
                  </a:lnTo>
                  <a:cubicBezTo>
                    <a:pt x="3556" y="787"/>
                    <a:pt x="4062" y="787"/>
                    <a:pt x="4374" y="1100"/>
                  </a:cubicBezTo>
                  <a:lnTo>
                    <a:pt x="4736" y="1460"/>
                  </a:lnTo>
                  <a:cubicBezTo>
                    <a:pt x="5048" y="1773"/>
                    <a:pt x="5048" y="2279"/>
                    <a:pt x="4736" y="2592"/>
                  </a:cubicBezTo>
                  <a:lnTo>
                    <a:pt x="2379" y="4949"/>
                  </a:lnTo>
                  <a:cubicBezTo>
                    <a:pt x="2024" y="5304"/>
                    <a:pt x="1450" y="5304"/>
                    <a:pt x="1095" y="4949"/>
                  </a:cubicBezTo>
                  <a:lnTo>
                    <a:pt x="354" y="4208"/>
                  </a:lnTo>
                  <a:cubicBezTo>
                    <a:pt x="0" y="3854"/>
                    <a:pt x="0" y="3279"/>
                    <a:pt x="354" y="2925"/>
                  </a:cubicBezTo>
                  <a:lnTo>
                    <a:pt x="3277" y="1"/>
                  </a:lnTo>
                </a:path>
              </a:pathLst>
            </a:custGeom>
            <a:solidFill>
              <a:srgbClr val="9d8cd4"/>
            </a:solidFill>
            <a:ln cap="rnd" w="6480">
              <a:solidFill>
                <a:srgbClr val="9d8cd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CustomShape 37"/>
            <p:cNvSpPr/>
            <p:nvPr/>
          </p:nvSpPr>
          <p:spPr>
            <a:xfrm>
              <a:off x="5662440" y="3129120"/>
              <a:ext cx="1508040" cy="2013480"/>
            </a:xfrm>
            <a:custGeom>
              <a:avLst/>
              <a:gdLst/>
              <a:ahLst/>
              <a:rect l="l" t="t" r="r" b="b"/>
              <a:pathLst>
                <a:path w="101665" h="121881">
                  <a:moveTo>
                    <a:pt x="94330" y="1"/>
                  </a:moveTo>
                  <a:cubicBezTo>
                    <a:pt x="90913" y="1"/>
                    <a:pt x="88297" y="2491"/>
                    <a:pt x="87072" y="6000"/>
                  </a:cubicBezTo>
                  <a:lnTo>
                    <a:pt x="78260" y="31002"/>
                  </a:lnTo>
                  <a:lnTo>
                    <a:pt x="69130" y="52649"/>
                  </a:lnTo>
                  <a:lnTo>
                    <a:pt x="66463" y="50112"/>
                  </a:lnTo>
                  <a:cubicBezTo>
                    <a:pt x="63899" y="47674"/>
                    <a:pt x="60511" y="46335"/>
                    <a:pt x="57013" y="46335"/>
                  </a:cubicBezTo>
                  <a:cubicBezTo>
                    <a:pt x="56500" y="46335"/>
                    <a:pt x="55983" y="46364"/>
                    <a:pt x="55467" y="46423"/>
                  </a:cubicBezTo>
                  <a:lnTo>
                    <a:pt x="53083" y="46692"/>
                  </a:lnTo>
                  <a:cubicBezTo>
                    <a:pt x="52694" y="46736"/>
                    <a:pt x="52305" y="46757"/>
                    <a:pt x="51916" y="46757"/>
                  </a:cubicBezTo>
                  <a:cubicBezTo>
                    <a:pt x="50227" y="46757"/>
                    <a:pt x="48557" y="46345"/>
                    <a:pt x="47055" y="45547"/>
                  </a:cubicBezTo>
                  <a:lnTo>
                    <a:pt x="44578" y="44232"/>
                  </a:lnTo>
                  <a:cubicBezTo>
                    <a:pt x="43239" y="43520"/>
                    <a:pt x="41754" y="43154"/>
                    <a:pt x="40255" y="43154"/>
                  </a:cubicBezTo>
                  <a:cubicBezTo>
                    <a:pt x="39695" y="43154"/>
                    <a:pt x="39132" y="43206"/>
                    <a:pt x="38574" y="43309"/>
                  </a:cubicBezTo>
                  <a:lnTo>
                    <a:pt x="35311" y="43915"/>
                  </a:lnTo>
                  <a:cubicBezTo>
                    <a:pt x="34249" y="44112"/>
                    <a:pt x="33172" y="44211"/>
                    <a:pt x="32094" y="44211"/>
                  </a:cubicBezTo>
                  <a:cubicBezTo>
                    <a:pt x="31875" y="44211"/>
                    <a:pt x="31657" y="44207"/>
                    <a:pt x="31438" y="44199"/>
                  </a:cubicBezTo>
                  <a:lnTo>
                    <a:pt x="29335" y="44120"/>
                  </a:lnTo>
                  <a:cubicBezTo>
                    <a:pt x="29141" y="44113"/>
                    <a:pt x="28948" y="44110"/>
                    <a:pt x="28755" y="44110"/>
                  </a:cubicBezTo>
                  <a:cubicBezTo>
                    <a:pt x="22759" y="44110"/>
                    <a:pt x="17274" y="47570"/>
                    <a:pt x="14706" y="53028"/>
                  </a:cubicBezTo>
                  <a:cubicBezTo>
                    <a:pt x="14706" y="53028"/>
                    <a:pt x="2075" y="91758"/>
                    <a:pt x="1838" y="93302"/>
                  </a:cubicBezTo>
                  <a:cubicBezTo>
                    <a:pt x="1501" y="95513"/>
                    <a:pt x="1623" y="97769"/>
                    <a:pt x="2195" y="99931"/>
                  </a:cubicBezTo>
                  <a:lnTo>
                    <a:pt x="3460" y="104710"/>
                  </a:lnTo>
                  <a:cubicBezTo>
                    <a:pt x="4258" y="107727"/>
                    <a:pt x="4134" y="110914"/>
                    <a:pt x="3107" y="113860"/>
                  </a:cubicBezTo>
                  <a:lnTo>
                    <a:pt x="0" y="121880"/>
                  </a:lnTo>
                  <a:lnTo>
                    <a:pt x="60279" y="121880"/>
                  </a:lnTo>
                  <a:cubicBezTo>
                    <a:pt x="68848" y="118258"/>
                    <a:pt x="75758" y="111543"/>
                    <a:pt x="79603" y="103045"/>
                  </a:cubicBezTo>
                  <a:lnTo>
                    <a:pt x="85812" y="89324"/>
                  </a:lnTo>
                  <a:cubicBezTo>
                    <a:pt x="88425" y="83547"/>
                    <a:pt x="87909" y="76835"/>
                    <a:pt x="84441" y="71527"/>
                  </a:cubicBezTo>
                  <a:lnTo>
                    <a:pt x="83537" y="70142"/>
                  </a:lnTo>
                  <a:lnTo>
                    <a:pt x="92399" y="37866"/>
                  </a:lnTo>
                  <a:lnTo>
                    <a:pt x="100484" y="9885"/>
                  </a:lnTo>
                  <a:cubicBezTo>
                    <a:pt x="101665" y="5212"/>
                    <a:pt x="100614" y="1817"/>
                    <a:pt x="96814" y="491"/>
                  </a:cubicBezTo>
                  <a:lnTo>
                    <a:pt x="95877" y="165"/>
                  </a:lnTo>
                  <a:cubicBezTo>
                    <a:pt x="95345" y="54"/>
                    <a:pt x="94829" y="1"/>
                    <a:pt x="94330" y="1"/>
                  </a:cubicBezTo>
                  <a:close/>
                </a:path>
              </a:pathLst>
            </a:custGeom>
            <a:solidFill>
              <a:srgbClr val="fbd4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CustomShape 38"/>
            <p:cNvSpPr/>
            <p:nvPr/>
          </p:nvSpPr>
          <p:spPr>
            <a:xfrm>
              <a:off x="6148800" y="5090040"/>
              <a:ext cx="198000" cy="51840"/>
            </a:xfrm>
            <a:custGeom>
              <a:avLst/>
              <a:gdLst/>
              <a:ahLst/>
              <a:rect l="l" t="t" r="r" b="b"/>
              <a:pathLst>
                <a:path w="13445" h="3261">
                  <a:moveTo>
                    <a:pt x="466" y="1"/>
                  </a:moveTo>
                  <a:cubicBezTo>
                    <a:pt x="0" y="1"/>
                    <a:pt x="1805" y="1229"/>
                    <a:pt x="4337" y="3260"/>
                  </a:cubicBezTo>
                  <a:lnTo>
                    <a:pt x="13444" y="3260"/>
                  </a:lnTo>
                  <a:cubicBezTo>
                    <a:pt x="10006" y="2661"/>
                    <a:pt x="5829" y="1673"/>
                    <a:pt x="822" y="82"/>
                  </a:cubicBezTo>
                  <a:cubicBezTo>
                    <a:pt x="651" y="27"/>
                    <a:pt x="534" y="1"/>
                    <a:pt x="466" y="1"/>
                  </a:cubicBezTo>
                  <a:close/>
                </a:path>
              </a:pathLst>
            </a:custGeom>
            <a:solidFill>
              <a:srgbClr val="fac9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39"/>
            <p:cNvSpPr/>
            <p:nvPr/>
          </p:nvSpPr>
          <p:spPr>
            <a:xfrm>
              <a:off x="5671440" y="4727160"/>
              <a:ext cx="302760" cy="389160"/>
            </a:xfrm>
            <a:custGeom>
              <a:avLst/>
              <a:gdLst/>
              <a:ahLst/>
              <a:rect l="l" t="t" r="r" b="b"/>
              <a:pathLst>
                <a:path w="20492" h="23644">
                  <a:moveTo>
                    <a:pt x="1073" y="0"/>
                  </a:moveTo>
                  <a:lnTo>
                    <a:pt x="1073" y="0"/>
                  </a:lnTo>
                  <a:cubicBezTo>
                    <a:pt x="1134" y="1103"/>
                    <a:pt x="1306" y="2198"/>
                    <a:pt x="1587" y="3266"/>
                  </a:cubicBezTo>
                  <a:lnTo>
                    <a:pt x="2852" y="8047"/>
                  </a:lnTo>
                  <a:cubicBezTo>
                    <a:pt x="3650" y="11063"/>
                    <a:pt x="3527" y="14249"/>
                    <a:pt x="2499" y="17195"/>
                  </a:cubicBezTo>
                  <a:lnTo>
                    <a:pt x="1" y="23644"/>
                  </a:lnTo>
                  <a:cubicBezTo>
                    <a:pt x="3871" y="15482"/>
                    <a:pt x="20492" y="17258"/>
                    <a:pt x="18242" y="16330"/>
                  </a:cubicBezTo>
                  <a:cubicBezTo>
                    <a:pt x="9385" y="12674"/>
                    <a:pt x="1677" y="3606"/>
                    <a:pt x="1073" y="0"/>
                  </a:cubicBezTo>
                  <a:close/>
                </a:path>
              </a:pathLst>
            </a:custGeom>
            <a:solidFill>
              <a:srgbClr val="fac9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40"/>
            <p:cNvSpPr/>
            <p:nvPr/>
          </p:nvSpPr>
          <p:spPr>
            <a:xfrm>
              <a:off x="6990120" y="3144960"/>
              <a:ext cx="160560" cy="175680"/>
            </a:xfrm>
            <a:custGeom>
              <a:avLst/>
              <a:gdLst/>
              <a:ahLst/>
              <a:rect l="l" t="t" r="r" b="b"/>
              <a:pathLst>
                <a:path w="10931" h="10743">
                  <a:moveTo>
                    <a:pt x="4335" y="0"/>
                  </a:moveTo>
                  <a:cubicBezTo>
                    <a:pt x="2612" y="0"/>
                    <a:pt x="1060" y="1203"/>
                    <a:pt x="693" y="2964"/>
                  </a:cubicBezTo>
                  <a:lnTo>
                    <a:pt x="313" y="4788"/>
                  </a:lnTo>
                  <a:cubicBezTo>
                    <a:pt x="1" y="6284"/>
                    <a:pt x="356" y="7843"/>
                    <a:pt x="1286" y="9056"/>
                  </a:cubicBezTo>
                  <a:cubicBezTo>
                    <a:pt x="2114" y="10135"/>
                    <a:pt x="3386" y="10742"/>
                    <a:pt x="4706" y="10742"/>
                  </a:cubicBezTo>
                  <a:cubicBezTo>
                    <a:pt x="5060" y="10742"/>
                    <a:pt x="5418" y="10699"/>
                    <a:pt x="5771" y="10609"/>
                  </a:cubicBezTo>
                  <a:cubicBezTo>
                    <a:pt x="7253" y="10230"/>
                    <a:pt x="8496" y="9224"/>
                    <a:pt x="9175" y="7855"/>
                  </a:cubicBezTo>
                  <a:lnTo>
                    <a:pt x="10002" y="6185"/>
                  </a:lnTo>
                  <a:cubicBezTo>
                    <a:pt x="10931" y="4311"/>
                    <a:pt x="10135" y="2041"/>
                    <a:pt x="8238" y="1156"/>
                  </a:cubicBezTo>
                  <a:lnTo>
                    <a:pt x="7158" y="653"/>
                  </a:lnTo>
                  <a:cubicBezTo>
                    <a:pt x="6898" y="532"/>
                    <a:pt x="6626" y="438"/>
                    <a:pt x="6346" y="371"/>
                  </a:cubicBezTo>
                  <a:lnTo>
                    <a:pt x="5187" y="99"/>
                  </a:lnTo>
                  <a:cubicBezTo>
                    <a:pt x="4902" y="32"/>
                    <a:pt x="4616" y="0"/>
                    <a:pt x="4335" y="0"/>
                  </a:cubicBezTo>
                  <a:close/>
                </a:path>
              </a:pathLst>
            </a:custGeom>
            <a:solidFill>
              <a:srgbClr val="fcdcc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med">
    <p:push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ustomShape 1"/>
          <p:cNvSpPr/>
          <p:nvPr/>
        </p:nvSpPr>
        <p:spPr>
          <a:xfrm>
            <a:off x="-320040" y="520200"/>
            <a:ext cx="6171120" cy="10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5400" spc="-1" strike="noStrike">
                <a:solidFill>
                  <a:srgbClr val="5c65cf"/>
                </a:solidFill>
                <a:latin typeface="Advent Pro"/>
                <a:ea typeface="Advent Pro"/>
              </a:rPr>
              <a:t>Приложение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60" name="CustomShape 2"/>
          <p:cNvSpPr/>
          <p:nvPr/>
        </p:nvSpPr>
        <p:spPr>
          <a:xfrm>
            <a:off x="749520" y="3228480"/>
            <a:ext cx="4296600" cy="12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1" name="Group 3"/>
          <p:cNvGrpSpPr/>
          <p:nvPr/>
        </p:nvGrpSpPr>
        <p:grpSpPr>
          <a:xfrm>
            <a:off x="6297120" y="457200"/>
            <a:ext cx="2576160" cy="4398480"/>
            <a:chOff x="6297120" y="457200"/>
            <a:chExt cx="2576160" cy="4398480"/>
          </a:xfrm>
        </p:grpSpPr>
        <p:sp>
          <p:nvSpPr>
            <p:cNvPr id="1562" name="CustomShape 4"/>
            <p:cNvSpPr/>
            <p:nvPr/>
          </p:nvSpPr>
          <p:spPr>
            <a:xfrm>
              <a:off x="6367320" y="2561760"/>
              <a:ext cx="363600" cy="264240"/>
            </a:xfrm>
            <a:custGeom>
              <a:avLst/>
              <a:gdLst/>
              <a:ahLst/>
              <a:rect l="l" t="t" r="r" b="b"/>
              <a:pathLst>
                <a:path w="18463" h="13447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CustomShape 5"/>
            <p:cNvSpPr/>
            <p:nvPr/>
          </p:nvSpPr>
          <p:spPr>
            <a:xfrm>
              <a:off x="6324840" y="2181600"/>
              <a:ext cx="407880" cy="299880"/>
            </a:xfrm>
            <a:custGeom>
              <a:avLst/>
              <a:gdLst/>
              <a:ahLst/>
              <a:rect l="l" t="t" r="r" b="b"/>
              <a:pathLst>
                <a:path w="20687" h="15243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CustomShape 6"/>
            <p:cNvSpPr/>
            <p:nvPr/>
          </p:nvSpPr>
          <p:spPr>
            <a:xfrm>
              <a:off x="6297120" y="1783800"/>
              <a:ext cx="550080" cy="455760"/>
            </a:xfrm>
            <a:custGeom>
              <a:avLst/>
              <a:gdLst/>
              <a:ahLst/>
              <a:rect l="l" t="t" r="r" b="b"/>
              <a:pathLst>
                <a:path w="27870" h="2312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CustomShape 7"/>
            <p:cNvSpPr/>
            <p:nvPr/>
          </p:nvSpPr>
          <p:spPr>
            <a:xfrm>
              <a:off x="6364800" y="457200"/>
              <a:ext cx="1533600" cy="2910600"/>
            </a:xfrm>
            <a:custGeom>
              <a:avLst/>
              <a:gdLst/>
              <a:ahLst/>
              <a:rect l="l" t="t" r="r" b="b"/>
              <a:pathLst>
                <a:path w="72232" h="134406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CustomShape 8"/>
            <p:cNvSpPr/>
            <p:nvPr/>
          </p:nvSpPr>
          <p:spPr>
            <a:xfrm>
              <a:off x="6883200" y="2260440"/>
              <a:ext cx="1302480" cy="1793160"/>
            </a:xfrm>
            <a:custGeom>
              <a:avLst/>
              <a:gdLst/>
              <a:ahLst/>
              <a:rect l="l" t="t" r="r" b="b"/>
              <a:pathLst>
                <a:path w="65889" h="90665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CustomShape 9"/>
            <p:cNvSpPr/>
            <p:nvPr/>
          </p:nvSpPr>
          <p:spPr>
            <a:xfrm>
              <a:off x="7153920" y="3179880"/>
              <a:ext cx="142920" cy="142920"/>
            </a:xfrm>
            <a:custGeom>
              <a:avLst/>
              <a:gdLst/>
              <a:ahLst/>
              <a:rect l="l" t="t" r="r" b="b"/>
              <a:pathLst>
                <a:path w="7316" h="7315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CustomShape 10"/>
            <p:cNvSpPr/>
            <p:nvPr/>
          </p:nvSpPr>
          <p:spPr>
            <a:xfrm>
              <a:off x="7298280" y="3327480"/>
              <a:ext cx="1282320" cy="1209240"/>
            </a:xfrm>
            <a:custGeom>
              <a:avLst/>
              <a:gdLst/>
              <a:ahLst/>
              <a:rect l="l" t="t" r="r" b="b"/>
              <a:pathLst>
                <a:path w="64865" h="61166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CustomShape 11"/>
            <p:cNvSpPr/>
            <p:nvPr/>
          </p:nvSpPr>
          <p:spPr>
            <a:xfrm>
              <a:off x="7625520" y="3607920"/>
              <a:ext cx="1247760" cy="1247760"/>
            </a:xfrm>
            <a:custGeom>
              <a:avLst/>
              <a:gdLst/>
              <a:ahLst/>
              <a:rect l="l" t="t" r="r" b="b"/>
              <a:pathLst>
                <a:path w="63125" h="63124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CustomShape 12"/>
            <p:cNvSpPr/>
            <p:nvPr/>
          </p:nvSpPr>
          <p:spPr>
            <a:xfrm>
              <a:off x="6741000" y="1103760"/>
              <a:ext cx="999720" cy="753120"/>
            </a:xfrm>
            <a:custGeom>
              <a:avLst/>
              <a:gdLst/>
              <a:ahLst/>
              <a:rect l="l" t="t" r="r" b="b"/>
              <a:pathLst>
                <a:path w="50581" h="38137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CustomShape 13"/>
            <p:cNvSpPr/>
            <p:nvPr/>
          </p:nvSpPr>
          <p:spPr>
            <a:xfrm>
              <a:off x="7040160" y="1188360"/>
              <a:ext cx="572760" cy="668520"/>
            </a:xfrm>
            <a:custGeom>
              <a:avLst/>
              <a:gdLst/>
              <a:ahLst/>
              <a:rect l="l" t="t" r="r" b="b"/>
              <a:pathLst>
                <a:path w="29019" h="33865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CustomShape 14"/>
            <p:cNvSpPr/>
            <p:nvPr/>
          </p:nvSpPr>
          <p:spPr>
            <a:xfrm>
              <a:off x="7122960" y="1260360"/>
              <a:ext cx="200160" cy="200160"/>
            </a:xfrm>
            <a:custGeom>
              <a:avLst/>
              <a:gdLst/>
              <a:ahLst/>
              <a:rect l="l" t="t" r="r" b="b"/>
              <a:pathLst>
                <a:path w="10195" h="10194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CustomShape 15"/>
            <p:cNvSpPr/>
            <p:nvPr/>
          </p:nvSpPr>
          <p:spPr>
            <a:xfrm>
              <a:off x="6834240" y="2230200"/>
              <a:ext cx="777960" cy="181800"/>
            </a:xfrm>
            <a:custGeom>
              <a:avLst/>
              <a:gdLst/>
              <a:ahLst/>
              <a:rect l="l" t="t" r="r" b="b"/>
              <a:pathLst>
                <a:path w="39387" h="9279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CustomShape 16"/>
            <p:cNvSpPr/>
            <p:nvPr/>
          </p:nvSpPr>
          <p:spPr>
            <a:xfrm>
              <a:off x="6899040" y="1970640"/>
              <a:ext cx="646200" cy="237600"/>
            </a:xfrm>
            <a:custGeom>
              <a:avLst/>
              <a:gdLst/>
              <a:ahLst/>
              <a:rect l="l" t="t" r="r" b="b"/>
              <a:pathLst>
                <a:path w="32737" h="12088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CustomShape 17"/>
            <p:cNvSpPr/>
            <p:nvPr/>
          </p:nvSpPr>
          <p:spPr>
            <a:xfrm>
              <a:off x="6900480" y="2434320"/>
              <a:ext cx="643320" cy="197640"/>
            </a:xfrm>
            <a:custGeom>
              <a:avLst/>
              <a:gdLst/>
              <a:ahLst/>
              <a:rect l="l" t="t" r="r" b="b"/>
              <a:pathLst>
                <a:path w="32589" h="10073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6" name="CustomShape 18"/>
          <p:cNvSpPr/>
          <p:nvPr/>
        </p:nvSpPr>
        <p:spPr>
          <a:xfrm>
            <a:off x="685800" y="1828800"/>
            <a:ext cx="5256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465a4"/>
                </a:solidFill>
                <a:latin typeface="Lato Light"/>
                <a:ea typeface="DejaVu Sans"/>
              </a:rPr>
              <a:t>Функции приложения: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 Light"/>
                <a:ea typeface="DejaVu Sans"/>
              </a:rPr>
              <a:t>1) Рейтинг благотворителей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 Light"/>
                <a:ea typeface="DejaVu Sans"/>
              </a:rPr>
              <a:t>2) Доска лидеров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 Light"/>
                <a:ea typeface="DejaVu Sans"/>
              </a:rPr>
              <a:t>3) QR-сканер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 Light"/>
                <a:ea typeface="DejaVu Sans"/>
              </a:rPr>
              <a:t>4) Карта с указанием действубщих точек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 Light"/>
                <a:ea typeface="DejaVu Sans"/>
              </a:rPr>
              <a:t>5) Возможность просмотра доступных ячеейк в реальном времени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 Light"/>
                <a:ea typeface="DejaVu Sans"/>
              </a:rPr>
              <a:t>6) История транзакций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Lato Light"/>
                <a:ea typeface="DejaVu Sans"/>
              </a:rPr>
              <a:t>7) Возможность оставить отзыв и жалобу на благoтворителей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577" name="" descr=""/>
          <p:cNvPicPr/>
          <p:nvPr/>
        </p:nvPicPr>
        <p:blipFill>
          <a:blip r:embed="rId1"/>
          <a:stretch/>
        </p:blipFill>
        <p:spPr>
          <a:xfrm>
            <a:off x="6485400" y="621360"/>
            <a:ext cx="1273680" cy="2550600"/>
          </a:xfrm>
          <a:prstGeom prst="rect">
            <a:avLst/>
          </a:prstGeom>
          <a:ln w="0">
            <a:noFill/>
          </a:ln>
        </p:spPr>
      </p:pic>
      <p:sp>
        <p:nvSpPr>
          <p:cNvPr id="1578" name="CustomShape 19"/>
          <p:cNvSpPr/>
          <p:nvPr/>
        </p:nvSpPr>
        <p:spPr>
          <a:xfrm rot="1260000">
            <a:off x="7596720" y="2783880"/>
            <a:ext cx="457200" cy="685800"/>
          </a:xfrm>
          <a:prstGeom prst="ellipse">
            <a:avLst/>
          </a:prstGeom>
          <a:solidFill>
            <a:srgbClr val="f5dc6e"/>
          </a:solidFill>
          <a:ln w="0">
            <a:solidFill>
              <a:srgbClr val="f5dc6e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>
    <p:push dir="l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CustomShape 1"/>
          <p:cNvSpPr/>
          <p:nvPr/>
        </p:nvSpPr>
        <p:spPr>
          <a:xfrm>
            <a:off x="457200" y="1828800"/>
            <a:ext cx="5256720" cy="10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ffde42"/>
                </a:solidFill>
                <a:latin typeface="DejaVu Sans Mono"/>
                <a:ea typeface="Advent Pro"/>
              </a:rPr>
              <a:t>Спасибо!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1580" name="Group 2"/>
          <p:cNvGrpSpPr/>
          <p:nvPr/>
        </p:nvGrpSpPr>
        <p:grpSpPr>
          <a:xfrm>
            <a:off x="5943600" y="685800"/>
            <a:ext cx="2514240" cy="3885840"/>
            <a:chOff x="5943600" y="685800"/>
            <a:chExt cx="2514240" cy="3885840"/>
          </a:xfrm>
        </p:grpSpPr>
        <p:sp>
          <p:nvSpPr>
            <p:cNvPr id="1581" name="CustomShape 3"/>
            <p:cNvSpPr/>
            <p:nvPr/>
          </p:nvSpPr>
          <p:spPr>
            <a:xfrm>
              <a:off x="7129800" y="3099600"/>
              <a:ext cx="1328040" cy="713160"/>
            </a:xfrm>
            <a:custGeom>
              <a:avLst/>
              <a:gdLst/>
              <a:ahLst/>
              <a:rect l="l" t="t" r="r" b="b"/>
              <a:pathLst>
                <a:path w="32000" h="18580">
                  <a:moveTo>
                    <a:pt x="6451" y="1"/>
                  </a:moveTo>
                  <a:lnTo>
                    <a:pt x="0" y="4542"/>
                  </a:lnTo>
                  <a:lnTo>
                    <a:pt x="1344" y="8940"/>
                  </a:lnTo>
                  <a:cubicBezTo>
                    <a:pt x="2281" y="12010"/>
                    <a:pt x="3441" y="15369"/>
                    <a:pt x="6235" y="16949"/>
                  </a:cubicBezTo>
                  <a:cubicBezTo>
                    <a:pt x="7414" y="17617"/>
                    <a:pt x="8722" y="17871"/>
                    <a:pt x="10069" y="17871"/>
                  </a:cubicBezTo>
                  <a:cubicBezTo>
                    <a:pt x="11815" y="17871"/>
                    <a:pt x="13625" y="17443"/>
                    <a:pt x="15305" y="16931"/>
                  </a:cubicBezTo>
                  <a:cubicBezTo>
                    <a:pt x="16006" y="16719"/>
                    <a:pt x="25399" y="13309"/>
                    <a:pt x="25848" y="12336"/>
                  </a:cubicBezTo>
                  <a:lnTo>
                    <a:pt x="28083" y="13883"/>
                  </a:lnTo>
                  <a:cubicBezTo>
                    <a:pt x="28338" y="14059"/>
                    <a:pt x="28534" y="14307"/>
                    <a:pt x="28648" y="14595"/>
                  </a:cubicBezTo>
                  <a:cubicBezTo>
                    <a:pt x="29088" y="15709"/>
                    <a:pt x="30370" y="18580"/>
                    <a:pt x="31884" y="18580"/>
                  </a:cubicBezTo>
                  <a:cubicBezTo>
                    <a:pt x="31901" y="18580"/>
                    <a:pt x="31919" y="18579"/>
                    <a:pt x="31937" y="18578"/>
                  </a:cubicBezTo>
                  <a:cubicBezTo>
                    <a:pt x="32000" y="16343"/>
                    <a:pt x="27720" y="7597"/>
                    <a:pt x="27720" y="7597"/>
                  </a:cubicBezTo>
                  <a:lnTo>
                    <a:pt x="24373" y="9232"/>
                  </a:lnTo>
                  <a:cubicBezTo>
                    <a:pt x="21619" y="10275"/>
                    <a:pt x="18833" y="11316"/>
                    <a:pt x="15921" y="11816"/>
                  </a:cubicBezTo>
                  <a:cubicBezTo>
                    <a:pt x="15005" y="11973"/>
                    <a:pt x="13922" y="12137"/>
                    <a:pt x="12847" y="12137"/>
                  </a:cubicBezTo>
                  <a:cubicBezTo>
                    <a:pt x="11411" y="12137"/>
                    <a:pt x="9991" y="11846"/>
                    <a:pt x="9008" y="10860"/>
                  </a:cubicBezTo>
                  <a:cubicBezTo>
                    <a:pt x="8502" y="10353"/>
                    <a:pt x="8227" y="9658"/>
                    <a:pt x="8048" y="8964"/>
                  </a:cubicBezTo>
                  <a:cubicBezTo>
                    <a:pt x="7290" y="6012"/>
                    <a:pt x="6685" y="3061"/>
                    <a:pt x="6451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CustomShape 4"/>
            <p:cNvSpPr/>
            <p:nvPr/>
          </p:nvSpPr>
          <p:spPr>
            <a:xfrm>
              <a:off x="8201880" y="3391560"/>
              <a:ext cx="255960" cy="421200"/>
            </a:xfrm>
            <a:custGeom>
              <a:avLst/>
              <a:gdLst/>
              <a:ahLst/>
              <a:rect l="l" t="t" r="r" b="b"/>
              <a:pathLst>
                <a:path w="6182" h="10982">
                  <a:moveTo>
                    <a:pt x="1903" y="0"/>
                  </a:moveTo>
                  <a:lnTo>
                    <a:pt x="0" y="969"/>
                  </a:lnTo>
                  <a:cubicBezTo>
                    <a:pt x="391" y="1409"/>
                    <a:pt x="863" y="1775"/>
                    <a:pt x="1393" y="2030"/>
                  </a:cubicBezTo>
                  <a:cubicBezTo>
                    <a:pt x="1492" y="2077"/>
                    <a:pt x="1595" y="2123"/>
                    <a:pt x="1669" y="2204"/>
                  </a:cubicBezTo>
                  <a:cubicBezTo>
                    <a:pt x="1751" y="2294"/>
                    <a:pt x="1785" y="2417"/>
                    <a:pt x="1819" y="2535"/>
                  </a:cubicBezTo>
                  <a:cubicBezTo>
                    <a:pt x="2172" y="3762"/>
                    <a:pt x="2694" y="4934"/>
                    <a:pt x="3370" y="6016"/>
                  </a:cubicBezTo>
                  <a:cubicBezTo>
                    <a:pt x="3433" y="6118"/>
                    <a:pt x="3498" y="6222"/>
                    <a:pt x="3514" y="6341"/>
                  </a:cubicBezTo>
                  <a:cubicBezTo>
                    <a:pt x="3530" y="6453"/>
                    <a:pt x="3497" y="6566"/>
                    <a:pt x="3469" y="6675"/>
                  </a:cubicBezTo>
                  <a:cubicBezTo>
                    <a:pt x="3358" y="7088"/>
                    <a:pt x="3280" y="7510"/>
                    <a:pt x="3235" y="7935"/>
                  </a:cubicBezTo>
                  <a:cubicBezTo>
                    <a:pt x="3844" y="9233"/>
                    <a:pt x="4884" y="10981"/>
                    <a:pt x="6065" y="10981"/>
                  </a:cubicBezTo>
                  <a:cubicBezTo>
                    <a:pt x="6083" y="10981"/>
                    <a:pt x="6101" y="10981"/>
                    <a:pt x="6119" y="10980"/>
                  </a:cubicBezTo>
                  <a:cubicBezTo>
                    <a:pt x="6182" y="8746"/>
                    <a:pt x="1903" y="0"/>
                    <a:pt x="1903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CustomShape 5"/>
            <p:cNvSpPr/>
            <p:nvPr/>
          </p:nvSpPr>
          <p:spPr>
            <a:xfrm>
              <a:off x="6232680" y="3308760"/>
              <a:ext cx="586800" cy="1262880"/>
            </a:xfrm>
            <a:custGeom>
              <a:avLst/>
              <a:gdLst/>
              <a:ahLst/>
              <a:rect l="l" t="t" r="r" b="b"/>
              <a:pathLst>
                <a:path w="14153" h="32881">
                  <a:moveTo>
                    <a:pt x="8329" y="0"/>
                  </a:moveTo>
                  <a:lnTo>
                    <a:pt x="8140" y="28962"/>
                  </a:lnTo>
                  <a:lnTo>
                    <a:pt x="5765" y="30583"/>
                  </a:lnTo>
                  <a:cubicBezTo>
                    <a:pt x="5509" y="30758"/>
                    <a:pt x="5208" y="30852"/>
                    <a:pt x="4898" y="30856"/>
                  </a:cubicBezTo>
                  <a:cubicBezTo>
                    <a:pt x="3686" y="30867"/>
                    <a:pt x="487" y="31039"/>
                    <a:pt x="0" y="32499"/>
                  </a:cubicBezTo>
                  <a:cubicBezTo>
                    <a:pt x="689" y="32785"/>
                    <a:pt x="2225" y="32881"/>
                    <a:pt x="3967" y="32881"/>
                  </a:cubicBezTo>
                  <a:cubicBezTo>
                    <a:pt x="7453" y="32881"/>
                    <a:pt x="11763" y="32499"/>
                    <a:pt x="11763" y="32499"/>
                  </a:cubicBezTo>
                  <a:lnTo>
                    <a:pt x="11399" y="29024"/>
                  </a:lnTo>
                  <a:lnTo>
                    <a:pt x="14153" y="483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CustomShape 6"/>
            <p:cNvSpPr/>
            <p:nvPr/>
          </p:nvSpPr>
          <p:spPr>
            <a:xfrm>
              <a:off x="6071760" y="685800"/>
              <a:ext cx="1662480" cy="1518840"/>
            </a:xfrm>
            <a:custGeom>
              <a:avLst/>
              <a:gdLst/>
              <a:ahLst/>
              <a:rect l="l" t="t" r="r" b="b"/>
              <a:pathLst>
                <a:path w="40054" h="39554">
                  <a:moveTo>
                    <a:pt x="20595" y="0"/>
                  </a:moveTo>
                  <a:cubicBezTo>
                    <a:pt x="19279" y="0"/>
                    <a:pt x="17954" y="186"/>
                    <a:pt x="16721" y="453"/>
                  </a:cubicBezTo>
                  <a:cubicBezTo>
                    <a:pt x="15259" y="769"/>
                    <a:pt x="13636" y="1621"/>
                    <a:pt x="12667" y="2780"/>
                  </a:cubicBezTo>
                  <a:cubicBezTo>
                    <a:pt x="12032" y="3541"/>
                    <a:pt x="11628" y="4449"/>
                    <a:pt x="11437" y="5418"/>
                  </a:cubicBezTo>
                  <a:cubicBezTo>
                    <a:pt x="11237" y="6435"/>
                    <a:pt x="11102" y="7335"/>
                    <a:pt x="11147" y="8371"/>
                  </a:cubicBezTo>
                  <a:cubicBezTo>
                    <a:pt x="8719" y="8480"/>
                    <a:pt x="6274" y="8703"/>
                    <a:pt x="4469" y="10576"/>
                  </a:cubicBezTo>
                  <a:cubicBezTo>
                    <a:pt x="3371" y="11717"/>
                    <a:pt x="2799" y="13347"/>
                    <a:pt x="2943" y="14923"/>
                  </a:cubicBezTo>
                  <a:cubicBezTo>
                    <a:pt x="3087" y="16500"/>
                    <a:pt x="3946" y="17998"/>
                    <a:pt x="5235" y="18920"/>
                  </a:cubicBezTo>
                  <a:cubicBezTo>
                    <a:pt x="3736" y="20026"/>
                    <a:pt x="2348" y="21330"/>
                    <a:pt x="1406" y="22937"/>
                  </a:cubicBezTo>
                  <a:cubicBezTo>
                    <a:pt x="465" y="24544"/>
                    <a:pt x="1" y="26485"/>
                    <a:pt x="409" y="28302"/>
                  </a:cubicBezTo>
                  <a:cubicBezTo>
                    <a:pt x="818" y="30119"/>
                    <a:pt x="2189" y="31757"/>
                    <a:pt x="3994" y="32221"/>
                  </a:cubicBezTo>
                  <a:cubicBezTo>
                    <a:pt x="3033" y="33873"/>
                    <a:pt x="3510" y="36121"/>
                    <a:pt x="4840" y="37493"/>
                  </a:cubicBezTo>
                  <a:cubicBezTo>
                    <a:pt x="6061" y="38752"/>
                    <a:pt x="7857" y="39330"/>
                    <a:pt x="9619" y="39330"/>
                  </a:cubicBezTo>
                  <a:cubicBezTo>
                    <a:pt x="9776" y="39330"/>
                    <a:pt x="9933" y="39326"/>
                    <a:pt x="10089" y="39317"/>
                  </a:cubicBezTo>
                  <a:cubicBezTo>
                    <a:pt x="11997" y="39205"/>
                    <a:pt x="13820" y="38487"/>
                    <a:pt x="15515" y="37603"/>
                  </a:cubicBezTo>
                  <a:lnTo>
                    <a:pt x="24411" y="38207"/>
                  </a:lnTo>
                  <a:cubicBezTo>
                    <a:pt x="25837" y="39131"/>
                    <a:pt x="27497" y="39554"/>
                    <a:pt x="29183" y="39554"/>
                  </a:cubicBezTo>
                  <a:cubicBezTo>
                    <a:pt x="31645" y="39554"/>
                    <a:pt x="34164" y="38652"/>
                    <a:pt x="36093" y="37090"/>
                  </a:cubicBezTo>
                  <a:cubicBezTo>
                    <a:pt x="37164" y="36224"/>
                    <a:pt x="38124" y="35114"/>
                    <a:pt x="38408" y="33766"/>
                  </a:cubicBezTo>
                  <a:cubicBezTo>
                    <a:pt x="38691" y="32419"/>
                    <a:pt x="38113" y="30823"/>
                    <a:pt x="36843" y="30295"/>
                  </a:cubicBezTo>
                  <a:cubicBezTo>
                    <a:pt x="38664" y="28452"/>
                    <a:pt x="40053" y="25241"/>
                    <a:pt x="38774" y="22726"/>
                  </a:cubicBezTo>
                  <a:cubicBezTo>
                    <a:pt x="38309" y="21811"/>
                    <a:pt x="37676" y="20905"/>
                    <a:pt x="36731" y="20486"/>
                  </a:cubicBezTo>
                  <a:cubicBezTo>
                    <a:pt x="36559" y="20409"/>
                    <a:pt x="35585" y="19967"/>
                    <a:pt x="35236" y="19967"/>
                  </a:cubicBezTo>
                  <a:cubicBezTo>
                    <a:pt x="35186" y="19967"/>
                    <a:pt x="35149" y="19976"/>
                    <a:pt x="35128" y="19996"/>
                  </a:cubicBezTo>
                  <a:cubicBezTo>
                    <a:pt x="37866" y="17284"/>
                    <a:pt x="36909" y="12234"/>
                    <a:pt x="32763" y="11785"/>
                  </a:cubicBezTo>
                  <a:cubicBezTo>
                    <a:pt x="32414" y="11748"/>
                    <a:pt x="32064" y="11729"/>
                    <a:pt x="31714" y="11729"/>
                  </a:cubicBezTo>
                  <a:cubicBezTo>
                    <a:pt x="31083" y="11729"/>
                    <a:pt x="30453" y="11790"/>
                    <a:pt x="29832" y="11912"/>
                  </a:cubicBezTo>
                  <a:cubicBezTo>
                    <a:pt x="28670" y="8169"/>
                    <a:pt x="29361" y="3383"/>
                    <a:pt x="25414" y="1135"/>
                  </a:cubicBezTo>
                  <a:cubicBezTo>
                    <a:pt x="23958" y="305"/>
                    <a:pt x="22283" y="0"/>
                    <a:pt x="20595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CustomShape 7"/>
            <p:cNvSpPr/>
            <p:nvPr/>
          </p:nvSpPr>
          <p:spPr>
            <a:xfrm>
              <a:off x="6451200" y="1467360"/>
              <a:ext cx="1008720" cy="589320"/>
            </a:xfrm>
            <a:custGeom>
              <a:avLst/>
              <a:gdLst/>
              <a:ahLst/>
              <a:rect l="l" t="t" r="r" b="b"/>
              <a:pathLst>
                <a:path w="24309" h="15356">
                  <a:moveTo>
                    <a:pt x="13880" y="0"/>
                  </a:moveTo>
                  <a:lnTo>
                    <a:pt x="10739" y="171"/>
                  </a:lnTo>
                  <a:cubicBezTo>
                    <a:pt x="10739" y="171"/>
                    <a:pt x="7798" y="640"/>
                    <a:pt x="7048" y="811"/>
                  </a:cubicBezTo>
                  <a:cubicBezTo>
                    <a:pt x="6299" y="982"/>
                    <a:pt x="4765" y="1191"/>
                    <a:pt x="3561" y="4172"/>
                  </a:cubicBezTo>
                  <a:cubicBezTo>
                    <a:pt x="2485" y="6833"/>
                    <a:pt x="1" y="10102"/>
                    <a:pt x="1" y="10102"/>
                  </a:cubicBezTo>
                  <a:lnTo>
                    <a:pt x="2921" y="14415"/>
                  </a:lnTo>
                  <a:lnTo>
                    <a:pt x="6295" y="11030"/>
                  </a:lnTo>
                  <a:lnTo>
                    <a:pt x="15224" y="9098"/>
                  </a:lnTo>
                  <a:lnTo>
                    <a:pt x="17389" y="9754"/>
                  </a:lnTo>
                  <a:lnTo>
                    <a:pt x="19990" y="15355"/>
                  </a:lnTo>
                  <a:lnTo>
                    <a:pt x="24309" y="14340"/>
                  </a:lnTo>
                  <a:cubicBezTo>
                    <a:pt x="24309" y="14340"/>
                    <a:pt x="22643" y="4224"/>
                    <a:pt x="19750" y="2176"/>
                  </a:cubicBezTo>
                  <a:cubicBezTo>
                    <a:pt x="17492" y="577"/>
                    <a:pt x="13880" y="0"/>
                    <a:pt x="13880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CustomShape 8"/>
            <p:cNvSpPr/>
            <p:nvPr/>
          </p:nvSpPr>
          <p:spPr>
            <a:xfrm>
              <a:off x="6132240" y="1519560"/>
              <a:ext cx="488520" cy="610920"/>
            </a:xfrm>
            <a:custGeom>
              <a:avLst/>
              <a:gdLst/>
              <a:ahLst/>
              <a:rect l="l" t="t" r="r" b="b"/>
              <a:pathLst>
                <a:path w="11786" h="15911">
                  <a:moveTo>
                    <a:pt x="2096" y="0"/>
                  </a:moveTo>
                  <a:lnTo>
                    <a:pt x="86" y="753"/>
                  </a:lnTo>
                  <a:cubicBezTo>
                    <a:pt x="55" y="764"/>
                    <a:pt x="21" y="779"/>
                    <a:pt x="9" y="809"/>
                  </a:cubicBezTo>
                  <a:cubicBezTo>
                    <a:pt x="1" y="831"/>
                    <a:pt x="6" y="856"/>
                    <a:pt x="12" y="879"/>
                  </a:cubicBezTo>
                  <a:cubicBezTo>
                    <a:pt x="484" y="2787"/>
                    <a:pt x="943" y="4645"/>
                    <a:pt x="1532" y="6529"/>
                  </a:cubicBezTo>
                  <a:cubicBezTo>
                    <a:pt x="2432" y="9407"/>
                    <a:pt x="3231" y="12743"/>
                    <a:pt x="5112" y="15153"/>
                  </a:cubicBezTo>
                  <a:cubicBezTo>
                    <a:pt x="5519" y="15672"/>
                    <a:pt x="5938" y="15911"/>
                    <a:pt x="6414" y="15911"/>
                  </a:cubicBezTo>
                  <a:cubicBezTo>
                    <a:pt x="6739" y="15911"/>
                    <a:pt x="7090" y="15799"/>
                    <a:pt x="7482" y="15590"/>
                  </a:cubicBezTo>
                  <a:cubicBezTo>
                    <a:pt x="9066" y="14744"/>
                    <a:pt x="10649" y="13245"/>
                    <a:pt x="11785" y="11855"/>
                  </a:cubicBezTo>
                  <a:lnTo>
                    <a:pt x="8143" y="8130"/>
                  </a:lnTo>
                  <a:lnTo>
                    <a:pt x="7443" y="9070"/>
                  </a:lnTo>
                  <a:cubicBezTo>
                    <a:pt x="6423" y="7097"/>
                    <a:pt x="5325" y="5168"/>
                    <a:pt x="4147" y="3282"/>
                  </a:cubicBezTo>
                  <a:cubicBezTo>
                    <a:pt x="3466" y="2194"/>
                    <a:pt x="2749" y="1125"/>
                    <a:pt x="209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CustomShape 9"/>
            <p:cNvSpPr/>
            <p:nvPr/>
          </p:nvSpPr>
          <p:spPr>
            <a:xfrm>
              <a:off x="6314040" y="1487160"/>
              <a:ext cx="1381320" cy="2012760"/>
            </a:xfrm>
            <a:custGeom>
              <a:avLst/>
              <a:gdLst/>
              <a:ahLst/>
              <a:rect l="l" t="t" r="r" b="b"/>
              <a:pathLst>
                <a:path w="33276" h="52407">
                  <a:moveTo>
                    <a:pt x="11145" y="1"/>
                  </a:moveTo>
                  <a:lnTo>
                    <a:pt x="10423" y="5371"/>
                  </a:lnTo>
                  <a:cubicBezTo>
                    <a:pt x="10423" y="5371"/>
                    <a:pt x="6592" y="7921"/>
                    <a:pt x="7295" y="11284"/>
                  </a:cubicBezTo>
                  <a:cubicBezTo>
                    <a:pt x="8277" y="13938"/>
                    <a:pt x="9095" y="14839"/>
                    <a:pt x="9095" y="14839"/>
                  </a:cubicBezTo>
                  <a:lnTo>
                    <a:pt x="1" y="49327"/>
                  </a:lnTo>
                  <a:cubicBezTo>
                    <a:pt x="1" y="49327"/>
                    <a:pt x="6476" y="52407"/>
                    <a:pt x="14937" y="52407"/>
                  </a:cubicBezTo>
                  <a:cubicBezTo>
                    <a:pt x="20609" y="52407"/>
                    <a:pt x="27172" y="51023"/>
                    <a:pt x="33275" y="46399"/>
                  </a:cubicBezTo>
                  <a:cubicBezTo>
                    <a:pt x="28386" y="33879"/>
                    <a:pt x="20540" y="18150"/>
                    <a:pt x="18979" y="16589"/>
                  </a:cubicBezTo>
                  <a:cubicBezTo>
                    <a:pt x="19854" y="15335"/>
                    <a:pt x="22379" y="12033"/>
                    <a:pt x="22379" y="12033"/>
                  </a:cubicBezTo>
                  <a:lnTo>
                    <a:pt x="20377" y="6781"/>
                  </a:lnTo>
                  <a:cubicBezTo>
                    <a:pt x="20377" y="6781"/>
                    <a:pt x="20751" y="2412"/>
                    <a:pt x="21049" y="618"/>
                  </a:cubicBezTo>
                  <a:cubicBezTo>
                    <a:pt x="20601" y="344"/>
                    <a:pt x="20147" y="293"/>
                    <a:pt x="20147" y="293"/>
                  </a:cubicBezTo>
                  <a:cubicBezTo>
                    <a:pt x="20147" y="293"/>
                    <a:pt x="19439" y="5500"/>
                    <a:pt x="19499" y="6781"/>
                  </a:cubicBezTo>
                  <a:cubicBezTo>
                    <a:pt x="18876" y="6889"/>
                    <a:pt x="15812" y="7426"/>
                    <a:pt x="14673" y="8209"/>
                  </a:cubicBezTo>
                  <a:cubicBezTo>
                    <a:pt x="13593" y="7267"/>
                    <a:pt x="12715" y="6484"/>
                    <a:pt x="11340" y="5644"/>
                  </a:cubicBezTo>
                  <a:cubicBezTo>
                    <a:pt x="11412" y="4668"/>
                    <a:pt x="11842" y="1"/>
                    <a:pt x="11842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CustomShape 10"/>
            <p:cNvSpPr/>
            <p:nvPr/>
          </p:nvSpPr>
          <p:spPr>
            <a:xfrm>
              <a:off x="5954760" y="1190520"/>
              <a:ext cx="451800" cy="417960"/>
            </a:xfrm>
            <a:custGeom>
              <a:avLst/>
              <a:gdLst/>
              <a:ahLst/>
              <a:rect l="l" t="t" r="r" b="b"/>
              <a:pathLst>
                <a:path w="10901" h="10901">
                  <a:moveTo>
                    <a:pt x="5749" y="3600"/>
                  </a:moveTo>
                  <a:cubicBezTo>
                    <a:pt x="5988" y="3600"/>
                    <a:pt x="6228" y="3646"/>
                    <a:pt x="6458" y="3741"/>
                  </a:cubicBezTo>
                  <a:cubicBezTo>
                    <a:pt x="7148" y="4027"/>
                    <a:pt x="7600" y="4702"/>
                    <a:pt x="7600" y="5451"/>
                  </a:cubicBezTo>
                  <a:cubicBezTo>
                    <a:pt x="7600" y="6473"/>
                    <a:pt x="6772" y="7302"/>
                    <a:pt x="5750" y="7302"/>
                  </a:cubicBezTo>
                  <a:cubicBezTo>
                    <a:pt x="5000" y="7302"/>
                    <a:pt x="4325" y="6851"/>
                    <a:pt x="4039" y="6159"/>
                  </a:cubicBezTo>
                  <a:cubicBezTo>
                    <a:pt x="3752" y="5468"/>
                    <a:pt x="3911" y="4672"/>
                    <a:pt x="4440" y="4142"/>
                  </a:cubicBezTo>
                  <a:cubicBezTo>
                    <a:pt x="4794" y="3788"/>
                    <a:pt x="5267" y="3600"/>
                    <a:pt x="5749" y="3600"/>
                  </a:cubicBezTo>
                  <a:close/>
                  <a:moveTo>
                    <a:pt x="5450" y="0"/>
                  </a:moveTo>
                  <a:cubicBezTo>
                    <a:pt x="2440" y="0"/>
                    <a:pt x="0" y="2440"/>
                    <a:pt x="0" y="5451"/>
                  </a:cubicBezTo>
                  <a:cubicBezTo>
                    <a:pt x="0" y="8461"/>
                    <a:pt x="2440" y="10901"/>
                    <a:pt x="5450" y="10901"/>
                  </a:cubicBezTo>
                  <a:cubicBezTo>
                    <a:pt x="8460" y="10901"/>
                    <a:pt x="10900" y="8461"/>
                    <a:pt x="10900" y="5451"/>
                  </a:cubicBezTo>
                  <a:cubicBezTo>
                    <a:pt x="10900" y="2440"/>
                    <a:pt x="8460" y="0"/>
                    <a:pt x="5450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CustomShape 11"/>
            <p:cNvSpPr/>
            <p:nvPr/>
          </p:nvSpPr>
          <p:spPr>
            <a:xfrm>
              <a:off x="5977800" y="1225080"/>
              <a:ext cx="419040" cy="356760"/>
            </a:xfrm>
            <a:custGeom>
              <a:avLst/>
              <a:gdLst/>
              <a:ahLst/>
              <a:rect l="l" t="t" r="r" b="b"/>
              <a:pathLst>
                <a:path w="10109" h="9302">
                  <a:moveTo>
                    <a:pt x="5191" y="2699"/>
                  </a:moveTo>
                  <a:cubicBezTo>
                    <a:pt x="5430" y="2699"/>
                    <a:pt x="5670" y="2745"/>
                    <a:pt x="5900" y="2840"/>
                  </a:cubicBezTo>
                  <a:cubicBezTo>
                    <a:pt x="6590" y="3126"/>
                    <a:pt x="7042" y="3801"/>
                    <a:pt x="7042" y="4550"/>
                  </a:cubicBezTo>
                  <a:cubicBezTo>
                    <a:pt x="7042" y="5572"/>
                    <a:pt x="6214" y="6401"/>
                    <a:pt x="5192" y="6401"/>
                  </a:cubicBezTo>
                  <a:cubicBezTo>
                    <a:pt x="4442" y="6401"/>
                    <a:pt x="3767" y="5950"/>
                    <a:pt x="3481" y="5258"/>
                  </a:cubicBezTo>
                  <a:cubicBezTo>
                    <a:pt x="3194" y="4567"/>
                    <a:pt x="3353" y="3771"/>
                    <a:pt x="3882" y="3241"/>
                  </a:cubicBezTo>
                  <a:cubicBezTo>
                    <a:pt x="4236" y="2887"/>
                    <a:pt x="4709" y="2699"/>
                    <a:pt x="5191" y="2699"/>
                  </a:cubicBezTo>
                  <a:close/>
                  <a:moveTo>
                    <a:pt x="3667" y="0"/>
                  </a:moveTo>
                  <a:cubicBezTo>
                    <a:pt x="3438" y="0"/>
                    <a:pt x="3209" y="41"/>
                    <a:pt x="2996" y="124"/>
                  </a:cubicBezTo>
                  <a:cubicBezTo>
                    <a:pt x="2412" y="349"/>
                    <a:pt x="1956" y="873"/>
                    <a:pt x="1793" y="1478"/>
                  </a:cubicBezTo>
                  <a:cubicBezTo>
                    <a:pt x="1687" y="1870"/>
                    <a:pt x="1682" y="2320"/>
                    <a:pt x="1399" y="2611"/>
                  </a:cubicBezTo>
                  <a:cubicBezTo>
                    <a:pt x="1123" y="2896"/>
                    <a:pt x="739" y="2963"/>
                    <a:pt x="479" y="3275"/>
                  </a:cubicBezTo>
                  <a:cubicBezTo>
                    <a:pt x="185" y="3627"/>
                    <a:pt x="0" y="3998"/>
                    <a:pt x="82" y="4473"/>
                  </a:cubicBezTo>
                  <a:cubicBezTo>
                    <a:pt x="166" y="4958"/>
                    <a:pt x="490" y="5379"/>
                    <a:pt x="890" y="5667"/>
                  </a:cubicBezTo>
                  <a:cubicBezTo>
                    <a:pt x="1002" y="5748"/>
                    <a:pt x="1125" y="5824"/>
                    <a:pt x="1200" y="5942"/>
                  </a:cubicBezTo>
                  <a:cubicBezTo>
                    <a:pt x="1328" y="6143"/>
                    <a:pt x="1280" y="6402"/>
                    <a:pt x="1258" y="6638"/>
                  </a:cubicBezTo>
                  <a:cubicBezTo>
                    <a:pt x="1208" y="7150"/>
                    <a:pt x="1302" y="7684"/>
                    <a:pt x="1573" y="8120"/>
                  </a:cubicBezTo>
                  <a:cubicBezTo>
                    <a:pt x="1844" y="8556"/>
                    <a:pt x="2302" y="8885"/>
                    <a:pt x="2813" y="8947"/>
                  </a:cubicBezTo>
                  <a:cubicBezTo>
                    <a:pt x="2872" y="8954"/>
                    <a:pt x="2932" y="8957"/>
                    <a:pt x="2991" y="8957"/>
                  </a:cubicBezTo>
                  <a:cubicBezTo>
                    <a:pt x="3277" y="8957"/>
                    <a:pt x="3559" y="8877"/>
                    <a:pt x="3803" y="8725"/>
                  </a:cubicBezTo>
                  <a:cubicBezTo>
                    <a:pt x="3979" y="8614"/>
                    <a:pt x="4158" y="8460"/>
                    <a:pt x="4359" y="8460"/>
                  </a:cubicBezTo>
                  <a:cubicBezTo>
                    <a:pt x="4379" y="8460"/>
                    <a:pt x="4399" y="8462"/>
                    <a:pt x="4420" y="8465"/>
                  </a:cubicBezTo>
                  <a:cubicBezTo>
                    <a:pt x="4579" y="8490"/>
                    <a:pt x="4701" y="8616"/>
                    <a:pt x="4822" y="8722"/>
                  </a:cubicBezTo>
                  <a:cubicBezTo>
                    <a:pt x="5225" y="9077"/>
                    <a:pt x="5886" y="9301"/>
                    <a:pt x="6518" y="9301"/>
                  </a:cubicBezTo>
                  <a:cubicBezTo>
                    <a:pt x="7254" y="9301"/>
                    <a:pt x="7949" y="8997"/>
                    <a:pt x="8149" y="8242"/>
                  </a:cubicBezTo>
                  <a:cubicBezTo>
                    <a:pt x="8225" y="7952"/>
                    <a:pt x="8223" y="7601"/>
                    <a:pt x="8228" y="7312"/>
                  </a:cubicBezTo>
                  <a:cubicBezTo>
                    <a:pt x="8232" y="7101"/>
                    <a:pt x="8119" y="6804"/>
                    <a:pt x="8213" y="6607"/>
                  </a:cubicBezTo>
                  <a:cubicBezTo>
                    <a:pt x="8285" y="6456"/>
                    <a:pt x="8467" y="6399"/>
                    <a:pt x="8629" y="6357"/>
                  </a:cubicBezTo>
                  <a:cubicBezTo>
                    <a:pt x="8696" y="6340"/>
                    <a:pt x="8762" y="6323"/>
                    <a:pt x="8828" y="6304"/>
                  </a:cubicBezTo>
                  <a:cubicBezTo>
                    <a:pt x="9114" y="6224"/>
                    <a:pt x="9397" y="6125"/>
                    <a:pt x="9616" y="5930"/>
                  </a:cubicBezTo>
                  <a:cubicBezTo>
                    <a:pt x="9989" y="5601"/>
                    <a:pt x="10109" y="5037"/>
                    <a:pt x="9958" y="4563"/>
                  </a:cubicBezTo>
                  <a:cubicBezTo>
                    <a:pt x="9808" y="4090"/>
                    <a:pt x="9415" y="3715"/>
                    <a:pt x="8957" y="3523"/>
                  </a:cubicBezTo>
                  <a:cubicBezTo>
                    <a:pt x="8743" y="3433"/>
                    <a:pt x="8496" y="3366"/>
                    <a:pt x="8371" y="3170"/>
                  </a:cubicBezTo>
                  <a:cubicBezTo>
                    <a:pt x="8145" y="2813"/>
                    <a:pt x="8455" y="2216"/>
                    <a:pt x="8487" y="1828"/>
                  </a:cubicBezTo>
                  <a:cubicBezTo>
                    <a:pt x="8519" y="1435"/>
                    <a:pt x="8301" y="1067"/>
                    <a:pt x="8007" y="812"/>
                  </a:cubicBezTo>
                  <a:cubicBezTo>
                    <a:pt x="7669" y="519"/>
                    <a:pt x="7220" y="364"/>
                    <a:pt x="6774" y="364"/>
                  </a:cubicBezTo>
                  <a:cubicBezTo>
                    <a:pt x="6726" y="364"/>
                    <a:pt x="6678" y="366"/>
                    <a:pt x="6630" y="370"/>
                  </a:cubicBezTo>
                  <a:cubicBezTo>
                    <a:pt x="6218" y="401"/>
                    <a:pt x="5900" y="768"/>
                    <a:pt x="5504" y="768"/>
                  </a:cubicBezTo>
                  <a:cubicBezTo>
                    <a:pt x="5480" y="768"/>
                    <a:pt x="5456" y="766"/>
                    <a:pt x="5431" y="764"/>
                  </a:cubicBezTo>
                  <a:cubicBezTo>
                    <a:pt x="5174" y="734"/>
                    <a:pt x="4984" y="523"/>
                    <a:pt x="4778" y="366"/>
                  </a:cubicBezTo>
                  <a:cubicBezTo>
                    <a:pt x="4462" y="124"/>
                    <a:pt x="4065" y="0"/>
                    <a:pt x="3667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CustomShape 12"/>
            <p:cNvSpPr/>
            <p:nvPr/>
          </p:nvSpPr>
          <p:spPr>
            <a:xfrm>
              <a:off x="6154560" y="1328760"/>
              <a:ext cx="118080" cy="141480"/>
            </a:xfrm>
            <a:custGeom>
              <a:avLst/>
              <a:gdLst/>
              <a:ahLst/>
              <a:rect l="l" t="t" r="r" b="b"/>
              <a:pathLst>
                <a:path w="2871" h="3703">
                  <a:moveTo>
                    <a:pt x="933" y="1"/>
                  </a:moveTo>
                  <a:cubicBezTo>
                    <a:pt x="610" y="1"/>
                    <a:pt x="287" y="86"/>
                    <a:pt x="1" y="253"/>
                  </a:cubicBezTo>
                  <a:cubicBezTo>
                    <a:pt x="405" y="642"/>
                    <a:pt x="700" y="1145"/>
                    <a:pt x="822" y="1691"/>
                  </a:cubicBezTo>
                  <a:cubicBezTo>
                    <a:pt x="970" y="2354"/>
                    <a:pt x="863" y="3064"/>
                    <a:pt x="544" y="3661"/>
                  </a:cubicBezTo>
                  <a:cubicBezTo>
                    <a:pt x="672" y="3689"/>
                    <a:pt x="801" y="3703"/>
                    <a:pt x="932" y="3703"/>
                  </a:cubicBezTo>
                  <a:cubicBezTo>
                    <a:pt x="933" y="3703"/>
                    <a:pt x="934" y="3703"/>
                    <a:pt x="935" y="3703"/>
                  </a:cubicBezTo>
                  <a:cubicBezTo>
                    <a:pt x="1510" y="3703"/>
                    <a:pt x="2052" y="3434"/>
                    <a:pt x="2403" y="2979"/>
                  </a:cubicBezTo>
                  <a:cubicBezTo>
                    <a:pt x="2753" y="2521"/>
                    <a:pt x="2871" y="1926"/>
                    <a:pt x="2721" y="1370"/>
                  </a:cubicBezTo>
                  <a:cubicBezTo>
                    <a:pt x="2570" y="814"/>
                    <a:pt x="2170" y="358"/>
                    <a:pt x="1636" y="140"/>
                  </a:cubicBezTo>
                  <a:cubicBezTo>
                    <a:pt x="1410" y="47"/>
                    <a:pt x="1171" y="1"/>
                    <a:pt x="933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13"/>
            <p:cNvSpPr/>
            <p:nvPr/>
          </p:nvSpPr>
          <p:spPr>
            <a:xfrm>
              <a:off x="6324480" y="1997280"/>
              <a:ext cx="802080" cy="307080"/>
            </a:xfrm>
            <a:custGeom>
              <a:avLst/>
              <a:gdLst/>
              <a:ahLst/>
              <a:rect l="l" t="t" r="r" b="b"/>
              <a:pathLst>
                <a:path w="19336" h="8010">
                  <a:moveTo>
                    <a:pt x="18697" y="1"/>
                  </a:moveTo>
                  <a:lnTo>
                    <a:pt x="1" y="2001"/>
                  </a:lnTo>
                  <a:lnTo>
                    <a:pt x="631" y="7886"/>
                  </a:lnTo>
                  <a:cubicBezTo>
                    <a:pt x="638" y="7957"/>
                    <a:pt x="699" y="8010"/>
                    <a:pt x="769" y="8010"/>
                  </a:cubicBezTo>
                  <a:cubicBezTo>
                    <a:pt x="774" y="8010"/>
                    <a:pt x="779" y="8009"/>
                    <a:pt x="784" y="8009"/>
                  </a:cubicBezTo>
                  <a:lnTo>
                    <a:pt x="19204" y="6037"/>
                  </a:lnTo>
                  <a:cubicBezTo>
                    <a:pt x="19280" y="6029"/>
                    <a:pt x="19335" y="5960"/>
                    <a:pt x="19327" y="5884"/>
                  </a:cubicBezTo>
                  <a:lnTo>
                    <a:pt x="18697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CustomShape 14"/>
            <p:cNvSpPr/>
            <p:nvPr/>
          </p:nvSpPr>
          <p:spPr>
            <a:xfrm>
              <a:off x="6298560" y="1981080"/>
              <a:ext cx="834120" cy="170280"/>
            </a:xfrm>
            <a:custGeom>
              <a:avLst/>
              <a:gdLst/>
              <a:ahLst/>
              <a:rect l="l" t="t" r="r" b="b"/>
              <a:pathLst>
                <a:path w="20106" h="4453">
                  <a:moveTo>
                    <a:pt x="19833" y="0"/>
                  </a:moveTo>
                  <a:cubicBezTo>
                    <a:pt x="19831" y="0"/>
                    <a:pt x="19830" y="0"/>
                    <a:pt x="19829" y="0"/>
                  </a:cubicBezTo>
                  <a:lnTo>
                    <a:pt x="28" y="2120"/>
                  </a:lnTo>
                  <a:cubicBezTo>
                    <a:pt x="12" y="2121"/>
                    <a:pt x="0" y="2136"/>
                    <a:pt x="1" y="2152"/>
                  </a:cubicBezTo>
                  <a:lnTo>
                    <a:pt x="244" y="4419"/>
                  </a:lnTo>
                  <a:cubicBezTo>
                    <a:pt x="246" y="4439"/>
                    <a:pt x="263" y="4453"/>
                    <a:pt x="283" y="4453"/>
                  </a:cubicBezTo>
                  <a:cubicBezTo>
                    <a:pt x="284" y="4453"/>
                    <a:pt x="285" y="4453"/>
                    <a:pt x="287" y="4453"/>
                  </a:cubicBezTo>
                  <a:lnTo>
                    <a:pt x="20069" y="2335"/>
                  </a:lnTo>
                  <a:cubicBezTo>
                    <a:pt x="20090" y="2333"/>
                    <a:pt x="20106" y="2314"/>
                    <a:pt x="20104" y="2293"/>
                  </a:cubicBezTo>
                  <a:lnTo>
                    <a:pt x="19861" y="26"/>
                  </a:lnTo>
                  <a:cubicBezTo>
                    <a:pt x="19860" y="11"/>
                    <a:pt x="19847" y="0"/>
                    <a:pt x="19833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CustomShape 15"/>
            <p:cNvSpPr/>
            <p:nvPr/>
          </p:nvSpPr>
          <p:spPr>
            <a:xfrm>
              <a:off x="6232680" y="4475880"/>
              <a:ext cx="487440" cy="95400"/>
            </a:xfrm>
            <a:custGeom>
              <a:avLst/>
              <a:gdLst/>
              <a:ahLst/>
              <a:rect l="l" t="t" r="r" b="b"/>
              <a:pathLst>
                <a:path w="11763" h="2507">
                  <a:moveTo>
                    <a:pt x="11540" y="1"/>
                  </a:moveTo>
                  <a:cubicBezTo>
                    <a:pt x="10990" y="208"/>
                    <a:pt x="10478" y="518"/>
                    <a:pt x="10051" y="922"/>
                  </a:cubicBezTo>
                  <a:cubicBezTo>
                    <a:pt x="9971" y="997"/>
                    <a:pt x="9892" y="1077"/>
                    <a:pt x="9791" y="1116"/>
                  </a:cubicBezTo>
                  <a:cubicBezTo>
                    <a:pt x="9728" y="1141"/>
                    <a:pt x="9661" y="1148"/>
                    <a:pt x="9593" y="1148"/>
                  </a:cubicBezTo>
                  <a:cubicBezTo>
                    <a:pt x="9538" y="1148"/>
                    <a:pt x="9482" y="1143"/>
                    <a:pt x="9428" y="1139"/>
                  </a:cubicBezTo>
                  <a:cubicBezTo>
                    <a:pt x="9031" y="1104"/>
                    <a:pt x="8634" y="1087"/>
                    <a:pt x="8236" y="1087"/>
                  </a:cubicBezTo>
                  <a:cubicBezTo>
                    <a:pt x="7359" y="1087"/>
                    <a:pt x="6483" y="1171"/>
                    <a:pt x="5621" y="1338"/>
                  </a:cubicBezTo>
                  <a:cubicBezTo>
                    <a:pt x="5541" y="1353"/>
                    <a:pt x="5459" y="1370"/>
                    <a:pt x="5378" y="1370"/>
                  </a:cubicBezTo>
                  <a:cubicBezTo>
                    <a:pt x="5340" y="1370"/>
                    <a:pt x="5303" y="1366"/>
                    <a:pt x="5266" y="1357"/>
                  </a:cubicBezTo>
                  <a:cubicBezTo>
                    <a:pt x="5156" y="1331"/>
                    <a:pt x="5062" y="1261"/>
                    <a:pt x="4970" y="1194"/>
                  </a:cubicBezTo>
                  <a:cubicBezTo>
                    <a:pt x="4624" y="942"/>
                    <a:pt x="4258" y="718"/>
                    <a:pt x="3877" y="524"/>
                  </a:cubicBezTo>
                  <a:cubicBezTo>
                    <a:pt x="2426" y="629"/>
                    <a:pt x="382" y="983"/>
                    <a:pt x="0" y="2125"/>
                  </a:cubicBezTo>
                  <a:cubicBezTo>
                    <a:pt x="689" y="2411"/>
                    <a:pt x="2225" y="2507"/>
                    <a:pt x="3967" y="2507"/>
                  </a:cubicBezTo>
                  <a:cubicBezTo>
                    <a:pt x="7453" y="2507"/>
                    <a:pt x="11763" y="2125"/>
                    <a:pt x="11763" y="2125"/>
                  </a:cubicBezTo>
                  <a:lnTo>
                    <a:pt x="11540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CustomShape 16"/>
            <p:cNvSpPr/>
            <p:nvPr/>
          </p:nvSpPr>
          <p:spPr>
            <a:xfrm>
              <a:off x="6873480" y="1286280"/>
              <a:ext cx="163800" cy="262440"/>
            </a:xfrm>
            <a:custGeom>
              <a:avLst/>
              <a:gdLst/>
              <a:ahLst/>
              <a:rect l="l" t="t" r="r" b="b"/>
              <a:pathLst>
                <a:path w="3961" h="6851">
                  <a:moveTo>
                    <a:pt x="3194" y="1"/>
                  </a:moveTo>
                  <a:lnTo>
                    <a:pt x="1" y="410"/>
                  </a:lnTo>
                  <a:lnTo>
                    <a:pt x="666" y="5596"/>
                  </a:lnTo>
                  <a:cubicBezTo>
                    <a:pt x="759" y="6321"/>
                    <a:pt x="1377" y="6850"/>
                    <a:pt x="2089" y="6850"/>
                  </a:cubicBezTo>
                  <a:cubicBezTo>
                    <a:pt x="2150" y="6850"/>
                    <a:pt x="2211" y="6846"/>
                    <a:pt x="2273" y="6838"/>
                  </a:cubicBezTo>
                  <a:lnTo>
                    <a:pt x="2619" y="6794"/>
                  </a:lnTo>
                  <a:cubicBezTo>
                    <a:pt x="3405" y="6693"/>
                    <a:pt x="3961" y="5973"/>
                    <a:pt x="3860" y="518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CustomShape 17"/>
            <p:cNvSpPr/>
            <p:nvPr/>
          </p:nvSpPr>
          <p:spPr>
            <a:xfrm>
              <a:off x="6861600" y="1912680"/>
              <a:ext cx="626760" cy="330480"/>
            </a:xfrm>
            <a:custGeom>
              <a:avLst/>
              <a:gdLst/>
              <a:ahLst/>
              <a:rect l="l" t="t" r="r" b="b"/>
              <a:pathLst>
                <a:path w="15105" h="8620">
                  <a:moveTo>
                    <a:pt x="13867" y="1"/>
                  </a:moveTo>
                  <a:lnTo>
                    <a:pt x="10404" y="3629"/>
                  </a:lnTo>
                  <a:cubicBezTo>
                    <a:pt x="6910" y="4322"/>
                    <a:pt x="3442" y="5137"/>
                    <a:pt x="1" y="6071"/>
                  </a:cubicBezTo>
                  <a:cubicBezTo>
                    <a:pt x="93" y="6871"/>
                    <a:pt x="204" y="7670"/>
                    <a:pt x="309" y="8469"/>
                  </a:cubicBezTo>
                  <a:cubicBezTo>
                    <a:pt x="1530" y="8573"/>
                    <a:pt x="2755" y="8619"/>
                    <a:pt x="3981" y="8619"/>
                  </a:cubicBezTo>
                  <a:cubicBezTo>
                    <a:pt x="4985" y="8619"/>
                    <a:pt x="5989" y="8588"/>
                    <a:pt x="6990" y="8533"/>
                  </a:cubicBezTo>
                  <a:cubicBezTo>
                    <a:pt x="9342" y="8402"/>
                    <a:pt x="11886" y="8397"/>
                    <a:pt x="14087" y="7463"/>
                  </a:cubicBezTo>
                  <a:cubicBezTo>
                    <a:pt x="14216" y="7409"/>
                    <a:pt x="14345" y="7350"/>
                    <a:pt x="14442" y="7251"/>
                  </a:cubicBezTo>
                  <a:cubicBezTo>
                    <a:pt x="14580" y="7109"/>
                    <a:pt x="14629" y="6905"/>
                    <a:pt x="14667" y="6711"/>
                  </a:cubicBezTo>
                  <a:cubicBezTo>
                    <a:pt x="15104" y="4468"/>
                    <a:pt x="14263" y="2169"/>
                    <a:pt x="13867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CustomShape 18"/>
            <p:cNvSpPr/>
            <p:nvPr/>
          </p:nvSpPr>
          <p:spPr>
            <a:xfrm>
              <a:off x="6314040" y="3165840"/>
              <a:ext cx="1381320" cy="334080"/>
            </a:xfrm>
            <a:custGeom>
              <a:avLst/>
              <a:gdLst/>
              <a:ahLst/>
              <a:rect l="l" t="t" r="r" b="b"/>
              <a:pathLst>
                <a:path w="33276" h="8720">
                  <a:moveTo>
                    <a:pt x="32190" y="1"/>
                  </a:moveTo>
                  <a:cubicBezTo>
                    <a:pt x="28104" y="3272"/>
                    <a:pt x="23021" y="5307"/>
                    <a:pt x="17794" y="5666"/>
                  </a:cubicBezTo>
                  <a:cubicBezTo>
                    <a:pt x="17138" y="5711"/>
                    <a:pt x="16482" y="5731"/>
                    <a:pt x="15826" y="5731"/>
                  </a:cubicBezTo>
                  <a:cubicBezTo>
                    <a:pt x="13782" y="5731"/>
                    <a:pt x="11736" y="5538"/>
                    <a:pt x="9703" y="5310"/>
                  </a:cubicBezTo>
                  <a:cubicBezTo>
                    <a:pt x="6620" y="4964"/>
                    <a:pt x="3440" y="4494"/>
                    <a:pt x="624" y="3278"/>
                  </a:cubicBezTo>
                  <a:lnTo>
                    <a:pt x="1" y="5640"/>
                  </a:lnTo>
                  <a:cubicBezTo>
                    <a:pt x="1" y="5640"/>
                    <a:pt x="6476" y="8719"/>
                    <a:pt x="14936" y="8719"/>
                  </a:cubicBezTo>
                  <a:cubicBezTo>
                    <a:pt x="20608" y="8719"/>
                    <a:pt x="27172" y="7335"/>
                    <a:pt x="33275" y="2711"/>
                  </a:cubicBezTo>
                  <a:cubicBezTo>
                    <a:pt x="32927" y="1823"/>
                    <a:pt x="32565" y="917"/>
                    <a:pt x="32190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CustomShape 19"/>
            <p:cNvSpPr/>
            <p:nvPr/>
          </p:nvSpPr>
          <p:spPr>
            <a:xfrm>
              <a:off x="6518520" y="1091880"/>
              <a:ext cx="157680" cy="133560"/>
            </a:xfrm>
            <a:custGeom>
              <a:avLst/>
              <a:gdLst/>
              <a:ahLst/>
              <a:rect l="l" t="t" r="r" b="b"/>
              <a:pathLst>
                <a:path w="3822" h="3500">
                  <a:moveTo>
                    <a:pt x="1466" y="1"/>
                  </a:moveTo>
                  <a:cubicBezTo>
                    <a:pt x="1142" y="1"/>
                    <a:pt x="840" y="102"/>
                    <a:pt x="608" y="313"/>
                  </a:cubicBezTo>
                  <a:cubicBezTo>
                    <a:pt x="1" y="864"/>
                    <a:pt x="92" y="1953"/>
                    <a:pt x="811" y="2747"/>
                  </a:cubicBezTo>
                  <a:cubicBezTo>
                    <a:pt x="1255" y="3237"/>
                    <a:pt x="1835" y="3499"/>
                    <a:pt x="2356" y="3499"/>
                  </a:cubicBezTo>
                  <a:cubicBezTo>
                    <a:pt x="2680" y="3499"/>
                    <a:pt x="2982" y="3398"/>
                    <a:pt x="3214" y="3187"/>
                  </a:cubicBezTo>
                  <a:cubicBezTo>
                    <a:pt x="3822" y="2636"/>
                    <a:pt x="3730" y="1547"/>
                    <a:pt x="3011" y="753"/>
                  </a:cubicBezTo>
                  <a:cubicBezTo>
                    <a:pt x="2567" y="263"/>
                    <a:pt x="1987" y="1"/>
                    <a:pt x="1466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CustomShape 20"/>
            <p:cNvSpPr/>
            <p:nvPr/>
          </p:nvSpPr>
          <p:spPr>
            <a:xfrm>
              <a:off x="6601680" y="735840"/>
              <a:ext cx="597240" cy="630720"/>
            </a:xfrm>
            <a:custGeom>
              <a:avLst/>
              <a:gdLst/>
              <a:ahLst/>
              <a:rect l="l" t="t" r="r" b="b"/>
              <a:pathLst>
                <a:path w="14398" h="16438">
                  <a:moveTo>
                    <a:pt x="7901" y="1"/>
                  </a:moveTo>
                  <a:cubicBezTo>
                    <a:pt x="7819" y="1"/>
                    <a:pt x="7737" y="2"/>
                    <a:pt x="7654" y="6"/>
                  </a:cubicBezTo>
                  <a:lnTo>
                    <a:pt x="6109" y="65"/>
                  </a:lnTo>
                  <a:cubicBezTo>
                    <a:pt x="2675" y="199"/>
                    <a:pt x="1" y="3090"/>
                    <a:pt x="134" y="6524"/>
                  </a:cubicBezTo>
                  <a:lnTo>
                    <a:pt x="344" y="11907"/>
                  </a:lnTo>
                  <a:cubicBezTo>
                    <a:pt x="443" y="14446"/>
                    <a:pt x="2532" y="16437"/>
                    <a:pt x="5051" y="16437"/>
                  </a:cubicBezTo>
                  <a:cubicBezTo>
                    <a:pt x="5112" y="16437"/>
                    <a:pt x="5174" y="16436"/>
                    <a:pt x="5237" y="16434"/>
                  </a:cubicBezTo>
                  <a:lnTo>
                    <a:pt x="8289" y="16314"/>
                  </a:lnTo>
                  <a:cubicBezTo>
                    <a:pt x="11723" y="16181"/>
                    <a:pt x="14397" y="13290"/>
                    <a:pt x="14264" y="9856"/>
                  </a:cubicBezTo>
                  <a:lnTo>
                    <a:pt x="14113" y="5979"/>
                  </a:lnTo>
                  <a:cubicBezTo>
                    <a:pt x="13982" y="2629"/>
                    <a:pt x="11225" y="1"/>
                    <a:pt x="7901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CustomShape 21"/>
            <p:cNvSpPr/>
            <p:nvPr/>
          </p:nvSpPr>
          <p:spPr>
            <a:xfrm>
              <a:off x="6788520" y="709560"/>
              <a:ext cx="464760" cy="374760"/>
            </a:xfrm>
            <a:custGeom>
              <a:avLst/>
              <a:gdLst/>
              <a:ahLst/>
              <a:rect l="l" t="t" r="r" b="b"/>
              <a:pathLst>
                <a:path w="11215" h="9773">
                  <a:moveTo>
                    <a:pt x="1577" y="0"/>
                  </a:moveTo>
                  <a:cubicBezTo>
                    <a:pt x="929" y="0"/>
                    <a:pt x="380" y="100"/>
                    <a:pt x="196" y="402"/>
                  </a:cubicBezTo>
                  <a:cubicBezTo>
                    <a:pt x="0" y="724"/>
                    <a:pt x="13" y="1128"/>
                    <a:pt x="67" y="1501"/>
                  </a:cubicBezTo>
                  <a:cubicBezTo>
                    <a:pt x="253" y="2783"/>
                    <a:pt x="877" y="4020"/>
                    <a:pt x="1883" y="4834"/>
                  </a:cubicBezTo>
                  <a:cubicBezTo>
                    <a:pt x="2619" y="5430"/>
                    <a:pt x="3566" y="5776"/>
                    <a:pt x="4507" y="5776"/>
                  </a:cubicBezTo>
                  <a:cubicBezTo>
                    <a:pt x="4854" y="5776"/>
                    <a:pt x="5200" y="5729"/>
                    <a:pt x="5534" y="5630"/>
                  </a:cubicBezTo>
                  <a:cubicBezTo>
                    <a:pt x="5809" y="6476"/>
                    <a:pt x="6089" y="7333"/>
                    <a:pt x="6568" y="8084"/>
                  </a:cubicBezTo>
                  <a:cubicBezTo>
                    <a:pt x="7045" y="8836"/>
                    <a:pt x="7749" y="9482"/>
                    <a:pt x="8612" y="9702"/>
                  </a:cubicBezTo>
                  <a:cubicBezTo>
                    <a:pt x="8793" y="9748"/>
                    <a:pt x="8997" y="9772"/>
                    <a:pt x="9207" y="9772"/>
                  </a:cubicBezTo>
                  <a:cubicBezTo>
                    <a:pt x="9774" y="9772"/>
                    <a:pt x="10388" y="9594"/>
                    <a:pt x="10730" y="9174"/>
                  </a:cubicBezTo>
                  <a:cubicBezTo>
                    <a:pt x="11215" y="8579"/>
                    <a:pt x="10821" y="7539"/>
                    <a:pt x="10670" y="6825"/>
                  </a:cubicBezTo>
                  <a:cubicBezTo>
                    <a:pt x="10305" y="5097"/>
                    <a:pt x="9666" y="3351"/>
                    <a:pt x="8322" y="2140"/>
                  </a:cubicBezTo>
                  <a:cubicBezTo>
                    <a:pt x="7231" y="1156"/>
                    <a:pt x="5769" y="621"/>
                    <a:pt x="4345" y="342"/>
                  </a:cubicBezTo>
                  <a:cubicBezTo>
                    <a:pt x="3857" y="246"/>
                    <a:pt x="2594" y="0"/>
                    <a:pt x="1577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CustomShape 22"/>
            <p:cNvSpPr/>
            <p:nvPr/>
          </p:nvSpPr>
          <p:spPr>
            <a:xfrm>
              <a:off x="7126920" y="1036080"/>
              <a:ext cx="178200" cy="162720"/>
            </a:xfrm>
            <a:custGeom>
              <a:avLst/>
              <a:gdLst/>
              <a:ahLst/>
              <a:rect l="l" t="t" r="r" b="b"/>
              <a:pathLst>
                <a:path w="4311" h="4254">
                  <a:moveTo>
                    <a:pt x="2686" y="0"/>
                  </a:moveTo>
                  <a:cubicBezTo>
                    <a:pt x="2024" y="0"/>
                    <a:pt x="1284" y="393"/>
                    <a:pt x="764" y="1090"/>
                  </a:cubicBezTo>
                  <a:cubicBezTo>
                    <a:pt x="0" y="2115"/>
                    <a:pt x="4" y="3410"/>
                    <a:pt x="772" y="3983"/>
                  </a:cubicBezTo>
                  <a:cubicBezTo>
                    <a:pt x="1018" y="4166"/>
                    <a:pt x="1312" y="4253"/>
                    <a:pt x="1624" y="4253"/>
                  </a:cubicBezTo>
                  <a:cubicBezTo>
                    <a:pt x="2286" y="4253"/>
                    <a:pt x="3028" y="3860"/>
                    <a:pt x="3547" y="3163"/>
                  </a:cubicBezTo>
                  <a:cubicBezTo>
                    <a:pt x="4310" y="2138"/>
                    <a:pt x="4307" y="843"/>
                    <a:pt x="3539" y="271"/>
                  </a:cubicBezTo>
                  <a:cubicBezTo>
                    <a:pt x="3293" y="87"/>
                    <a:pt x="2998" y="0"/>
                    <a:pt x="268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CustomShape 23"/>
            <p:cNvSpPr/>
            <p:nvPr/>
          </p:nvSpPr>
          <p:spPr>
            <a:xfrm>
              <a:off x="6691320" y="2099880"/>
              <a:ext cx="244080" cy="194400"/>
            </a:xfrm>
            <a:custGeom>
              <a:avLst/>
              <a:gdLst/>
              <a:ahLst/>
              <a:rect l="l" t="t" r="r" b="b"/>
              <a:pathLst>
                <a:path w="5897" h="5078">
                  <a:moveTo>
                    <a:pt x="1369" y="1"/>
                  </a:moveTo>
                  <a:cubicBezTo>
                    <a:pt x="1346" y="1"/>
                    <a:pt x="1324" y="6"/>
                    <a:pt x="1306" y="21"/>
                  </a:cubicBezTo>
                  <a:cubicBezTo>
                    <a:pt x="1277" y="43"/>
                    <a:pt x="1268" y="80"/>
                    <a:pt x="1265" y="116"/>
                  </a:cubicBezTo>
                  <a:cubicBezTo>
                    <a:pt x="1242" y="372"/>
                    <a:pt x="1468" y="575"/>
                    <a:pt x="1673" y="731"/>
                  </a:cubicBezTo>
                  <a:lnTo>
                    <a:pt x="2527" y="1384"/>
                  </a:lnTo>
                  <a:cubicBezTo>
                    <a:pt x="1854" y="1424"/>
                    <a:pt x="1187" y="1533"/>
                    <a:pt x="536" y="1711"/>
                  </a:cubicBezTo>
                  <a:cubicBezTo>
                    <a:pt x="430" y="1741"/>
                    <a:pt x="321" y="1774"/>
                    <a:pt x="236" y="1844"/>
                  </a:cubicBezTo>
                  <a:cubicBezTo>
                    <a:pt x="176" y="1894"/>
                    <a:pt x="130" y="1981"/>
                    <a:pt x="169" y="2048"/>
                  </a:cubicBezTo>
                  <a:cubicBezTo>
                    <a:pt x="202" y="2102"/>
                    <a:pt x="273" y="2113"/>
                    <a:pt x="338" y="2113"/>
                  </a:cubicBezTo>
                  <a:cubicBezTo>
                    <a:pt x="349" y="2113"/>
                    <a:pt x="359" y="2113"/>
                    <a:pt x="369" y="2112"/>
                  </a:cubicBezTo>
                  <a:cubicBezTo>
                    <a:pt x="1027" y="2087"/>
                    <a:pt x="1683" y="2036"/>
                    <a:pt x="2338" y="1959"/>
                  </a:cubicBezTo>
                  <a:lnTo>
                    <a:pt x="2338" y="1959"/>
                  </a:lnTo>
                  <a:cubicBezTo>
                    <a:pt x="1605" y="2269"/>
                    <a:pt x="743" y="2354"/>
                    <a:pt x="167" y="2903"/>
                  </a:cubicBezTo>
                  <a:cubicBezTo>
                    <a:pt x="82" y="2984"/>
                    <a:pt x="0" y="3113"/>
                    <a:pt x="66" y="3211"/>
                  </a:cubicBezTo>
                  <a:cubicBezTo>
                    <a:pt x="106" y="3269"/>
                    <a:pt x="179" y="3285"/>
                    <a:pt x="252" y="3285"/>
                  </a:cubicBezTo>
                  <a:cubicBezTo>
                    <a:pt x="278" y="3285"/>
                    <a:pt x="303" y="3283"/>
                    <a:pt x="327" y="3280"/>
                  </a:cubicBezTo>
                  <a:cubicBezTo>
                    <a:pt x="1115" y="3187"/>
                    <a:pt x="1830" y="2790"/>
                    <a:pt x="2591" y="2565"/>
                  </a:cubicBezTo>
                  <a:lnTo>
                    <a:pt x="2591" y="2565"/>
                  </a:lnTo>
                  <a:cubicBezTo>
                    <a:pt x="1865" y="2865"/>
                    <a:pt x="1226" y="3343"/>
                    <a:pt x="731" y="3953"/>
                  </a:cubicBezTo>
                  <a:cubicBezTo>
                    <a:pt x="633" y="4074"/>
                    <a:pt x="544" y="4260"/>
                    <a:pt x="654" y="4369"/>
                  </a:cubicBezTo>
                  <a:cubicBezTo>
                    <a:pt x="699" y="4412"/>
                    <a:pt x="762" y="4426"/>
                    <a:pt x="825" y="4426"/>
                  </a:cubicBezTo>
                  <a:cubicBezTo>
                    <a:pt x="848" y="4426"/>
                    <a:pt x="871" y="4424"/>
                    <a:pt x="893" y="4421"/>
                  </a:cubicBezTo>
                  <a:cubicBezTo>
                    <a:pt x="1164" y="4386"/>
                    <a:pt x="1403" y="4235"/>
                    <a:pt x="1627" y="4080"/>
                  </a:cubicBezTo>
                  <a:cubicBezTo>
                    <a:pt x="2070" y="3772"/>
                    <a:pt x="2492" y="3433"/>
                    <a:pt x="2907" y="3089"/>
                  </a:cubicBezTo>
                  <a:lnTo>
                    <a:pt x="2907" y="3089"/>
                  </a:lnTo>
                  <a:cubicBezTo>
                    <a:pt x="2621" y="3569"/>
                    <a:pt x="2429" y="4099"/>
                    <a:pt x="2341" y="4651"/>
                  </a:cubicBezTo>
                  <a:cubicBezTo>
                    <a:pt x="2326" y="4744"/>
                    <a:pt x="2314" y="4843"/>
                    <a:pt x="2347" y="4932"/>
                  </a:cubicBezTo>
                  <a:cubicBezTo>
                    <a:pt x="2377" y="5011"/>
                    <a:pt x="2453" y="5077"/>
                    <a:pt x="2535" y="5077"/>
                  </a:cubicBezTo>
                  <a:cubicBezTo>
                    <a:pt x="2545" y="5077"/>
                    <a:pt x="2555" y="5076"/>
                    <a:pt x="2566" y="5074"/>
                  </a:cubicBezTo>
                  <a:cubicBezTo>
                    <a:pt x="2618" y="5062"/>
                    <a:pt x="2659" y="5025"/>
                    <a:pt x="2695" y="4987"/>
                  </a:cubicBezTo>
                  <a:cubicBezTo>
                    <a:pt x="3006" y="4658"/>
                    <a:pt x="3087" y="4179"/>
                    <a:pt x="3291" y="3776"/>
                  </a:cubicBezTo>
                  <a:cubicBezTo>
                    <a:pt x="3329" y="3698"/>
                    <a:pt x="3376" y="3621"/>
                    <a:pt x="3451" y="3578"/>
                  </a:cubicBezTo>
                  <a:cubicBezTo>
                    <a:pt x="3503" y="3548"/>
                    <a:pt x="3565" y="3528"/>
                    <a:pt x="3625" y="3528"/>
                  </a:cubicBezTo>
                  <a:cubicBezTo>
                    <a:pt x="3641" y="3528"/>
                    <a:pt x="3657" y="3530"/>
                    <a:pt x="3673" y="3533"/>
                  </a:cubicBezTo>
                  <a:cubicBezTo>
                    <a:pt x="4205" y="3630"/>
                    <a:pt x="5060" y="3646"/>
                    <a:pt x="5896" y="3695"/>
                  </a:cubicBezTo>
                  <a:lnTo>
                    <a:pt x="5626" y="793"/>
                  </a:lnTo>
                  <a:cubicBezTo>
                    <a:pt x="5172" y="889"/>
                    <a:pt x="4562" y="985"/>
                    <a:pt x="3984" y="985"/>
                  </a:cubicBezTo>
                  <a:cubicBezTo>
                    <a:pt x="3528" y="985"/>
                    <a:pt x="3091" y="925"/>
                    <a:pt x="2765" y="757"/>
                  </a:cubicBezTo>
                  <a:cubicBezTo>
                    <a:pt x="2315" y="524"/>
                    <a:pt x="1931" y="158"/>
                    <a:pt x="1445" y="14"/>
                  </a:cubicBezTo>
                  <a:cubicBezTo>
                    <a:pt x="1421" y="7"/>
                    <a:pt x="1394" y="1"/>
                    <a:pt x="1369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CustomShape 24"/>
            <p:cNvSpPr/>
            <p:nvPr/>
          </p:nvSpPr>
          <p:spPr>
            <a:xfrm>
              <a:off x="5943600" y="1377360"/>
              <a:ext cx="186480" cy="196200"/>
            </a:xfrm>
            <a:custGeom>
              <a:avLst/>
              <a:gdLst/>
              <a:ahLst/>
              <a:rect l="l" t="t" r="r" b="b"/>
              <a:pathLst>
                <a:path w="4508" h="5123">
                  <a:moveTo>
                    <a:pt x="2575" y="0"/>
                  </a:moveTo>
                  <a:cubicBezTo>
                    <a:pt x="2545" y="0"/>
                    <a:pt x="2515" y="3"/>
                    <a:pt x="2487" y="7"/>
                  </a:cubicBezTo>
                  <a:cubicBezTo>
                    <a:pt x="1788" y="125"/>
                    <a:pt x="1351" y="808"/>
                    <a:pt x="1004" y="1425"/>
                  </a:cubicBezTo>
                  <a:cubicBezTo>
                    <a:pt x="715" y="1936"/>
                    <a:pt x="1" y="2793"/>
                    <a:pt x="933" y="3044"/>
                  </a:cubicBezTo>
                  <a:cubicBezTo>
                    <a:pt x="784" y="3442"/>
                    <a:pt x="992" y="3939"/>
                    <a:pt x="1380" y="4113"/>
                  </a:cubicBezTo>
                  <a:cubicBezTo>
                    <a:pt x="1344" y="4470"/>
                    <a:pt x="1541" y="4840"/>
                    <a:pt x="1857" y="5010"/>
                  </a:cubicBezTo>
                  <a:cubicBezTo>
                    <a:pt x="2004" y="5088"/>
                    <a:pt x="2144" y="5122"/>
                    <a:pt x="2277" y="5122"/>
                  </a:cubicBezTo>
                  <a:cubicBezTo>
                    <a:pt x="3088" y="5122"/>
                    <a:pt x="3657" y="3847"/>
                    <a:pt x="4047" y="3293"/>
                  </a:cubicBezTo>
                  <a:lnTo>
                    <a:pt x="4352" y="2858"/>
                  </a:lnTo>
                  <a:cubicBezTo>
                    <a:pt x="4380" y="2818"/>
                    <a:pt x="4406" y="2774"/>
                    <a:pt x="4427" y="2729"/>
                  </a:cubicBezTo>
                  <a:cubicBezTo>
                    <a:pt x="4486" y="2601"/>
                    <a:pt x="4508" y="2460"/>
                    <a:pt x="4403" y="2385"/>
                  </a:cubicBezTo>
                  <a:cubicBezTo>
                    <a:pt x="4365" y="2357"/>
                    <a:pt x="4321" y="2347"/>
                    <a:pt x="4275" y="2347"/>
                  </a:cubicBezTo>
                  <a:cubicBezTo>
                    <a:pt x="4224" y="2347"/>
                    <a:pt x="4170" y="2360"/>
                    <a:pt x="4120" y="2374"/>
                  </a:cubicBezTo>
                  <a:cubicBezTo>
                    <a:pt x="3433" y="2575"/>
                    <a:pt x="2874" y="3065"/>
                    <a:pt x="2339" y="3542"/>
                  </a:cubicBezTo>
                  <a:cubicBezTo>
                    <a:pt x="2603" y="2929"/>
                    <a:pt x="2960" y="2299"/>
                    <a:pt x="3420" y="1811"/>
                  </a:cubicBezTo>
                  <a:cubicBezTo>
                    <a:pt x="3600" y="1618"/>
                    <a:pt x="3760" y="1508"/>
                    <a:pt x="3903" y="1275"/>
                  </a:cubicBezTo>
                  <a:cubicBezTo>
                    <a:pt x="3932" y="1228"/>
                    <a:pt x="4237" y="472"/>
                    <a:pt x="4117" y="472"/>
                  </a:cubicBezTo>
                  <a:cubicBezTo>
                    <a:pt x="4116" y="472"/>
                    <a:pt x="4114" y="472"/>
                    <a:pt x="4112" y="472"/>
                  </a:cubicBezTo>
                  <a:cubicBezTo>
                    <a:pt x="3534" y="573"/>
                    <a:pt x="3229" y="935"/>
                    <a:pt x="2818" y="1297"/>
                  </a:cubicBezTo>
                  <a:cubicBezTo>
                    <a:pt x="2391" y="1673"/>
                    <a:pt x="1971" y="1977"/>
                    <a:pt x="1633" y="2450"/>
                  </a:cubicBezTo>
                  <a:cubicBezTo>
                    <a:pt x="1782" y="1659"/>
                    <a:pt x="2488" y="1105"/>
                    <a:pt x="2853" y="387"/>
                  </a:cubicBezTo>
                  <a:cubicBezTo>
                    <a:pt x="2882" y="331"/>
                    <a:pt x="2909" y="269"/>
                    <a:pt x="2903" y="207"/>
                  </a:cubicBezTo>
                  <a:cubicBezTo>
                    <a:pt x="2890" y="62"/>
                    <a:pt x="2728" y="0"/>
                    <a:pt x="2575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 flipH="1" rot="10800000">
            <a:off x="-909000" y="1595160"/>
            <a:ext cx="5892120" cy="4580280"/>
          </a:xfrm>
          <a:custGeom>
            <a:avLst/>
            <a:gdLst/>
            <a:ahLst/>
            <a:rect l="l" t="t" r="r" b="b"/>
            <a:pathLst>
              <a:path w="186822" h="157985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rgbClr val="a8c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ВВЕДЕНИЕ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5257800" y="1668600"/>
            <a:ext cx="3427560" cy="26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В современном мире многие проблемы можно решить, используя технологии. В случае пищевых отходов использование мобильного приложения способствует решению глобальной проблемы благодаря системе поощрения и лёгкой доступности.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711" name="Group 4"/>
          <p:cNvGrpSpPr/>
          <p:nvPr/>
        </p:nvGrpSpPr>
        <p:grpSpPr>
          <a:xfrm>
            <a:off x="886680" y="1400400"/>
            <a:ext cx="3135960" cy="3357360"/>
            <a:chOff x="886680" y="1400400"/>
            <a:chExt cx="3135960" cy="3357360"/>
          </a:xfrm>
        </p:grpSpPr>
        <p:grpSp>
          <p:nvGrpSpPr>
            <p:cNvPr id="712" name="Group 5"/>
            <p:cNvGrpSpPr/>
            <p:nvPr/>
          </p:nvGrpSpPr>
          <p:grpSpPr>
            <a:xfrm>
              <a:off x="1623240" y="1400400"/>
              <a:ext cx="1656720" cy="1137960"/>
              <a:chOff x="1623240" y="1400400"/>
              <a:chExt cx="1656720" cy="1137960"/>
            </a:xfrm>
          </p:grpSpPr>
          <p:grpSp>
            <p:nvGrpSpPr>
              <p:cNvPr id="713" name="Group 6"/>
              <p:cNvGrpSpPr/>
              <p:nvPr/>
            </p:nvGrpSpPr>
            <p:grpSpPr>
              <a:xfrm>
                <a:off x="1623240" y="1930320"/>
                <a:ext cx="645840" cy="608040"/>
                <a:chOff x="1623240" y="1930320"/>
                <a:chExt cx="645840" cy="608040"/>
              </a:xfrm>
            </p:grpSpPr>
            <p:sp>
              <p:nvSpPr>
                <p:cNvPr id="714" name="CustomShape 7"/>
                <p:cNvSpPr/>
                <p:nvPr/>
              </p:nvSpPr>
              <p:spPr>
                <a:xfrm>
                  <a:off x="1658520" y="1965240"/>
                  <a:ext cx="575280" cy="537480"/>
                </a:xfrm>
                <a:custGeom>
                  <a:avLst/>
                  <a:gdLst/>
                  <a:ahLst/>
                  <a:rect l="l" t="t" r="r" b="b"/>
                  <a:pathLst>
                    <a:path w="26011" h="24307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rgbClr val="f5dc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5" name="CustomShape 8"/>
                <p:cNvSpPr/>
                <p:nvPr/>
              </p:nvSpPr>
              <p:spPr>
                <a:xfrm>
                  <a:off x="1740600" y="1965240"/>
                  <a:ext cx="493200" cy="432360"/>
                </a:xfrm>
                <a:custGeom>
                  <a:avLst/>
                  <a:gdLst/>
                  <a:ahLst/>
                  <a:rect l="l" t="t" r="r" b="b"/>
                  <a:pathLst>
                    <a:path w="22302" h="19565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6" name="CustomShape 9"/>
                <p:cNvSpPr/>
                <p:nvPr/>
              </p:nvSpPr>
              <p:spPr>
                <a:xfrm>
                  <a:off x="2028240" y="2291760"/>
                  <a:ext cx="205560" cy="211320"/>
                </a:xfrm>
                <a:custGeom>
                  <a:avLst/>
                  <a:gdLst/>
                  <a:ahLst/>
                  <a:rect l="l" t="t" r="r" b="b"/>
                  <a:pathLst>
                    <a:path w="9341" h="9605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7" name="CustomShape 10"/>
                <p:cNvSpPr/>
                <p:nvPr/>
              </p:nvSpPr>
              <p:spPr>
                <a:xfrm>
                  <a:off x="1623240" y="1930320"/>
                  <a:ext cx="645840" cy="608040"/>
                </a:xfrm>
                <a:custGeom>
                  <a:avLst/>
                  <a:gdLst/>
                  <a:ahLst/>
                  <a:rect l="l" t="t" r="r" b="b"/>
                  <a:pathLst>
                    <a:path w="29186" h="2748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rgbClr val="66b9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18" name="Group 11"/>
              <p:cNvGrpSpPr/>
              <p:nvPr/>
            </p:nvGrpSpPr>
            <p:grpSpPr>
              <a:xfrm>
                <a:off x="2402640" y="1400400"/>
                <a:ext cx="877320" cy="824400"/>
                <a:chOff x="2402640" y="1400400"/>
                <a:chExt cx="877320" cy="824400"/>
              </a:xfrm>
            </p:grpSpPr>
            <p:sp>
              <p:nvSpPr>
                <p:cNvPr id="719" name="CustomShape 12"/>
                <p:cNvSpPr/>
                <p:nvPr/>
              </p:nvSpPr>
              <p:spPr>
                <a:xfrm>
                  <a:off x="2437920" y="1435680"/>
                  <a:ext cx="807120" cy="753840"/>
                </a:xfrm>
                <a:custGeom>
                  <a:avLst/>
                  <a:gdLst/>
                  <a:ahLst/>
                  <a:rect l="l" t="t" r="r" b="b"/>
                  <a:pathLst>
                    <a:path w="36445" h="34055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rgbClr val="66b9c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0" name="CustomShape 13"/>
                <p:cNvSpPr/>
                <p:nvPr/>
              </p:nvSpPr>
              <p:spPr>
                <a:xfrm>
                  <a:off x="2663640" y="1435680"/>
                  <a:ext cx="581400" cy="599760"/>
                </a:xfrm>
                <a:custGeom>
                  <a:avLst/>
                  <a:gdLst/>
                  <a:ahLst/>
                  <a:rect l="l" t="t" r="r" b="b"/>
                  <a:pathLst>
                    <a:path w="26274" h="27102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1" name="CustomShape 14"/>
                <p:cNvSpPr/>
                <p:nvPr/>
              </p:nvSpPr>
              <p:spPr>
                <a:xfrm>
                  <a:off x="2437920" y="1666080"/>
                  <a:ext cx="663480" cy="523440"/>
                </a:xfrm>
                <a:custGeom>
                  <a:avLst/>
                  <a:gdLst/>
                  <a:ahLst/>
                  <a:rect l="l" t="t" r="r" b="b"/>
                  <a:pathLst>
                    <a:path w="29975" h="2366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2" name="CustomShape 15"/>
                <p:cNvSpPr/>
                <p:nvPr/>
              </p:nvSpPr>
              <p:spPr>
                <a:xfrm>
                  <a:off x="2402640" y="1400400"/>
                  <a:ext cx="877320" cy="824400"/>
                </a:xfrm>
                <a:custGeom>
                  <a:avLst/>
                  <a:gdLst/>
                  <a:ahLst/>
                  <a:rect l="l" t="t" r="r" b="b"/>
                  <a:pathLst>
                    <a:path w="39619" h="37231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rgbClr val="f3c34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23" name="Group 16"/>
            <p:cNvGrpSpPr/>
            <p:nvPr/>
          </p:nvGrpSpPr>
          <p:grpSpPr>
            <a:xfrm>
              <a:off x="886680" y="2084040"/>
              <a:ext cx="3135960" cy="2673720"/>
              <a:chOff x="886680" y="2084040"/>
              <a:chExt cx="3135960" cy="2673720"/>
            </a:xfrm>
          </p:grpSpPr>
          <p:sp>
            <p:nvSpPr>
              <p:cNvPr id="724" name="CustomShape 17"/>
              <p:cNvSpPr/>
              <p:nvPr/>
            </p:nvSpPr>
            <p:spPr>
              <a:xfrm>
                <a:off x="886680" y="3482280"/>
                <a:ext cx="3042000" cy="1115640"/>
              </a:xfrm>
              <a:custGeom>
                <a:avLst/>
                <a:gdLst/>
                <a:ahLst/>
                <a:rect l="l" t="t" r="r" b="b"/>
                <a:pathLst>
                  <a:path w="137161" h="50357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CustomShape 18"/>
              <p:cNvSpPr/>
              <p:nvPr/>
            </p:nvSpPr>
            <p:spPr>
              <a:xfrm>
                <a:off x="886680" y="3482280"/>
                <a:ext cx="3042000" cy="753120"/>
              </a:xfrm>
              <a:custGeom>
                <a:avLst/>
                <a:gdLst/>
                <a:ahLst/>
                <a:rect l="l" t="t" r="r" b="b"/>
                <a:pathLst>
                  <a:path w="137161" h="34023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19"/>
              <p:cNvSpPr/>
              <p:nvPr/>
            </p:nvSpPr>
            <p:spPr>
              <a:xfrm>
                <a:off x="1185120" y="3147480"/>
                <a:ext cx="2407680" cy="876240"/>
              </a:xfrm>
              <a:custGeom>
                <a:avLst/>
                <a:gdLst/>
                <a:ahLst/>
                <a:rect l="l" t="t" r="r" b="b"/>
                <a:pathLst>
                  <a:path w="108576" h="39566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20"/>
              <p:cNvSpPr/>
              <p:nvPr/>
            </p:nvSpPr>
            <p:spPr>
              <a:xfrm>
                <a:off x="1185120" y="3147480"/>
                <a:ext cx="2389320" cy="862200"/>
              </a:xfrm>
              <a:custGeom>
                <a:avLst/>
                <a:gdLst/>
                <a:ahLst/>
                <a:rect l="l" t="t" r="r" b="b"/>
                <a:pathLst>
                  <a:path w="107737" h="3894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CustomShape 21"/>
              <p:cNvSpPr/>
              <p:nvPr/>
            </p:nvSpPr>
            <p:spPr>
              <a:xfrm>
                <a:off x="1185120" y="3864240"/>
                <a:ext cx="2407680" cy="159480"/>
              </a:xfrm>
              <a:custGeom>
                <a:avLst/>
                <a:gdLst/>
                <a:ahLst/>
                <a:rect l="l" t="t" r="r" b="b"/>
                <a:pathLst>
                  <a:path w="108576" h="7262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CustomShape 22"/>
              <p:cNvSpPr/>
              <p:nvPr/>
            </p:nvSpPr>
            <p:spPr>
              <a:xfrm>
                <a:off x="3461400" y="3551040"/>
                <a:ext cx="445320" cy="1046520"/>
              </a:xfrm>
              <a:custGeom>
                <a:avLst/>
                <a:gdLst/>
                <a:ahLst/>
                <a:rect l="l" t="t" r="r" b="b"/>
                <a:pathLst>
                  <a:path w="20140" h="47243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CustomShape 23"/>
              <p:cNvSpPr/>
              <p:nvPr/>
            </p:nvSpPr>
            <p:spPr>
              <a:xfrm>
                <a:off x="910080" y="3551040"/>
                <a:ext cx="445320" cy="1046520"/>
              </a:xfrm>
              <a:custGeom>
                <a:avLst/>
                <a:gdLst/>
                <a:ahLst/>
                <a:rect l="l" t="t" r="r" b="b"/>
                <a:pathLst>
                  <a:path w="20141" h="47243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CustomShape 24"/>
              <p:cNvSpPr/>
              <p:nvPr/>
            </p:nvSpPr>
            <p:spPr>
              <a:xfrm>
                <a:off x="2480040" y="4451760"/>
                <a:ext cx="335520" cy="257760"/>
              </a:xfrm>
              <a:custGeom>
                <a:avLst/>
                <a:gdLst/>
                <a:ahLst/>
                <a:rect l="l" t="t" r="r" b="b"/>
                <a:pathLst>
                  <a:path w="15192" h="1169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CustomShape 25"/>
              <p:cNvSpPr/>
              <p:nvPr/>
            </p:nvSpPr>
            <p:spPr>
              <a:xfrm>
                <a:off x="2480040" y="4506840"/>
                <a:ext cx="335160" cy="202680"/>
              </a:xfrm>
              <a:custGeom>
                <a:avLst/>
                <a:gdLst/>
                <a:ahLst/>
                <a:rect l="l" t="t" r="r" b="b"/>
                <a:pathLst>
                  <a:path w="15191" h="9221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CustomShape 26"/>
              <p:cNvSpPr/>
              <p:nvPr/>
            </p:nvSpPr>
            <p:spPr>
              <a:xfrm>
                <a:off x="2483640" y="4545720"/>
                <a:ext cx="324720" cy="163800"/>
              </a:xfrm>
              <a:custGeom>
                <a:avLst/>
                <a:gdLst/>
                <a:ahLst/>
                <a:rect l="l" t="t" r="r" b="b"/>
                <a:pathLst>
                  <a:path w="14721" h="7458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CustomShape 27"/>
              <p:cNvSpPr/>
              <p:nvPr/>
            </p:nvSpPr>
            <p:spPr>
              <a:xfrm>
                <a:off x="2511360" y="4462200"/>
                <a:ext cx="360" cy="2160"/>
              </a:xfrm>
              <a:custGeom>
                <a:avLst/>
                <a:gdLst/>
                <a:ahLst/>
                <a:rect l="l" t="t" r="r" b="b"/>
                <a:pathLst>
                  <a:path w="18" h="176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CustomShape 28"/>
              <p:cNvSpPr/>
              <p:nvPr/>
            </p:nvSpPr>
            <p:spPr>
              <a:xfrm>
                <a:off x="2319480" y="4451760"/>
                <a:ext cx="302760" cy="305640"/>
              </a:xfrm>
              <a:custGeom>
                <a:avLst/>
                <a:gdLst/>
                <a:ahLst/>
                <a:rect l="l" t="t" r="r" b="b"/>
                <a:pathLst>
                  <a:path w="13718" h="13858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CustomShape 29"/>
              <p:cNvSpPr/>
              <p:nvPr/>
            </p:nvSpPr>
            <p:spPr>
              <a:xfrm>
                <a:off x="2319480" y="4503240"/>
                <a:ext cx="302760" cy="254160"/>
              </a:xfrm>
              <a:custGeom>
                <a:avLst/>
                <a:gdLst/>
                <a:ahLst/>
                <a:rect l="l" t="t" r="r" b="b"/>
                <a:pathLst>
                  <a:path w="13717" h="11537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30"/>
              <p:cNvSpPr/>
              <p:nvPr/>
            </p:nvSpPr>
            <p:spPr>
              <a:xfrm>
                <a:off x="2329200" y="4540320"/>
                <a:ext cx="280440" cy="217440"/>
              </a:xfrm>
              <a:custGeom>
                <a:avLst/>
                <a:gdLst/>
                <a:ahLst/>
                <a:rect l="l" t="t" r="r" b="b"/>
                <a:pathLst>
                  <a:path w="12711" h="9876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CustomShape 31"/>
              <p:cNvSpPr/>
              <p:nvPr/>
            </p:nvSpPr>
            <p:spPr>
              <a:xfrm>
                <a:off x="2207520" y="3273480"/>
                <a:ext cx="182880" cy="294120"/>
              </a:xfrm>
              <a:custGeom>
                <a:avLst/>
                <a:gdLst/>
                <a:ahLst/>
                <a:rect l="l" t="t" r="r" b="b"/>
                <a:pathLst>
                  <a:path w="8328" h="13329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9" name="CustomShape 32"/>
              <p:cNvSpPr/>
              <p:nvPr/>
            </p:nvSpPr>
            <p:spPr>
              <a:xfrm>
                <a:off x="1822320" y="2872800"/>
                <a:ext cx="134280" cy="136800"/>
              </a:xfrm>
              <a:custGeom>
                <a:avLst/>
                <a:gdLst/>
                <a:ahLst/>
                <a:rect l="l" t="t" r="r" b="b"/>
                <a:pathLst>
                  <a:path w="6126" h="6252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0" name="CustomShape 33"/>
              <p:cNvSpPr/>
              <p:nvPr/>
            </p:nvSpPr>
            <p:spPr>
              <a:xfrm>
                <a:off x="2062080" y="3630600"/>
                <a:ext cx="761040" cy="855720"/>
              </a:xfrm>
              <a:custGeom>
                <a:avLst/>
                <a:gdLst/>
                <a:ahLst/>
                <a:rect l="l" t="t" r="r" b="b"/>
                <a:pathLst>
                  <a:path w="34367" h="38639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CustomShape 34"/>
              <p:cNvSpPr/>
              <p:nvPr/>
            </p:nvSpPr>
            <p:spPr>
              <a:xfrm>
                <a:off x="1905840" y="3667320"/>
                <a:ext cx="808200" cy="838080"/>
              </a:xfrm>
              <a:custGeom>
                <a:avLst/>
                <a:gdLst/>
                <a:ahLst/>
                <a:rect l="l" t="t" r="r" b="b"/>
                <a:pathLst>
                  <a:path w="36503" h="37851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CustomShape 35"/>
              <p:cNvSpPr/>
              <p:nvPr/>
            </p:nvSpPr>
            <p:spPr>
              <a:xfrm>
                <a:off x="1747800" y="2600640"/>
                <a:ext cx="518760" cy="537480"/>
              </a:xfrm>
              <a:custGeom>
                <a:avLst/>
                <a:gdLst/>
                <a:ahLst/>
                <a:rect l="l" t="t" r="r" b="b"/>
                <a:pathLst>
                  <a:path w="23461" h="24294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CustomShape 36"/>
              <p:cNvSpPr/>
              <p:nvPr/>
            </p:nvSpPr>
            <p:spPr>
              <a:xfrm>
                <a:off x="2003040" y="2640240"/>
                <a:ext cx="262080" cy="478440"/>
              </a:xfrm>
              <a:custGeom>
                <a:avLst/>
                <a:gdLst/>
                <a:ahLst/>
                <a:rect l="l" t="t" r="r" b="b"/>
                <a:pathLst>
                  <a:path w="11898" h="21639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CustomShape 37"/>
              <p:cNvSpPr/>
              <p:nvPr/>
            </p:nvSpPr>
            <p:spPr>
              <a:xfrm>
                <a:off x="1675800" y="3079080"/>
                <a:ext cx="639360" cy="820080"/>
              </a:xfrm>
              <a:custGeom>
                <a:avLst/>
                <a:gdLst/>
                <a:ahLst/>
                <a:rect l="l" t="t" r="r" b="b"/>
                <a:pathLst>
                  <a:path w="28884" h="37033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CustomShape 38"/>
              <p:cNvSpPr/>
              <p:nvPr/>
            </p:nvSpPr>
            <p:spPr>
              <a:xfrm>
                <a:off x="1910520" y="2980800"/>
                <a:ext cx="113040" cy="163800"/>
              </a:xfrm>
              <a:custGeom>
                <a:avLst/>
                <a:gdLst/>
                <a:ahLst/>
                <a:rect l="l" t="t" r="r" b="b"/>
                <a:pathLst>
                  <a:path w="5174" h="7464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6" name="CustomShape 39"/>
              <p:cNvSpPr/>
              <p:nvPr/>
            </p:nvSpPr>
            <p:spPr>
              <a:xfrm>
                <a:off x="1861560" y="2677320"/>
                <a:ext cx="285480" cy="407520"/>
              </a:xfrm>
              <a:custGeom>
                <a:avLst/>
                <a:gdLst/>
                <a:ahLst/>
                <a:rect l="l" t="t" r="r" b="b"/>
                <a:pathLst>
                  <a:path w="12946" h="18452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CustomShape 40"/>
              <p:cNvSpPr/>
              <p:nvPr/>
            </p:nvSpPr>
            <p:spPr>
              <a:xfrm>
                <a:off x="1933560" y="2698560"/>
                <a:ext cx="213480" cy="385560"/>
              </a:xfrm>
              <a:custGeom>
                <a:avLst/>
                <a:gdLst/>
                <a:ahLst/>
                <a:rect l="l" t="t" r="r" b="b"/>
                <a:pathLst>
                  <a:path w="9705" h="17455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8" name="CustomShape 41"/>
              <p:cNvSpPr/>
              <p:nvPr/>
            </p:nvSpPr>
            <p:spPr>
              <a:xfrm>
                <a:off x="1828800" y="2667240"/>
                <a:ext cx="326160" cy="255240"/>
              </a:xfrm>
              <a:custGeom>
                <a:avLst/>
                <a:gdLst/>
                <a:ahLst/>
                <a:rect l="l" t="t" r="r" b="b"/>
                <a:pathLst>
                  <a:path w="14783" h="11587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9" name="CustomShape 42"/>
              <p:cNvSpPr/>
              <p:nvPr/>
            </p:nvSpPr>
            <p:spPr>
              <a:xfrm>
                <a:off x="2153880" y="3352320"/>
                <a:ext cx="218160" cy="156960"/>
              </a:xfrm>
              <a:custGeom>
                <a:avLst/>
                <a:gdLst/>
                <a:ahLst/>
                <a:rect l="l" t="t" r="r" b="b"/>
                <a:pathLst>
                  <a:path w="9914" h="7157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CustomShape 43"/>
              <p:cNvSpPr/>
              <p:nvPr/>
            </p:nvSpPr>
            <p:spPr>
              <a:xfrm>
                <a:off x="2153880" y="3352320"/>
                <a:ext cx="219600" cy="153360"/>
              </a:xfrm>
              <a:custGeom>
                <a:avLst/>
                <a:gdLst/>
                <a:ahLst/>
                <a:rect l="l" t="t" r="r" b="b"/>
                <a:pathLst>
                  <a:path w="9978" h="699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1" name="CustomShape 44"/>
              <p:cNvSpPr/>
              <p:nvPr/>
            </p:nvSpPr>
            <p:spPr>
              <a:xfrm>
                <a:off x="1640520" y="3369960"/>
                <a:ext cx="645840" cy="374400"/>
              </a:xfrm>
              <a:custGeom>
                <a:avLst/>
                <a:gdLst/>
                <a:ahLst/>
                <a:rect l="l" t="t" r="r" b="b"/>
                <a:pathLst>
                  <a:path w="29190" h="16951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CustomShape 45"/>
              <p:cNvSpPr/>
              <p:nvPr/>
            </p:nvSpPr>
            <p:spPr>
              <a:xfrm>
                <a:off x="2248200" y="3396600"/>
                <a:ext cx="110520" cy="100440"/>
              </a:xfrm>
              <a:custGeom>
                <a:avLst/>
                <a:gdLst/>
                <a:ahLst/>
                <a:rect l="l" t="t" r="r" b="b"/>
                <a:pathLst>
                  <a:path w="5054" h="4607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CustomShape 46"/>
              <p:cNvSpPr/>
              <p:nvPr/>
            </p:nvSpPr>
            <p:spPr>
              <a:xfrm>
                <a:off x="3320640" y="3674880"/>
                <a:ext cx="120240" cy="114120"/>
              </a:xfrm>
              <a:custGeom>
                <a:avLst/>
                <a:gdLst/>
                <a:ahLst/>
                <a:rect l="l" t="t" r="r" b="b"/>
                <a:pathLst>
                  <a:path w="5502" h="5229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CustomShape 47"/>
              <p:cNvSpPr/>
              <p:nvPr/>
            </p:nvSpPr>
            <p:spPr>
              <a:xfrm>
                <a:off x="3146760" y="3724200"/>
                <a:ext cx="376200" cy="222120"/>
              </a:xfrm>
              <a:custGeom>
                <a:avLst/>
                <a:gdLst/>
                <a:ahLst/>
                <a:rect l="l" t="t" r="r" b="b"/>
                <a:pathLst>
                  <a:path w="17025" h="10096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CustomShape 48"/>
              <p:cNvSpPr/>
              <p:nvPr/>
            </p:nvSpPr>
            <p:spPr>
              <a:xfrm>
                <a:off x="3149280" y="3820680"/>
                <a:ext cx="369360" cy="125640"/>
              </a:xfrm>
              <a:custGeom>
                <a:avLst/>
                <a:gdLst/>
                <a:ahLst/>
                <a:rect l="l" t="t" r="r" b="b"/>
                <a:pathLst>
                  <a:path w="16728" h="5747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CustomShape 49"/>
              <p:cNvSpPr/>
              <p:nvPr/>
            </p:nvSpPr>
            <p:spPr>
              <a:xfrm>
                <a:off x="2893320" y="2854440"/>
                <a:ext cx="642240" cy="890640"/>
              </a:xfrm>
              <a:custGeom>
                <a:avLst/>
                <a:gdLst/>
                <a:ahLst/>
                <a:rect l="l" t="t" r="r" b="b"/>
                <a:pathLst>
                  <a:path w="29027" h="40218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CustomShape 50"/>
              <p:cNvSpPr/>
              <p:nvPr/>
            </p:nvSpPr>
            <p:spPr>
              <a:xfrm>
                <a:off x="3025080" y="3756600"/>
                <a:ext cx="105120" cy="89640"/>
              </a:xfrm>
              <a:custGeom>
                <a:avLst/>
                <a:gdLst/>
                <a:ahLst/>
                <a:rect l="l" t="t" r="r" b="b"/>
                <a:pathLst>
                  <a:path w="4812" h="4121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CustomShape 51"/>
              <p:cNvSpPr/>
              <p:nvPr/>
            </p:nvSpPr>
            <p:spPr>
              <a:xfrm>
                <a:off x="2790360" y="2890800"/>
                <a:ext cx="1232280" cy="908640"/>
              </a:xfrm>
              <a:custGeom>
                <a:avLst/>
                <a:gdLst/>
                <a:ahLst/>
                <a:rect l="l" t="t" r="r" b="b"/>
                <a:pathLst>
                  <a:path w="55610" h="41031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CustomShape 52"/>
              <p:cNvSpPr/>
              <p:nvPr/>
            </p:nvSpPr>
            <p:spPr>
              <a:xfrm>
                <a:off x="2765880" y="3817800"/>
                <a:ext cx="404640" cy="164880"/>
              </a:xfrm>
              <a:custGeom>
                <a:avLst/>
                <a:gdLst/>
                <a:ahLst/>
                <a:rect l="l" t="t" r="r" b="b"/>
                <a:pathLst>
                  <a:path w="18322" h="7512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rgbClr val="a8c9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CustomShape 53"/>
              <p:cNvSpPr/>
              <p:nvPr/>
            </p:nvSpPr>
            <p:spPr>
              <a:xfrm>
                <a:off x="2772000" y="3918960"/>
                <a:ext cx="392760" cy="63720"/>
              </a:xfrm>
              <a:custGeom>
                <a:avLst/>
                <a:gdLst/>
                <a:ahLst/>
                <a:rect l="l" t="t" r="r" b="b"/>
                <a:pathLst>
                  <a:path w="17775" h="2949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1" name="CustomShape 54"/>
              <p:cNvSpPr/>
              <p:nvPr/>
            </p:nvSpPr>
            <p:spPr>
              <a:xfrm>
                <a:off x="2991600" y="2241000"/>
                <a:ext cx="248400" cy="368640"/>
              </a:xfrm>
              <a:custGeom>
                <a:avLst/>
                <a:gdLst/>
                <a:ahLst/>
                <a:rect l="l" t="t" r="r" b="b"/>
                <a:pathLst>
                  <a:path w="11273" h="16692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CustomShape 55"/>
              <p:cNvSpPr/>
              <p:nvPr/>
            </p:nvSpPr>
            <p:spPr>
              <a:xfrm>
                <a:off x="2772000" y="2177280"/>
                <a:ext cx="325080" cy="474120"/>
              </a:xfrm>
              <a:custGeom>
                <a:avLst/>
                <a:gdLst/>
                <a:ahLst/>
                <a:rect l="l" t="t" r="r" b="b"/>
                <a:pathLst>
                  <a:path w="14727" h="21442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CustomShape 56"/>
              <p:cNvSpPr/>
              <p:nvPr/>
            </p:nvSpPr>
            <p:spPr>
              <a:xfrm>
                <a:off x="2688120" y="2142720"/>
                <a:ext cx="498240" cy="528480"/>
              </a:xfrm>
              <a:custGeom>
                <a:avLst/>
                <a:gdLst/>
                <a:ahLst/>
                <a:rect l="l" t="t" r="r" b="b"/>
                <a:pathLst>
                  <a:path w="22526" h="23887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CustomShape 57"/>
              <p:cNvSpPr/>
              <p:nvPr/>
            </p:nvSpPr>
            <p:spPr>
              <a:xfrm>
                <a:off x="2769120" y="2142720"/>
                <a:ext cx="416880" cy="513360"/>
              </a:xfrm>
              <a:custGeom>
                <a:avLst/>
                <a:gdLst/>
                <a:ahLst/>
                <a:rect l="l" t="t" r="r" b="b"/>
                <a:pathLst>
                  <a:path w="18868" h="23211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CustomShape 58"/>
              <p:cNvSpPr/>
              <p:nvPr/>
            </p:nvSpPr>
            <p:spPr>
              <a:xfrm>
                <a:off x="2975400" y="2315520"/>
                <a:ext cx="93960" cy="111960"/>
              </a:xfrm>
              <a:custGeom>
                <a:avLst/>
                <a:gdLst/>
                <a:ahLst/>
                <a:rect l="l" t="t" r="r" b="b"/>
                <a:pathLst>
                  <a:path w="4318" h="5124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CustomShape 59"/>
              <p:cNvSpPr/>
              <p:nvPr/>
            </p:nvSpPr>
            <p:spPr>
              <a:xfrm>
                <a:off x="2637720" y="2202480"/>
                <a:ext cx="666720" cy="146880"/>
              </a:xfrm>
              <a:custGeom>
                <a:avLst/>
                <a:gdLst/>
                <a:ahLst/>
                <a:rect l="l" t="t" r="r" b="b"/>
                <a:pathLst>
                  <a:path w="30127" h="6699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CustomShape 60"/>
              <p:cNvSpPr/>
              <p:nvPr/>
            </p:nvSpPr>
            <p:spPr>
              <a:xfrm>
                <a:off x="2767680" y="2084040"/>
                <a:ext cx="378360" cy="215640"/>
              </a:xfrm>
              <a:custGeom>
                <a:avLst/>
                <a:gdLst/>
                <a:ahLst/>
                <a:rect l="l" t="t" r="r" b="b"/>
                <a:pathLst>
                  <a:path w="17125" h="979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CustomShape 61"/>
              <p:cNvSpPr/>
              <p:nvPr/>
            </p:nvSpPr>
            <p:spPr>
              <a:xfrm>
                <a:off x="2762280" y="2703960"/>
                <a:ext cx="579960" cy="423000"/>
              </a:xfrm>
              <a:custGeom>
                <a:avLst/>
                <a:gdLst/>
                <a:ahLst/>
                <a:rect l="l" t="t" r="r" b="b"/>
                <a:pathLst>
                  <a:path w="26216" h="19144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CustomShape 62"/>
              <p:cNvSpPr/>
              <p:nvPr/>
            </p:nvSpPr>
            <p:spPr>
              <a:xfrm>
                <a:off x="3183840" y="2542320"/>
                <a:ext cx="282960" cy="461880"/>
              </a:xfrm>
              <a:custGeom>
                <a:avLst/>
                <a:gdLst/>
                <a:ahLst/>
                <a:rect l="l" t="t" r="r" b="b"/>
                <a:pathLst>
                  <a:path w="12833" h="20901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CustomShape 63"/>
              <p:cNvSpPr/>
              <p:nvPr/>
            </p:nvSpPr>
            <p:spPr>
              <a:xfrm>
                <a:off x="2645640" y="2575440"/>
                <a:ext cx="133560" cy="141840"/>
              </a:xfrm>
              <a:custGeom>
                <a:avLst/>
                <a:gdLst/>
                <a:ahLst/>
                <a:rect l="l" t="t" r="r" b="b"/>
                <a:pathLst>
                  <a:path w="6092" h="6477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CustomShape 64"/>
              <p:cNvSpPr/>
              <p:nvPr/>
            </p:nvSpPr>
            <p:spPr>
              <a:xfrm>
                <a:off x="3109320" y="2444040"/>
                <a:ext cx="825480" cy="913320"/>
              </a:xfrm>
              <a:custGeom>
                <a:avLst/>
                <a:gdLst/>
                <a:ahLst/>
                <a:rect l="l" t="t" r="r" b="b"/>
                <a:pathLst>
                  <a:path w="37275" h="41232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CustomShape 65"/>
              <p:cNvSpPr/>
              <p:nvPr/>
            </p:nvSpPr>
            <p:spPr>
              <a:xfrm>
                <a:off x="2720160" y="2698560"/>
                <a:ext cx="591480" cy="471960"/>
              </a:xfrm>
              <a:custGeom>
                <a:avLst/>
                <a:gdLst/>
                <a:ahLst/>
                <a:rect l="l" t="t" r="r" b="b"/>
                <a:pathLst>
                  <a:path w="26740" h="21348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CustomShape 66"/>
              <p:cNvSpPr/>
              <p:nvPr/>
            </p:nvSpPr>
            <p:spPr>
              <a:xfrm>
                <a:off x="3174480" y="2549520"/>
                <a:ext cx="263160" cy="462240"/>
              </a:xfrm>
              <a:custGeom>
                <a:avLst/>
                <a:gdLst/>
                <a:ahLst/>
                <a:rect l="l" t="t" r="r" b="b"/>
                <a:pathLst>
                  <a:path w="11946" h="20902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CustomShape 67"/>
              <p:cNvSpPr/>
              <p:nvPr/>
            </p:nvSpPr>
            <p:spPr>
              <a:xfrm>
                <a:off x="3174480" y="2549520"/>
                <a:ext cx="122400" cy="411120"/>
              </a:xfrm>
              <a:custGeom>
                <a:avLst/>
                <a:gdLst/>
                <a:ahLst/>
                <a:rect l="l" t="t" r="r" b="b"/>
                <a:pathLst>
                  <a:path w="5596" h="18604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transition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5245920" y="1283040"/>
            <a:ext cx="3896640" cy="20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5c65cf"/>
                </a:solidFill>
                <a:latin typeface="Advent Pro"/>
                <a:ea typeface="Advent Pro"/>
              </a:rPr>
              <a:t>Проблема vs. Решение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6" name="CustomShape 2"/>
          <p:cNvSpPr/>
          <p:nvPr/>
        </p:nvSpPr>
        <p:spPr>
          <a:xfrm>
            <a:off x="5347800" y="3372480"/>
            <a:ext cx="291276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Можно ли решить данную проблему?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5347800" y="1262520"/>
            <a:ext cx="191196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5c65cf"/>
                </a:solidFill>
                <a:latin typeface="Advent Pro"/>
                <a:ea typeface="Advent Pro"/>
              </a:rPr>
              <a:t>01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-448920" y="766080"/>
            <a:ext cx="5259960" cy="328032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a8c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9" name="Group 5"/>
          <p:cNvGrpSpPr/>
          <p:nvPr/>
        </p:nvGrpSpPr>
        <p:grpSpPr>
          <a:xfrm>
            <a:off x="-366120" y="828000"/>
            <a:ext cx="4883040" cy="3859920"/>
            <a:chOff x="-366120" y="828000"/>
            <a:chExt cx="4883040" cy="3859920"/>
          </a:xfrm>
        </p:grpSpPr>
        <p:grpSp>
          <p:nvGrpSpPr>
            <p:cNvPr id="780" name="Group 6"/>
            <p:cNvGrpSpPr/>
            <p:nvPr/>
          </p:nvGrpSpPr>
          <p:grpSpPr>
            <a:xfrm>
              <a:off x="-366120" y="828000"/>
              <a:ext cx="4883040" cy="3859920"/>
              <a:chOff x="-366120" y="828000"/>
              <a:chExt cx="4883040" cy="3859920"/>
            </a:xfrm>
          </p:grpSpPr>
          <p:sp>
            <p:nvSpPr>
              <p:cNvPr id="781" name="CustomShape 7"/>
              <p:cNvSpPr/>
              <p:nvPr/>
            </p:nvSpPr>
            <p:spPr>
              <a:xfrm>
                <a:off x="-366120" y="4449960"/>
                <a:ext cx="4883040" cy="237960"/>
              </a:xfrm>
              <a:custGeom>
                <a:avLst/>
                <a:gdLst/>
                <a:ahLst/>
                <a:rect l="l" t="t" r="r" b="b"/>
                <a:pathLst>
                  <a:path w="260836" h="12800">
                    <a:moveTo>
                      <a:pt x="130418" y="1"/>
                    </a:moveTo>
                    <a:cubicBezTo>
                      <a:pt x="95830" y="1"/>
                      <a:pt x="62657" y="674"/>
                      <a:pt x="38199" y="1875"/>
                    </a:cubicBezTo>
                    <a:cubicBezTo>
                      <a:pt x="13742" y="3075"/>
                      <a:pt x="1" y="4703"/>
                      <a:pt x="1" y="6399"/>
                    </a:cubicBezTo>
                    <a:cubicBezTo>
                      <a:pt x="1" y="8096"/>
                      <a:pt x="13742" y="9724"/>
                      <a:pt x="38199" y="10924"/>
                    </a:cubicBezTo>
                    <a:cubicBezTo>
                      <a:pt x="62657" y="12124"/>
                      <a:pt x="95830" y="12799"/>
                      <a:pt x="130419" y="12799"/>
                    </a:cubicBezTo>
                    <a:cubicBezTo>
                      <a:pt x="165007" y="12799"/>
                      <a:pt x="198180" y="12124"/>
                      <a:pt x="222637" y="10924"/>
                    </a:cubicBezTo>
                    <a:cubicBezTo>
                      <a:pt x="247095" y="9724"/>
                      <a:pt x="260836" y="8096"/>
                      <a:pt x="260836" y="6399"/>
                    </a:cubicBezTo>
                    <a:cubicBezTo>
                      <a:pt x="260836" y="4703"/>
                      <a:pt x="247095" y="3075"/>
                      <a:pt x="222637" y="1875"/>
                    </a:cubicBezTo>
                    <a:cubicBezTo>
                      <a:pt x="198180" y="674"/>
                      <a:pt x="165007" y="1"/>
                      <a:pt x="130418" y="1"/>
                    </a:cubicBezTo>
                    <a:close/>
                  </a:path>
                </a:pathLst>
              </a:custGeom>
              <a:solidFill>
                <a:srgbClr val="cbece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CustomShape 8"/>
              <p:cNvSpPr/>
              <p:nvPr/>
            </p:nvSpPr>
            <p:spPr>
              <a:xfrm>
                <a:off x="1720080" y="2281680"/>
                <a:ext cx="840600" cy="1412640"/>
              </a:xfrm>
              <a:custGeom>
                <a:avLst/>
                <a:gdLst/>
                <a:ahLst/>
                <a:rect l="l" t="t" r="r" b="b"/>
                <a:pathLst>
                  <a:path w="44991" h="75526">
                    <a:moveTo>
                      <a:pt x="22682" y="0"/>
                    </a:moveTo>
                    <a:lnTo>
                      <a:pt x="8861" y="7179"/>
                    </a:lnTo>
                    <a:lnTo>
                      <a:pt x="8380" y="15390"/>
                    </a:lnTo>
                    <a:cubicBezTo>
                      <a:pt x="8152" y="19298"/>
                      <a:pt x="10426" y="22924"/>
                      <a:pt x="14044" y="24420"/>
                    </a:cubicBezTo>
                    <a:lnTo>
                      <a:pt x="24757" y="28850"/>
                    </a:lnTo>
                    <a:cubicBezTo>
                      <a:pt x="25245" y="29052"/>
                      <a:pt x="25403" y="29665"/>
                      <a:pt x="25076" y="30078"/>
                    </a:cubicBezTo>
                    <a:lnTo>
                      <a:pt x="5607" y="54622"/>
                    </a:lnTo>
                    <a:cubicBezTo>
                      <a:pt x="5491" y="54770"/>
                      <a:pt x="5535" y="54987"/>
                      <a:pt x="5701" y="55079"/>
                    </a:cubicBezTo>
                    <a:lnTo>
                      <a:pt x="7154" y="55869"/>
                    </a:lnTo>
                    <a:lnTo>
                      <a:pt x="5404" y="58748"/>
                    </a:lnTo>
                    <a:lnTo>
                      <a:pt x="5409" y="58752"/>
                    </a:lnTo>
                    <a:cubicBezTo>
                      <a:pt x="5175" y="58665"/>
                      <a:pt x="4934" y="58623"/>
                      <a:pt x="4696" y="58623"/>
                    </a:cubicBezTo>
                    <a:cubicBezTo>
                      <a:pt x="4018" y="58623"/>
                      <a:pt x="3365" y="58962"/>
                      <a:pt x="2979" y="59558"/>
                    </a:cubicBezTo>
                    <a:lnTo>
                      <a:pt x="0" y="64165"/>
                    </a:lnTo>
                    <a:lnTo>
                      <a:pt x="17575" y="75526"/>
                    </a:lnTo>
                    <a:cubicBezTo>
                      <a:pt x="18455" y="74167"/>
                      <a:pt x="18065" y="72354"/>
                      <a:pt x="16705" y="71476"/>
                    </a:cubicBezTo>
                    <a:lnTo>
                      <a:pt x="15173" y="70486"/>
                    </a:lnTo>
                    <a:cubicBezTo>
                      <a:pt x="14149" y="69822"/>
                      <a:pt x="13501" y="68708"/>
                      <a:pt x="13435" y="67489"/>
                    </a:cubicBezTo>
                    <a:lnTo>
                      <a:pt x="13294" y="64926"/>
                    </a:lnTo>
                    <a:cubicBezTo>
                      <a:pt x="13252" y="64185"/>
                      <a:pt x="12859" y="63507"/>
                      <a:pt x="12236" y="63104"/>
                    </a:cubicBezTo>
                    <a:lnTo>
                      <a:pt x="12040" y="62977"/>
                    </a:lnTo>
                    <a:lnTo>
                      <a:pt x="13602" y="59372"/>
                    </a:lnTo>
                    <a:lnTo>
                      <a:pt x="14396" y="59804"/>
                    </a:lnTo>
                    <a:cubicBezTo>
                      <a:pt x="14614" y="59922"/>
                      <a:pt x="14852" y="59980"/>
                      <a:pt x="15088" y="59980"/>
                    </a:cubicBezTo>
                    <a:cubicBezTo>
                      <a:pt x="15473" y="59980"/>
                      <a:pt x="15854" y="59826"/>
                      <a:pt x="16135" y="59532"/>
                    </a:cubicBezTo>
                    <a:lnTo>
                      <a:pt x="40884" y="33644"/>
                    </a:lnTo>
                    <a:cubicBezTo>
                      <a:pt x="44904" y="29931"/>
                      <a:pt x="44990" y="23607"/>
                      <a:pt x="41074" y="19786"/>
                    </a:cubicBezTo>
                    <a:lnTo>
                      <a:pt x="22682" y="0"/>
                    </a:ln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CustomShape 9"/>
              <p:cNvSpPr/>
              <p:nvPr/>
            </p:nvSpPr>
            <p:spPr>
              <a:xfrm>
                <a:off x="1703160" y="3483360"/>
                <a:ext cx="347760" cy="245880"/>
              </a:xfrm>
              <a:custGeom>
                <a:avLst/>
                <a:gdLst/>
                <a:ahLst/>
                <a:rect l="l" t="t" r="r" b="b"/>
                <a:pathLst>
                  <a:path w="18658" h="13234">
                    <a:moveTo>
                      <a:pt x="907" y="1"/>
                    </a:moveTo>
                    <a:lnTo>
                      <a:pt x="284" y="963"/>
                    </a:lnTo>
                    <a:cubicBezTo>
                      <a:pt x="0" y="1402"/>
                      <a:pt x="126" y="1988"/>
                      <a:pt x="566" y="2273"/>
                    </a:cubicBezTo>
                    <a:lnTo>
                      <a:pt x="17522" y="13234"/>
                    </a:lnTo>
                    <a:lnTo>
                      <a:pt x="18658" y="11475"/>
                    </a:lnTo>
                    <a:lnTo>
                      <a:pt x="907" y="1"/>
                    </a:ln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CustomShape 10"/>
              <p:cNvSpPr/>
              <p:nvPr/>
            </p:nvSpPr>
            <p:spPr>
              <a:xfrm>
                <a:off x="655560" y="2970720"/>
                <a:ext cx="870120" cy="248040"/>
              </a:xfrm>
              <a:custGeom>
                <a:avLst/>
                <a:gdLst/>
                <a:ahLst/>
                <a:rect l="l" t="t" r="r" b="b"/>
                <a:pathLst>
                  <a:path w="46549" h="13340">
                    <a:moveTo>
                      <a:pt x="902" y="1"/>
                    </a:moveTo>
                    <a:cubicBezTo>
                      <a:pt x="402" y="7"/>
                      <a:pt x="1" y="414"/>
                      <a:pt x="1" y="915"/>
                    </a:cubicBezTo>
                    <a:cubicBezTo>
                      <a:pt x="1" y="1414"/>
                      <a:pt x="402" y="1821"/>
                      <a:pt x="902" y="1829"/>
                    </a:cubicBezTo>
                    <a:lnTo>
                      <a:pt x="29998" y="1829"/>
                    </a:lnTo>
                    <a:cubicBezTo>
                      <a:pt x="32369" y="1829"/>
                      <a:pt x="34597" y="2751"/>
                      <a:pt x="36274" y="4428"/>
                    </a:cubicBezTo>
                    <a:lnTo>
                      <a:pt x="44916" y="13071"/>
                    </a:lnTo>
                    <a:cubicBezTo>
                      <a:pt x="45087" y="13243"/>
                      <a:pt x="45321" y="13339"/>
                      <a:pt x="45562" y="13339"/>
                    </a:cubicBezTo>
                    <a:cubicBezTo>
                      <a:pt x="45932" y="13339"/>
                      <a:pt x="46266" y="13116"/>
                      <a:pt x="46407" y="12775"/>
                    </a:cubicBezTo>
                    <a:cubicBezTo>
                      <a:pt x="46548" y="12432"/>
                      <a:pt x="46471" y="12040"/>
                      <a:pt x="46209" y="11778"/>
                    </a:cubicBezTo>
                    <a:lnTo>
                      <a:pt x="37566" y="3135"/>
                    </a:lnTo>
                    <a:cubicBezTo>
                      <a:pt x="35544" y="1113"/>
                      <a:pt x="32856" y="1"/>
                      <a:pt x="29998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CustomShape 11"/>
              <p:cNvSpPr/>
              <p:nvPr/>
            </p:nvSpPr>
            <p:spPr>
              <a:xfrm>
                <a:off x="2472120" y="3196440"/>
                <a:ext cx="1423080" cy="1423080"/>
              </a:xfrm>
              <a:custGeom>
                <a:avLst/>
                <a:gdLst/>
                <a:ahLst/>
                <a:rect l="l" t="t" r="r" b="b"/>
                <a:pathLst>
                  <a:path w="76079" h="76079">
                    <a:moveTo>
                      <a:pt x="38039" y="6094"/>
                    </a:moveTo>
                    <a:cubicBezTo>
                      <a:pt x="55655" y="6094"/>
                      <a:pt x="69985" y="20426"/>
                      <a:pt x="69985" y="38040"/>
                    </a:cubicBezTo>
                    <a:cubicBezTo>
                      <a:pt x="69985" y="55654"/>
                      <a:pt x="55655" y="69984"/>
                      <a:pt x="38039" y="69984"/>
                    </a:cubicBezTo>
                    <a:cubicBezTo>
                      <a:pt x="20425" y="69984"/>
                      <a:pt x="6095" y="55654"/>
                      <a:pt x="6095" y="38040"/>
                    </a:cubicBezTo>
                    <a:cubicBezTo>
                      <a:pt x="6095" y="20426"/>
                      <a:pt x="20425" y="6094"/>
                      <a:pt x="38039" y="6094"/>
                    </a:cubicBezTo>
                    <a:close/>
                    <a:moveTo>
                      <a:pt x="38039" y="1"/>
                    </a:moveTo>
                    <a:cubicBezTo>
                      <a:pt x="17065" y="1"/>
                      <a:pt x="0" y="17065"/>
                      <a:pt x="0" y="38040"/>
                    </a:cubicBezTo>
                    <a:cubicBezTo>
                      <a:pt x="0" y="59014"/>
                      <a:pt x="17065" y="76079"/>
                      <a:pt x="38039" y="76079"/>
                    </a:cubicBezTo>
                    <a:cubicBezTo>
                      <a:pt x="59014" y="76079"/>
                      <a:pt x="76078" y="59014"/>
                      <a:pt x="76078" y="38040"/>
                    </a:cubicBezTo>
                    <a:cubicBezTo>
                      <a:pt x="76078" y="17065"/>
                      <a:pt x="59014" y="1"/>
                      <a:pt x="38039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CustomShape 12"/>
              <p:cNvSpPr/>
              <p:nvPr/>
            </p:nvSpPr>
            <p:spPr>
              <a:xfrm>
                <a:off x="3093840" y="381816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10130" h="10132">
                    <a:moveTo>
                      <a:pt x="5065" y="1"/>
                    </a:moveTo>
                    <a:cubicBezTo>
                      <a:pt x="2260" y="1"/>
                      <a:pt x="1" y="2260"/>
                      <a:pt x="1" y="5067"/>
                    </a:cubicBezTo>
                    <a:cubicBezTo>
                      <a:pt x="1" y="7872"/>
                      <a:pt x="2260" y="10131"/>
                      <a:pt x="5065" y="10131"/>
                    </a:cubicBezTo>
                    <a:cubicBezTo>
                      <a:pt x="7872" y="10131"/>
                      <a:pt x="10130" y="7872"/>
                      <a:pt x="10130" y="5067"/>
                    </a:cubicBezTo>
                    <a:cubicBezTo>
                      <a:pt x="10130" y="2260"/>
                      <a:pt x="7872" y="1"/>
                      <a:pt x="5065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CustomShape 13"/>
              <p:cNvSpPr/>
              <p:nvPr/>
            </p:nvSpPr>
            <p:spPr>
              <a:xfrm>
                <a:off x="2413440" y="3126600"/>
                <a:ext cx="824760" cy="824760"/>
              </a:xfrm>
              <a:custGeom>
                <a:avLst/>
                <a:gdLst/>
                <a:ahLst/>
                <a:rect l="l" t="t" r="r" b="b"/>
                <a:pathLst>
                  <a:path w="44133" h="44133">
                    <a:moveTo>
                      <a:pt x="37414" y="0"/>
                    </a:moveTo>
                    <a:cubicBezTo>
                      <a:pt x="16784" y="0"/>
                      <a:pt x="0" y="16784"/>
                      <a:pt x="0" y="37415"/>
                    </a:cubicBezTo>
                    <a:lnTo>
                      <a:pt x="0" y="42609"/>
                    </a:lnTo>
                    <a:cubicBezTo>
                      <a:pt x="0" y="43451"/>
                      <a:pt x="682" y="44133"/>
                      <a:pt x="1523" y="44133"/>
                    </a:cubicBezTo>
                    <a:cubicBezTo>
                      <a:pt x="2365" y="44133"/>
                      <a:pt x="3047" y="43451"/>
                      <a:pt x="3047" y="42609"/>
                    </a:cubicBezTo>
                    <a:lnTo>
                      <a:pt x="3047" y="37415"/>
                    </a:lnTo>
                    <a:cubicBezTo>
                      <a:pt x="3047" y="18464"/>
                      <a:pt x="18463" y="3047"/>
                      <a:pt x="37414" y="3047"/>
                    </a:cubicBezTo>
                    <a:lnTo>
                      <a:pt x="42608" y="3047"/>
                    </a:lnTo>
                    <a:cubicBezTo>
                      <a:pt x="43450" y="3047"/>
                      <a:pt x="44132" y="2365"/>
                      <a:pt x="44132" y="1523"/>
                    </a:cubicBezTo>
                    <a:cubicBezTo>
                      <a:pt x="44132" y="683"/>
                      <a:pt x="43450" y="0"/>
                      <a:pt x="42608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CustomShape 14"/>
              <p:cNvSpPr/>
              <p:nvPr/>
            </p:nvSpPr>
            <p:spPr>
              <a:xfrm>
                <a:off x="367920" y="3196440"/>
                <a:ext cx="1423080" cy="1423080"/>
              </a:xfrm>
              <a:custGeom>
                <a:avLst/>
                <a:gdLst/>
                <a:ahLst/>
                <a:rect l="l" t="t" r="r" b="b"/>
                <a:pathLst>
                  <a:path w="76080" h="76079">
                    <a:moveTo>
                      <a:pt x="38041" y="6094"/>
                    </a:moveTo>
                    <a:cubicBezTo>
                      <a:pt x="55655" y="6094"/>
                      <a:pt x="69985" y="20426"/>
                      <a:pt x="69985" y="38040"/>
                    </a:cubicBezTo>
                    <a:cubicBezTo>
                      <a:pt x="69985" y="55654"/>
                      <a:pt x="55655" y="69984"/>
                      <a:pt x="38041" y="69984"/>
                    </a:cubicBezTo>
                    <a:cubicBezTo>
                      <a:pt x="20425" y="69984"/>
                      <a:pt x="6096" y="55654"/>
                      <a:pt x="6096" y="38040"/>
                    </a:cubicBezTo>
                    <a:cubicBezTo>
                      <a:pt x="6096" y="20426"/>
                      <a:pt x="20425" y="6094"/>
                      <a:pt x="38041" y="6094"/>
                    </a:cubicBezTo>
                    <a:close/>
                    <a:moveTo>
                      <a:pt x="38041" y="1"/>
                    </a:moveTo>
                    <a:cubicBezTo>
                      <a:pt x="17066" y="1"/>
                      <a:pt x="1" y="17065"/>
                      <a:pt x="1" y="38040"/>
                    </a:cubicBezTo>
                    <a:cubicBezTo>
                      <a:pt x="1" y="59014"/>
                      <a:pt x="17066" y="76079"/>
                      <a:pt x="38041" y="76079"/>
                    </a:cubicBezTo>
                    <a:cubicBezTo>
                      <a:pt x="59016" y="76079"/>
                      <a:pt x="76080" y="59014"/>
                      <a:pt x="76080" y="38040"/>
                    </a:cubicBezTo>
                    <a:cubicBezTo>
                      <a:pt x="76080" y="17065"/>
                      <a:pt x="59016" y="1"/>
                      <a:pt x="38041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CustomShape 15"/>
              <p:cNvSpPr/>
              <p:nvPr/>
            </p:nvSpPr>
            <p:spPr>
              <a:xfrm>
                <a:off x="284400" y="3115080"/>
                <a:ext cx="1428840" cy="824760"/>
              </a:xfrm>
              <a:custGeom>
                <a:avLst/>
                <a:gdLst/>
                <a:ahLst/>
                <a:rect l="l" t="t" r="r" b="b"/>
                <a:pathLst>
                  <a:path w="76394" h="44133">
                    <a:moveTo>
                      <a:pt x="38582" y="0"/>
                    </a:moveTo>
                    <a:cubicBezTo>
                      <a:pt x="17306" y="0"/>
                      <a:pt x="0" y="16784"/>
                      <a:pt x="0" y="37414"/>
                    </a:cubicBezTo>
                    <a:lnTo>
                      <a:pt x="0" y="42610"/>
                    </a:lnTo>
                    <a:cubicBezTo>
                      <a:pt x="0" y="43450"/>
                      <a:pt x="682" y="44133"/>
                      <a:pt x="1524" y="44133"/>
                    </a:cubicBezTo>
                    <a:cubicBezTo>
                      <a:pt x="2366" y="44133"/>
                      <a:pt x="3048" y="43450"/>
                      <a:pt x="3048" y="42610"/>
                    </a:cubicBezTo>
                    <a:lnTo>
                      <a:pt x="3048" y="37414"/>
                    </a:lnTo>
                    <a:cubicBezTo>
                      <a:pt x="3048" y="18465"/>
                      <a:pt x="18989" y="3047"/>
                      <a:pt x="38582" y="3047"/>
                    </a:cubicBezTo>
                    <a:lnTo>
                      <a:pt x="43944" y="3047"/>
                    </a:lnTo>
                    <a:cubicBezTo>
                      <a:pt x="55777" y="3047"/>
                      <a:pt x="66797" y="8719"/>
                      <a:pt x="73423" y="18220"/>
                    </a:cubicBezTo>
                    <a:cubicBezTo>
                      <a:pt x="73720" y="18637"/>
                      <a:pt x="74188" y="18859"/>
                      <a:pt x="74664" y="18859"/>
                    </a:cubicBezTo>
                    <a:cubicBezTo>
                      <a:pt x="74965" y="18859"/>
                      <a:pt x="75270" y="18770"/>
                      <a:pt x="75535" y="18584"/>
                    </a:cubicBezTo>
                    <a:cubicBezTo>
                      <a:pt x="76220" y="18106"/>
                      <a:pt x="76393" y="17167"/>
                      <a:pt x="75923" y="16476"/>
                    </a:cubicBezTo>
                    <a:cubicBezTo>
                      <a:pt x="68727" y="6160"/>
                      <a:pt x="56771" y="0"/>
                      <a:pt x="43944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CustomShape 16"/>
              <p:cNvSpPr/>
              <p:nvPr/>
            </p:nvSpPr>
            <p:spPr>
              <a:xfrm>
                <a:off x="990000" y="3818160"/>
                <a:ext cx="187920" cy="187920"/>
              </a:xfrm>
              <a:custGeom>
                <a:avLst/>
                <a:gdLst/>
                <a:ahLst/>
                <a:rect l="l" t="t" r="r" b="b"/>
                <a:pathLst>
                  <a:path w="10130" h="10132">
                    <a:moveTo>
                      <a:pt x="5065" y="1"/>
                    </a:moveTo>
                    <a:cubicBezTo>
                      <a:pt x="2268" y="1"/>
                      <a:pt x="1" y="2269"/>
                      <a:pt x="1" y="5067"/>
                    </a:cubicBezTo>
                    <a:cubicBezTo>
                      <a:pt x="1" y="7863"/>
                      <a:pt x="2268" y="10131"/>
                      <a:pt x="5065" y="10131"/>
                    </a:cubicBezTo>
                    <a:cubicBezTo>
                      <a:pt x="7862" y="10131"/>
                      <a:pt x="10130" y="7863"/>
                      <a:pt x="10130" y="5067"/>
                    </a:cubicBezTo>
                    <a:cubicBezTo>
                      <a:pt x="10130" y="2269"/>
                      <a:pt x="7862" y="1"/>
                      <a:pt x="5065" y="1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CustomShape 17"/>
              <p:cNvSpPr/>
              <p:nvPr/>
            </p:nvSpPr>
            <p:spPr>
              <a:xfrm>
                <a:off x="1053360" y="2463480"/>
                <a:ext cx="2175480" cy="1557000"/>
              </a:xfrm>
              <a:custGeom>
                <a:avLst/>
                <a:gdLst/>
                <a:ahLst/>
                <a:rect l="l" t="t" r="r" b="b"/>
                <a:pathLst>
                  <a:path w="116256" h="83232">
                    <a:moveTo>
                      <a:pt x="91950" y="26828"/>
                    </a:moveTo>
                    <a:lnTo>
                      <a:pt x="45697" y="74629"/>
                    </a:lnTo>
                    <a:cubicBezTo>
                      <a:pt x="45653" y="74560"/>
                      <a:pt x="45621" y="74482"/>
                      <a:pt x="45604" y="74402"/>
                    </a:cubicBezTo>
                    <a:lnTo>
                      <a:pt x="34477" y="27590"/>
                    </a:lnTo>
                    <a:cubicBezTo>
                      <a:pt x="35563" y="27093"/>
                      <a:pt x="36725" y="26828"/>
                      <a:pt x="37916" y="26828"/>
                    </a:cubicBezTo>
                    <a:close/>
                    <a:moveTo>
                      <a:pt x="30803" y="30576"/>
                    </a:moveTo>
                    <a:lnTo>
                      <a:pt x="41455" y="75389"/>
                    </a:lnTo>
                    <a:cubicBezTo>
                      <a:pt x="41855" y="77071"/>
                      <a:pt x="43068" y="78382"/>
                      <a:pt x="44621" y="78807"/>
                    </a:cubicBezTo>
                    <a:cubicBezTo>
                      <a:pt x="44673" y="78821"/>
                      <a:pt x="44723" y="78834"/>
                      <a:pt x="44775" y="78847"/>
                    </a:cubicBezTo>
                    <a:lnTo>
                      <a:pt x="5169" y="74996"/>
                    </a:lnTo>
                    <a:lnTo>
                      <a:pt x="29935" y="31877"/>
                    </a:lnTo>
                    <a:cubicBezTo>
                      <a:pt x="30196" y="31425"/>
                      <a:pt x="30485" y="30990"/>
                      <a:pt x="30803" y="30576"/>
                    </a:cubicBezTo>
                    <a:close/>
                    <a:moveTo>
                      <a:pt x="89153" y="1"/>
                    </a:moveTo>
                    <a:cubicBezTo>
                      <a:pt x="88930" y="1"/>
                      <a:pt x="88703" y="36"/>
                      <a:pt x="88480" y="110"/>
                    </a:cubicBezTo>
                    <a:cubicBezTo>
                      <a:pt x="87361" y="483"/>
                      <a:pt x="86757" y="1690"/>
                      <a:pt x="87130" y="2808"/>
                    </a:cubicBezTo>
                    <a:lnTo>
                      <a:pt x="93708" y="22563"/>
                    </a:lnTo>
                    <a:lnTo>
                      <a:pt x="37916" y="22563"/>
                    </a:lnTo>
                    <a:cubicBezTo>
                      <a:pt x="36399" y="22563"/>
                      <a:pt x="34895" y="22840"/>
                      <a:pt x="33477" y="23381"/>
                    </a:cubicBezTo>
                    <a:lnTo>
                      <a:pt x="31375" y="14532"/>
                    </a:lnTo>
                    <a:cubicBezTo>
                      <a:pt x="31141" y="13552"/>
                      <a:pt x="30265" y="12892"/>
                      <a:pt x="29300" y="12892"/>
                    </a:cubicBezTo>
                    <a:cubicBezTo>
                      <a:pt x="29137" y="12892"/>
                      <a:pt x="28971" y="12911"/>
                      <a:pt x="28806" y="12950"/>
                    </a:cubicBezTo>
                    <a:cubicBezTo>
                      <a:pt x="27659" y="13224"/>
                      <a:pt x="26952" y="14374"/>
                      <a:pt x="27224" y="15519"/>
                    </a:cubicBezTo>
                    <a:lnTo>
                      <a:pt x="29633" y="25655"/>
                    </a:lnTo>
                    <a:cubicBezTo>
                      <a:pt x="28316" y="26762"/>
                      <a:pt x="27162" y="28141"/>
                      <a:pt x="26237" y="29753"/>
                    </a:cubicBezTo>
                    <a:lnTo>
                      <a:pt x="550" y="74475"/>
                    </a:lnTo>
                    <a:cubicBezTo>
                      <a:pt x="25" y="75389"/>
                      <a:pt x="1" y="76537"/>
                      <a:pt x="486" y="77476"/>
                    </a:cubicBezTo>
                    <a:cubicBezTo>
                      <a:pt x="945" y="78367"/>
                      <a:pt x="1798" y="78955"/>
                      <a:pt x="2767" y="79049"/>
                    </a:cubicBezTo>
                    <a:lnTo>
                      <a:pt x="45668" y="83221"/>
                    </a:lnTo>
                    <a:cubicBezTo>
                      <a:pt x="45738" y="83227"/>
                      <a:pt x="45807" y="83231"/>
                      <a:pt x="45877" y="83231"/>
                    </a:cubicBezTo>
                    <a:cubicBezTo>
                      <a:pt x="47016" y="83230"/>
                      <a:pt x="47952" y="82336"/>
                      <a:pt x="48006" y="81199"/>
                    </a:cubicBezTo>
                    <a:cubicBezTo>
                      <a:pt x="48060" y="80063"/>
                      <a:pt x="47214" y="79083"/>
                      <a:pt x="46082" y="78974"/>
                    </a:cubicBezTo>
                    <a:lnTo>
                      <a:pt x="45863" y="78954"/>
                    </a:lnTo>
                    <a:cubicBezTo>
                      <a:pt x="46919" y="78914"/>
                      <a:pt x="47935" y="78459"/>
                      <a:pt x="48724" y="77643"/>
                    </a:cubicBezTo>
                    <a:lnTo>
                      <a:pt x="95834" y="28948"/>
                    </a:lnTo>
                    <a:lnTo>
                      <a:pt x="111993" y="77473"/>
                    </a:lnTo>
                    <a:cubicBezTo>
                      <a:pt x="112284" y="78345"/>
                      <a:pt x="113098" y="78932"/>
                      <a:pt x="114016" y="78932"/>
                    </a:cubicBezTo>
                    <a:cubicBezTo>
                      <a:pt x="114701" y="78932"/>
                      <a:pt x="115345" y="78603"/>
                      <a:pt x="115745" y="78047"/>
                    </a:cubicBezTo>
                    <a:cubicBezTo>
                      <a:pt x="116146" y="77492"/>
                      <a:pt x="116256" y="76776"/>
                      <a:pt x="116040" y="76126"/>
                    </a:cubicBezTo>
                    <a:lnTo>
                      <a:pt x="91178" y="1460"/>
                    </a:lnTo>
                    <a:cubicBezTo>
                      <a:pt x="90880" y="566"/>
                      <a:pt x="90047" y="1"/>
                      <a:pt x="89153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CustomShape 18"/>
              <p:cNvSpPr/>
              <p:nvPr/>
            </p:nvSpPr>
            <p:spPr>
              <a:xfrm>
                <a:off x="2680200" y="2456640"/>
                <a:ext cx="493560" cy="298800"/>
              </a:xfrm>
              <a:custGeom>
                <a:avLst/>
                <a:gdLst/>
                <a:ahLst/>
                <a:rect l="l" t="t" r="r" b="b"/>
                <a:pathLst>
                  <a:path w="26449" h="16054">
                    <a:moveTo>
                      <a:pt x="1830" y="1"/>
                    </a:moveTo>
                    <a:cubicBezTo>
                      <a:pt x="820" y="1"/>
                      <a:pt x="1" y="819"/>
                      <a:pt x="1" y="1828"/>
                    </a:cubicBezTo>
                    <a:cubicBezTo>
                      <a:pt x="1" y="2839"/>
                      <a:pt x="820" y="3657"/>
                      <a:pt x="1830" y="3657"/>
                    </a:cubicBezTo>
                    <a:lnTo>
                      <a:pt x="19002" y="3657"/>
                    </a:lnTo>
                    <a:cubicBezTo>
                      <a:pt x="21092" y="3657"/>
                      <a:pt x="22792" y="5357"/>
                      <a:pt x="22792" y="7447"/>
                    </a:cubicBezTo>
                    <a:lnTo>
                      <a:pt x="22792" y="9528"/>
                    </a:lnTo>
                    <a:cubicBezTo>
                      <a:pt x="22792" y="11110"/>
                      <a:pt x="21505" y="12396"/>
                      <a:pt x="19923" y="12396"/>
                    </a:cubicBezTo>
                    <a:lnTo>
                      <a:pt x="17763" y="12396"/>
                    </a:lnTo>
                    <a:cubicBezTo>
                      <a:pt x="16753" y="12396"/>
                      <a:pt x="15934" y="13215"/>
                      <a:pt x="15934" y="14224"/>
                    </a:cubicBezTo>
                    <a:cubicBezTo>
                      <a:pt x="15934" y="15234"/>
                      <a:pt x="16753" y="16053"/>
                      <a:pt x="17763" y="16053"/>
                    </a:cubicBezTo>
                    <a:lnTo>
                      <a:pt x="19923" y="16053"/>
                    </a:lnTo>
                    <a:cubicBezTo>
                      <a:pt x="23521" y="16053"/>
                      <a:pt x="26449" y="13126"/>
                      <a:pt x="26449" y="9528"/>
                    </a:cubicBezTo>
                    <a:lnTo>
                      <a:pt x="26449" y="7447"/>
                    </a:lnTo>
                    <a:cubicBezTo>
                      <a:pt x="26449" y="3341"/>
                      <a:pt x="23108" y="1"/>
                      <a:pt x="19002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CustomShape 19"/>
              <p:cNvSpPr/>
              <p:nvPr/>
            </p:nvSpPr>
            <p:spPr>
              <a:xfrm>
                <a:off x="1722960" y="3783960"/>
                <a:ext cx="360360" cy="360360"/>
              </a:xfrm>
              <a:custGeom>
                <a:avLst/>
                <a:gdLst/>
                <a:ahLst/>
                <a:rect l="l" t="t" r="r" b="b"/>
                <a:pathLst>
                  <a:path w="19338" h="19338">
                    <a:moveTo>
                      <a:pt x="9669" y="0"/>
                    </a:moveTo>
                    <a:cubicBezTo>
                      <a:pt x="7104" y="0"/>
                      <a:pt x="4645" y="1019"/>
                      <a:pt x="2831" y="2831"/>
                    </a:cubicBezTo>
                    <a:cubicBezTo>
                      <a:pt x="1019" y="4644"/>
                      <a:pt x="0" y="7104"/>
                      <a:pt x="0" y="9669"/>
                    </a:cubicBezTo>
                    <a:cubicBezTo>
                      <a:pt x="0" y="12233"/>
                      <a:pt x="1019" y="14693"/>
                      <a:pt x="2831" y="16506"/>
                    </a:cubicBezTo>
                    <a:cubicBezTo>
                      <a:pt x="4645" y="18320"/>
                      <a:pt x="7104" y="19337"/>
                      <a:pt x="9669" y="19337"/>
                    </a:cubicBezTo>
                    <a:cubicBezTo>
                      <a:pt x="12233" y="19337"/>
                      <a:pt x="14693" y="18320"/>
                      <a:pt x="16506" y="16506"/>
                    </a:cubicBezTo>
                    <a:cubicBezTo>
                      <a:pt x="18320" y="14693"/>
                      <a:pt x="19337" y="12233"/>
                      <a:pt x="19337" y="9669"/>
                    </a:cubicBezTo>
                    <a:cubicBezTo>
                      <a:pt x="19337" y="7104"/>
                      <a:pt x="18320" y="4644"/>
                      <a:pt x="16506" y="2831"/>
                    </a:cubicBezTo>
                    <a:cubicBezTo>
                      <a:pt x="14693" y="1019"/>
                      <a:pt x="12233" y="0"/>
                      <a:pt x="9669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CustomShape 20"/>
              <p:cNvSpPr/>
              <p:nvPr/>
            </p:nvSpPr>
            <p:spPr>
              <a:xfrm>
                <a:off x="1374480" y="2584080"/>
                <a:ext cx="511920" cy="226440"/>
              </a:xfrm>
              <a:custGeom>
                <a:avLst/>
                <a:gdLst/>
                <a:ahLst/>
                <a:rect l="l" t="t" r="r" b="b"/>
                <a:pathLst>
                  <a:path w="27426" h="12189">
                    <a:moveTo>
                      <a:pt x="6095" y="0"/>
                    </a:moveTo>
                    <a:cubicBezTo>
                      <a:pt x="2744" y="0"/>
                      <a:pt x="1" y="2743"/>
                      <a:pt x="1" y="6095"/>
                    </a:cubicBezTo>
                    <a:cubicBezTo>
                      <a:pt x="1" y="9447"/>
                      <a:pt x="2744" y="12189"/>
                      <a:pt x="6095" y="12189"/>
                    </a:cubicBezTo>
                    <a:lnTo>
                      <a:pt x="21331" y="12189"/>
                    </a:lnTo>
                    <a:cubicBezTo>
                      <a:pt x="24682" y="12189"/>
                      <a:pt x="27424" y="9447"/>
                      <a:pt x="27426" y="6095"/>
                    </a:cubicBezTo>
                    <a:cubicBezTo>
                      <a:pt x="27426" y="2743"/>
                      <a:pt x="24682" y="0"/>
                      <a:pt x="21331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CustomShape 21"/>
              <p:cNvSpPr/>
              <p:nvPr/>
            </p:nvSpPr>
            <p:spPr>
              <a:xfrm>
                <a:off x="1788120" y="828000"/>
                <a:ext cx="1330200" cy="1276560"/>
              </a:xfrm>
              <a:custGeom>
                <a:avLst/>
                <a:gdLst/>
                <a:ahLst/>
                <a:rect l="l" t="t" r="r" b="b"/>
                <a:pathLst>
                  <a:path w="71118" h="68258">
                    <a:moveTo>
                      <a:pt x="27369" y="42439"/>
                    </a:moveTo>
                    <a:cubicBezTo>
                      <a:pt x="27378" y="42567"/>
                      <a:pt x="27389" y="42695"/>
                      <a:pt x="27402" y="42823"/>
                    </a:cubicBezTo>
                    <a:cubicBezTo>
                      <a:pt x="27327" y="42735"/>
                      <a:pt x="27251" y="42652"/>
                      <a:pt x="27175" y="42567"/>
                    </a:cubicBezTo>
                    <a:cubicBezTo>
                      <a:pt x="27241" y="42525"/>
                      <a:pt x="27304" y="42482"/>
                      <a:pt x="27369" y="42439"/>
                    </a:cubicBezTo>
                    <a:close/>
                    <a:moveTo>
                      <a:pt x="54505" y="1"/>
                    </a:moveTo>
                    <a:cubicBezTo>
                      <a:pt x="50081" y="1"/>
                      <a:pt x="46059" y="1808"/>
                      <a:pt x="43151" y="4735"/>
                    </a:cubicBezTo>
                    <a:cubicBezTo>
                      <a:pt x="43151" y="4735"/>
                      <a:pt x="43151" y="4735"/>
                      <a:pt x="43151" y="4735"/>
                    </a:cubicBezTo>
                    <a:cubicBezTo>
                      <a:pt x="43099" y="4735"/>
                      <a:pt x="33482" y="14373"/>
                      <a:pt x="26232" y="14373"/>
                    </a:cubicBezTo>
                    <a:cubicBezTo>
                      <a:pt x="26159" y="14373"/>
                      <a:pt x="26087" y="14372"/>
                      <a:pt x="26015" y="14370"/>
                    </a:cubicBezTo>
                    <a:cubicBezTo>
                      <a:pt x="23593" y="14306"/>
                      <a:pt x="19085" y="13023"/>
                      <a:pt x="19061" y="13017"/>
                    </a:cubicBezTo>
                    <a:cubicBezTo>
                      <a:pt x="18070" y="12773"/>
                      <a:pt x="17107" y="12657"/>
                      <a:pt x="16175" y="12657"/>
                    </a:cubicBezTo>
                    <a:cubicBezTo>
                      <a:pt x="8394" y="12657"/>
                      <a:pt x="2834" y="20697"/>
                      <a:pt x="2621" y="28592"/>
                    </a:cubicBezTo>
                    <a:cubicBezTo>
                      <a:pt x="2621" y="28604"/>
                      <a:pt x="2621" y="28615"/>
                      <a:pt x="2621" y="28627"/>
                    </a:cubicBezTo>
                    <a:cubicBezTo>
                      <a:pt x="2581" y="30349"/>
                      <a:pt x="3142" y="32030"/>
                      <a:pt x="4207" y="33385"/>
                    </a:cubicBezTo>
                    <a:cubicBezTo>
                      <a:pt x="5583" y="35133"/>
                      <a:pt x="6736" y="38023"/>
                      <a:pt x="6661" y="40788"/>
                    </a:cubicBezTo>
                    <a:cubicBezTo>
                      <a:pt x="6560" y="44520"/>
                      <a:pt x="4653" y="47969"/>
                      <a:pt x="1547" y="50039"/>
                    </a:cubicBezTo>
                    <a:cubicBezTo>
                      <a:pt x="785" y="50548"/>
                      <a:pt x="268" y="51363"/>
                      <a:pt x="235" y="52280"/>
                    </a:cubicBezTo>
                    <a:cubicBezTo>
                      <a:pt x="232" y="52323"/>
                      <a:pt x="232" y="52366"/>
                      <a:pt x="231" y="52411"/>
                    </a:cubicBezTo>
                    <a:cubicBezTo>
                      <a:pt x="0" y="60929"/>
                      <a:pt x="6720" y="68021"/>
                      <a:pt x="15238" y="68252"/>
                    </a:cubicBezTo>
                    <a:cubicBezTo>
                      <a:pt x="15380" y="68256"/>
                      <a:pt x="15522" y="68257"/>
                      <a:pt x="15663" y="68257"/>
                    </a:cubicBezTo>
                    <a:cubicBezTo>
                      <a:pt x="23991" y="68257"/>
                      <a:pt x="30853" y="61620"/>
                      <a:pt x="31079" y="53244"/>
                    </a:cubicBezTo>
                    <a:cubicBezTo>
                      <a:pt x="31094" y="52688"/>
                      <a:pt x="31079" y="52133"/>
                      <a:pt x="31035" y="51579"/>
                    </a:cubicBezTo>
                    <a:lnTo>
                      <a:pt x="31035" y="51579"/>
                    </a:lnTo>
                    <a:cubicBezTo>
                      <a:pt x="33965" y="55100"/>
                      <a:pt x="38379" y="57355"/>
                      <a:pt x="43351" y="57355"/>
                    </a:cubicBezTo>
                    <a:cubicBezTo>
                      <a:pt x="43750" y="57355"/>
                      <a:pt x="44152" y="57341"/>
                      <a:pt x="44557" y="57311"/>
                    </a:cubicBezTo>
                    <a:cubicBezTo>
                      <a:pt x="52040" y="56768"/>
                      <a:pt x="58235" y="50927"/>
                      <a:pt x="59214" y="43489"/>
                    </a:cubicBezTo>
                    <a:cubicBezTo>
                      <a:pt x="59782" y="39167"/>
                      <a:pt x="58608" y="35109"/>
                      <a:pt x="56291" y="31927"/>
                    </a:cubicBezTo>
                    <a:cubicBezTo>
                      <a:pt x="64637" y="31003"/>
                      <a:pt x="71117" y="23644"/>
                      <a:pt x="70483" y="14811"/>
                    </a:cubicBezTo>
                    <a:cubicBezTo>
                      <a:pt x="69949" y="7383"/>
                      <a:pt x="64202" y="1212"/>
                      <a:pt x="56828" y="166"/>
                    </a:cubicBezTo>
                    <a:cubicBezTo>
                      <a:pt x="56044" y="54"/>
                      <a:pt x="55268" y="1"/>
                      <a:pt x="54505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CustomShape 22"/>
              <p:cNvSpPr/>
              <p:nvPr/>
            </p:nvSpPr>
            <p:spPr>
              <a:xfrm>
                <a:off x="1859400" y="3742560"/>
                <a:ext cx="169560" cy="112320"/>
              </a:xfrm>
              <a:custGeom>
                <a:avLst/>
                <a:gdLst/>
                <a:ahLst/>
                <a:rect l="l" t="t" r="r" b="b"/>
                <a:pathLst>
                  <a:path w="9156" h="6096">
                    <a:moveTo>
                      <a:pt x="622" y="1"/>
                    </a:moveTo>
                    <a:lnTo>
                      <a:pt x="0" y="4497"/>
                    </a:lnTo>
                    <a:lnTo>
                      <a:pt x="9155" y="6096"/>
                    </a:lnTo>
                    <a:lnTo>
                      <a:pt x="9155" y="1"/>
                    </a:lnTo>
                    <a:close/>
                  </a:path>
                </a:pathLst>
              </a:custGeom>
              <a:solidFill>
                <a:srgbClr val="fffae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CustomShape 23"/>
              <p:cNvSpPr/>
              <p:nvPr/>
            </p:nvSpPr>
            <p:spPr>
              <a:xfrm>
                <a:off x="1789560" y="3983400"/>
                <a:ext cx="465840" cy="120240"/>
              </a:xfrm>
              <a:custGeom>
                <a:avLst/>
                <a:gdLst/>
                <a:ahLst/>
                <a:rect l="l" t="t" r="r" b="b"/>
                <a:pathLst>
                  <a:path w="24968" h="6526">
                    <a:moveTo>
                      <a:pt x="405" y="0"/>
                    </a:moveTo>
                    <a:lnTo>
                      <a:pt x="1" y="2432"/>
                    </a:lnTo>
                    <a:lnTo>
                      <a:pt x="24563" y="6525"/>
                    </a:lnTo>
                    <a:lnTo>
                      <a:pt x="24967" y="409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66b9cc"/>
              </a:solidFill>
              <a:ln w="9360">
                <a:solidFill>
                  <a:srgbClr val="66b9c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CustomShape 24"/>
              <p:cNvSpPr/>
              <p:nvPr/>
            </p:nvSpPr>
            <p:spPr>
              <a:xfrm>
                <a:off x="1797480" y="3826440"/>
                <a:ext cx="459360" cy="231120"/>
              </a:xfrm>
              <a:custGeom>
                <a:avLst/>
                <a:gdLst/>
                <a:ahLst/>
                <a:rect l="l" t="t" r="r" b="b"/>
                <a:pathLst>
                  <a:path w="24634" h="12446">
                    <a:moveTo>
                      <a:pt x="3437" y="1"/>
                    </a:moveTo>
                    <a:cubicBezTo>
                      <a:pt x="2280" y="1"/>
                      <a:pt x="1260" y="837"/>
                      <a:pt x="1064" y="2016"/>
                    </a:cubicBezTo>
                    <a:lnTo>
                      <a:pt x="0" y="8392"/>
                    </a:lnTo>
                    <a:lnTo>
                      <a:pt x="24319" y="12446"/>
                    </a:lnTo>
                    <a:cubicBezTo>
                      <a:pt x="24633" y="10565"/>
                      <a:pt x="23364" y="8786"/>
                      <a:pt x="21483" y="8474"/>
                    </a:cubicBezTo>
                    <a:lnTo>
                      <a:pt x="19364" y="8120"/>
                    </a:lnTo>
                    <a:cubicBezTo>
                      <a:pt x="17945" y="7884"/>
                      <a:pt x="16725" y="6983"/>
                      <a:pt x="16082" y="5695"/>
                    </a:cubicBezTo>
                    <a:lnTo>
                      <a:pt x="14729" y="2991"/>
                    </a:lnTo>
                    <a:cubicBezTo>
                      <a:pt x="14337" y="2208"/>
                      <a:pt x="13595" y="1659"/>
                      <a:pt x="12733" y="1515"/>
                    </a:cubicBezTo>
                    <a:lnTo>
                      <a:pt x="3839" y="34"/>
                    </a:lnTo>
                    <a:cubicBezTo>
                      <a:pt x="3704" y="12"/>
                      <a:pt x="3570" y="1"/>
                      <a:pt x="3437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9360">
                <a:solidFill>
                  <a:srgbClr val="66b9cc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CustomShape 25"/>
              <p:cNvSpPr/>
              <p:nvPr/>
            </p:nvSpPr>
            <p:spPr>
              <a:xfrm>
                <a:off x="1408320" y="2041920"/>
                <a:ext cx="733680" cy="1770120"/>
              </a:xfrm>
              <a:custGeom>
                <a:avLst/>
                <a:gdLst/>
                <a:ahLst/>
                <a:rect l="l" t="t" r="r" b="b"/>
                <a:pathLst>
                  <a:path w="39274" h="94618">
                    <a:moveTo>
                      <a:pt x="8238" y="1"/>
                    </a:moveTo>
                    <a:lnTo>
                      <a:pt x="4791" y="4259"/>
                    </a:lnTo>
                    <a:cubicBezTo>
                      <a:pt x="615" y="9417"/>
                      <a:pt x="0" y="16597"/>
                      <a:pt x="3237" y="22390"/>
                    </a:cubicBezTo>
                    <a:lnTo>
                      <a:pt x="24692" y="57896"/>
                    </a:lnTo>
                    <a:lnTo>
                      <a:pt x="24026" y="91245"/>
                    </a:lnTo>
                    <a:cubicBezTo>
                      <a:pt x="24006" y="92304"/>
                      <a:pt x="24760" y="93222"/>
                      <a:pt x="25806" y="93405"/>
                    </a:cubicBezTo>
                    <a:lnTo>
                      <a:pt x="32559" y="94586"/>
                    </a:lnTo>
                    <a:cubicBezTo>
                      <a:pt x="32678" y="94607"/>
                      <a:pt x="32796" y="94617"/>
                      <a:pt x="32913" y="94617"/>
                    </a:cubicBezTo>
                    <a:cubicBezTo>
                      <a:pt x="33922" y="94617"/>
                      <a:pt x="34806" y="93868"/>
                      <a:pt x="34939" y="92831"/>
                    </a:cubicBezTo>
                    <a:lnTo>
                      <a:pt x="39185" y="59560"/>
                    </a:lnTo>
                    <a:cubicBezTo>
                      <a:pt x="39274" y="58865"/>
                      <a:pt x="39226" y="58158"/>
                      <a:pt x="39047" y="57479"/>
                    </a:cubicBezTo>
                    <a:lnTo>
                      <a:pt x="30645" y="25902"/>
                    </a:lnTo>
                    <a:lnTo>
                      <a:pt x="32006" y="20722"/>
                    </a:lnTo>
                    <a:lnTo>
                      <a:pt x="8238" y="1"/>
                    </a:ln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CustomShape 26"/>
              <p:cNvSpPr/>
              <p:nvPr/>
            </p:nvSpPr>
            <p:spPr>
              <a:xfrm>
                <a:off x="1877040" y="4045680"/>
                <a:ext cx="296280" cy="132120"/>
              </a:xfrm>
              <a:custGeom>
                <a:avLst/>
                <a:gdLst/>
                <a:ahLst/>
                <a:rect l="l" t="t" r="r" b="b"/>
                <a:pathLst>
                  <a:path w="15916" h="7160">
                    <a:moveTo>
                      <a:pt x="1257" y="0"/>
                    </a:moveTo>
                    <a:cubicBezTo>
                      <a:pt x="965" y="0"/>
                      <a:pt x="708" y="211"/>
                      <a:pt x="657" y="510"/>
                    </a:cubicBezTo>
                    <a:lnTo>
                      <a:pt x="57" y="4116"/>
                    </a:lnTo>
                    <a:cubicBezTo>
                      <a:pt x="1" y="4449"/>
                      <a:pt x="225" y="4762"/>
                      <a:pt x="558" y="4818"/>
                    </a:cubicBezTo>
                    <a:lnTo>
                      <a:pt x="14557" y="7151"/>
                    </a:lnTo>
                    <a:cubicBezTo>
                      <a:pt x="14591" y="7157"/>
                      <a:pt x="14624" y="7160"/>
                      <a:pt x="14657" y="7160"/>
                    </a:cubicBezTo>
                    <a:cubicBezTo>
                      <a:pt x="14950" y="7160"/>
                      <a:pt x="15209" y="6949"/>
                      <a:pt x="15259" y="6651"/>
                    </a:cubicBezTo>
                    <a:lnTo>
                      <a:pt x="15861" y="3044"/>
                    </a:lnTo>
                    <a:cubicBezTo>
                      <a:pt x="15915" y="2712"/>
                      <a:pt x="15691" y="2398"/>
                      <a:pt x="15358" y="2342"/>
                    </a:cubicBezTo>
                    <a:lnTo>
                      <a:pt x="1360" y="9"/>
                    </a:lnTo>
                    <a:cubicBezTo>
                      <a:pt x="1325" y="3"/>
                      <a:pt x="1291" y="0"/>
                      <a:pt x="1257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CustomShape 27"/>
              <p:cNvSpPr/>
              <p:nvPr/>
            </p:nvSpPr>
            <p:spPr>
              <a:xfrm>
                <a:off x="2444400" y="1904760"/>
                <a:ext cx="543240" cy="614520"/>
              </a:xfrm>
              <a:custGeom>
                <a:avLst/>
                <a:gdLst/>
                <a:ahLst/>
                <a:rect l="l" t="t" r="r" b="b"/>
                <a:pathLst>
                  <a:path w="29110" h="32909">
                    <a:moveTo>
                      <a:pt x="4718" y="1"/>
                    </a:moveTo>
                    <a:cubicBezTo>
                      <a:pt x="3668" y="1"/>
                      <a:pt x="2617" y="386"/>
                      <a:pt x="1794" y="1162"/>
                    </a:cubicBezTo>
                    <a:cubicBezTo>
                      <a:pt x="81" y="2778"/>
                      <a:pt x="0" y="5478"/>
                      <a:pt x="1617" y="7192"/>
                    </a:cubicBezTo>
                    <a:lnTo>
                      <a:pt x="21728" y="28522"/>
                    </a:lnTo>
                    <a:cubicBezTo>
                      <a:pt x="21989" y="28800"/>
                      <a:pt x="22220" y="28916"/>
                      <a:pt x="22449" y="28944"/>
                    </a:cubicBezTo>
                    <a:lnTo>
                      <a:pt x="22394" y="29008"/>
                    </a:lnTo>
                    <a:cubicBezTo>
                      <a:pt x="22394" y="29008"/>
                      <a:pt x="24832" y="29008"/>
                      <a:pt x="24832" y="29983"/>
                    </a:cubicBezTo>
                    <a:lnTo>
                      <a:pt x="24832" y="31989"/>
                    </a:lnTo>
                    <a:cubicBezTo>
                      <a:pt x="24832" y="32497"/>
                      <a:pt x="25243" y="32909"/>
                      <a:pt x="25751" y="32909"/>
                    </a:cubicBezTo>
                    <a:cubicBezTo>
                      <a:pt x="27432" y="32909"/>
                      <a:pt x="28831" y="31613"/>
                      <a:pt x="28961" y="29937"/>
                    </a:cubicBezTo>
                    <a:cubicBezTo>
                      <a:pt x="29109" y="27997"/>
                      <a:pt x="27840" y="26232"/>
                      <a:pt x="25954" y="25756"/>
                    </a:cubicBezTo>
                    <a:lnTo>
                      <a:pt x="26049" y="25596"/>
                    </a:lnTo>
                    <a:lnTo>
                      <a:pt x="7824" y="1340"/>
                    </a:lnTo>
                    <a:cubicBezTo>
                      <a:pt x="6984" y="450"/>
                      <a:pt x="5852" y="1"/>
                      <a:pt x="4718" y="1"/>
                    </a:cubicBezTo>
                    <a:close/>
                  </a:path>
                </a:pathLst>
              </a:custGeom>
              <a:solidFill>
                <a:srgbClr val="fffae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CustomShape 28"/>
              <p:cNvSpPr/>
              <p:nvPr/>
            </p:nvSpPr>
            <p:spPr>
              <a:xfrm>
                <a:off x="1509840" y="1425240"/>
                <a:ext cx="1157040" cy="1014480"/>
              </a:xfrm>
              <a:custGeom>
                <a:avLst/>
                <a:gdLst/>
                <a:ahLst/>
                <a:rect l="l" t="t" r="r" b="b"/>
                <a:pathLst>
                  <a:path w="61879" h="54270">
                    <a:moveTo>
                      <a:pt x="50439" y="1"/>
                    </a:moveTo>
                    <a:cubicBezTo>
                      <a:pt x="48123" y="1"/>
                      <a:pt x="45813" y="680"/>
                      <a:pt x="43746" y="2047"/>
                    </a:cubicBezTo>
                    <a:lnTo>
                      <a:pt x="2141" y="29552"/>
                    </a:lnTo>
                    <a:cubicBezTo>
                      <a:pt x="218" y="30823"/>
                      <a:pt x="1" y="33897"/>
                      <a:pt x="1716" y="35564"/>
                    </a:cubicBezTo>
                    <a:lnTo>
                      <a:pt x="18775" y="52136"/>
                    </a:lnTo>
                    <a:cubicBezTo>
                      <a:pt x="20237" y="53556"/>
                      <a:pt x="22041" y="54269"/>
                      <a:pt x="23839" y="54269"/>
                    </a:cubicBezTo>
                    <a:cubicBezTo>
                      <a:pt x="25532" y="54269"/>
                      <a:pt x="27220" y="53636"/>
                      <a:pt x="28610" y="52362"/>
                    </a:cubicBezTo>
                    <a:lnTo>
                      <a:pt x="44476" y="35604"/>
                    </a:lnTo>
                    <a:lnTo>
                      <a:pt x="52532" y="32946"/>
                    </a:lnTo>
                    <a:cubicBezTo>
                      <a:pt x="55395" y="32002"/>
                      <a:pt x="57473" y="29418"/>
                      <a:pt x="57872" y="26310"/>
                    </a:cubicBezTo>
                    <a:lnTo>
                      <a:pt x="59499" y="15670"/>
                    </a:lnTo>
                    <a:cubicBezTo>
                      <a:pt x="61472" y="13848"/>
                      <a:pt x="61878" y="9771"/>
                      <a:pt x="60639" y="7199"/>
                    </a:cubicBezTo>
                    <a:lnTo>
                      <a:pt x="57876" y="2526"/>
                    </a:lnTo>
                    <a:cubicBezTo>
                      <a:pt x="55612" y="846"/>
                      <a:pt x="53022" y="1"/>
                      <a:pt x="50439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CustomShape 29"/>
              <p:cNvSpPr/>
              <p:nvPr/>
            </p:nvSpPr>
            <p:spPr>
              <a:xfrm>
                <a:off x="2050560" y="1836720"/>
                <a:ext cx="820440" cy="750960"/>
              </a:xfrm>
              <a:custGeom>
                <a:avLst/>
                <a:gdLst/>
                <a:ahLst/>
                <a:rect l="l" t="t" r="r" b="b"/>
                <a:pathLst>
                  <a:path w="43901" h="40205">
                    <a:moveTo>
                      <a:pt x="4008" y="0"/>
                    </a:moveTo>
                    <a:cubicBezTo>
                      <a:pt x="2585" y="2589"/>
                      <a:pt x="0" y="10810"/>
                      <a:pt x="187" y="12425"/>
                    </a:cubicBezTo>
                    <a:cubicBezTo>
                      <a:pt x="504" y="15165"/>
                      <a:pt x="2964" y="18908"/>
                      <a:pt x="6862" y="21311"/>
                    </a:cubicBezTo>
                    <a:lnTo>
                      <a:pt x="35912" y="36033"/>
                    </a:lnTo>
                    <a:cubicBezTo>
                      <a:pt x="36004" y="36083"/>
                      <a:pt x="36098" y="36104"/>
                      <a:pt x="36192" y="36104"/>
                    </a:cubicBezTo>
                    <a:cubicBezTo>
                      <a:pt x="36560" y="36104"/>
                      <a:pt x="36942" y="35778"/>
                      <a:pt x="37325" y="35549"/>
                    </a:cubicBezTo>
                    <a:cubicBezTo>
                      <a:pt x="37976" y="35719"/>
                      <a:pt x="38553" y="36017"/>
                      <a:pt x="38553" y="36548"/>
                    </a:cubicBezTo>
                    <a:lnTo>
                      <a:pt x="38553" y="39055"/>
                    </a:lnTo>
                    <a:cubicBezTo>
                      <a:pt x="38553" y="39690"/>
                      <a:pt x="39067" y="40204"/>
                      <a:pt x="39701" y="40205"/>
                    </a:cubicBezTo>
                    <a:cubicBezTo>
                      <a:pt x="41804" y="40204"/>
                      <a:pt x="43553" y="38586"/>
                      <a:pt x="43714" y="36489"/>
                    </a:cubicBezTo>
                    <a:cubicBezTo>
                      <a:pt x="43901" y="34060"/>
                      <a:pt x="42308" y="31849"/>
                      <a:pt x="39945" y="31258"/>
                    </a:cubicBezTo>
                    <a:lnTo>
                      <a:pt x="39163" y="31063"/>
                    </a:lnTo>
                    <a:lnTo>
                      <a:pt x="10833" y="12745"/>
                    </a:lnTo>
                    <a:cubicBezTo>
                      <a:pt x="10211" y="12355"/>
                      <a:pt x="9733" y="12007"/>
                      <a:pt x="9375" y="11716"/>
                    </a:cubicBezTo>
                    <a:lnTo>
                      <a:pt x="16018" y="3212"/>
                    </a:lnTo>
                    <a:cubicBezTo>
                      <a:pt x="15994" y="3207"/>
                      <a:pt x="15969" y="3205"/>
                      <a:pt x="15945" y="3199"/>
                    </a:cubicBezTo>
                    <a:lnTo>
                      <a:pt x="4584" y="227"/>
                    </a:lnTo>
                    <a:cubicBezTo>
                      <a:pt x="4384" y="174"/>
                      <a:pt x="4191" y="99"/>
                      <a:pt x="4008" y="0"/>
                    </a:cubicBezTo>
                    <a:close/>
                  </a:path>
                </a:pathLst>
              </a:custGeom>
              <a:solidFill>
                <a:srgbClr val="fffae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CustomShape 30"/>
              <p:cNvSpPr/>
              <p:nvPr/>
            </p:nvSpPr>
            <p:spPr>
              <a:xfrm>
                <a:off x="2095560" y="1539000"/>
                <a:ext cx="462600" cy="357480"/>
              </a:xfrm>
              <a:custGeom>
                <a:avLst/>
                <a:gdLst/>
                <a:ahLst/>
                <a:rect l="l" t="t" r="r" b="b"/>
                <a:pathLst>
                  <a:path w="24795" h="19187">
                    <a:moveTo>
                      <a:pt x="15388" y="0"/>
                    </a:moveTo>
                    <a:cubicBezTo>
                      <a:pt x="13275" y="0"/>
                      <a:pt x="11272" y="877"/>
                      <a:pt x="9901" y="2365"/>
                    </a:cubicBezTo>
                    <a:lnTo>
                      <a:pt x="995" y="12499"/>
                    </a:lnTo>
                    <a:cubicBezTo>
                      <a:pt x="1" y="13630"/>
                      <a:pt x="352" y="15230"/>
                      <a:pt x="1597" y="15905"/>
                    </a:cubicBezTo>
                    <a:cubicBezTo>
                      <a:pt x="1778" y="16004"/>
                      <a:pt x="1971" y="16081"/>
                      <a:pt x="2173" y="16132"/>
                    </a:cubicBezTo>
                    <a:lnTo>
                      <a:pt x="13532" y="19104"/>
                    </a:lnTo>
                    <a:cubicBezTo>
                      <a:pt x="13556" y="19110"/>
                      <a:pt x="13581" y="19112"/>
                      <a:pt x="13605" y="19117"/>
                    </a:cubicBezTo>
                    <a:cubicBezTo>
                      <a:pt x="13806" y="19164"/>
                      <a:pt x="14010" y="19186"/>
                      <a:pt x="14212" y="19186"/>
                    </a:cubicBezTo>
                    <a:cubicBezTo>
                      <a:pt x="15000" y="19186"/>
                      <a:pt x="15769" y="18844"/>
                      <a:pt x="16263" y="18234"/>
                    </a:cubicBezTo>
                    <a:cubicBezTo>
                      <a:pt x="18824" y="15070"/>
                      <a:pt x="24795" y="6963"/>
                      <a:pt x="21918" y="3357"/>
                    </a:cubicBezTo>
                    <a:cubicBezTo>
                      <a:pt x="20046" y="1010"/>
                      <a:pt x="17654" y="0"/>
                      <a:pt x="15388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CustomShape 31"/>
              <p:cNvSpPr/>
              <p:nvPr/>
            </p:nvSpPr>
            <p:spPr>
              <a:xfrm>
                <a:off x="2502360" y="1108440"/>
                <a:ext cx="504000" cy="456120"/>
              </a:xfrm>
              <a:custGeom>
                <a:avLst/>
                <a:gdLst/>
                <a:ahLst/>
                <a:rect l="l" t="t" r="r" b="b"/>
                <a:pathLst>
                  <a:path w="27014" h="24445">
                    <a:moveTo>
                      <a:pt x="27014" y="0"/>
                    </a:moveTo>
                    <a:cubicBezTo>
                      <a:pt x="25588" y="3944"/>
                      <a:pt x="15510" y="4560"/>
                      <a:pt x="11736" y="4652"/>
                    </a:cubicBezTo>
                    <a:cubicBezTo>
                      <a:pt x="11274" y="3474"/>
                      <a:pt x="10134" y="2636"/>
                      <a:pt x="8793" y="2636"/>
                    </a:cubicBezTo>
                    <a:cubicBezTo>
                      <a:pt x="8573" y="2636"/>
                      <a:pt x="8348" y="2659"/>
                      <a:pt x="8119" y="2706"/>
                    </a:cubicBezTo>
                    <a:cubicBezTo>
                      <a:pt x="6932" y="2952"/>
                      <a:pt x="5967" y="3901"/>
                      <a:pt x="5708" y="5084"/>
                    </a:cubicBezTo>
                    <a:cubicBezTo>
                      <a:pt x="5405" y="6458"/>
                      <a:pt x="5998" y="7723"/>
                      <a:pt x="7011" y="8415"/>
                    </a:cubicBezTo>
                    <a:lnTo>
                      <a:pt x="6586" y="9901"/>
                    </a:lnTo>
                    <a:cubicBezTo>
                      <a:pt x="6344" y="11456"/>
                      <a:pt x="6408" y="12770"/>
                      <a:pt x="6683" y="13893"/>
                    </a:cubicBezTo>
                    <a:lnTo>
                      <a:pt x="6331" y="13893"/>
                    </a:lnTo>
                    <a:lnTo>
                      <a:pt x="0" y="18114"/>
                    </a:lnTo>
                    <a:lnTo>
                      <a:pt x="6331" y="24445"/>
                    </a:lnTo>
                    <a:lnTo>
                      <a:pt x="12616" y="20225"/>
                    </a:lnTo>
                    <a:cubicBezTo>
                      <a:pt x="13039" y="20481"/>
                      <a:pt x="13467" y="20732"/>
                      <a:pt x="13893" y="20972"/>
                    </a:cubicBezTo>
                    <a:cubicBezTo>
                      <a:pt x="14870" y="21519"/>
                      <a:pt x="15917" y="21774"/>
                      <a:pt x="16944" y="21774"/>
                    </a:cubicBezTo>
                    <a:cubicBezTo>
                      <a:pt x="19636" y="21774"/>
                      <a:pt x="22185" y="20021"/>
                      <a:pt x="22942" y="17186"/>
                    </a:cubicBezTo>
                    <a:cubicBezTo>
                      <a:pt x="24856" y="10018"/>
                      <a:pt x="27014" y="2"/>
                      <a:pt x="27014" y="0"/>
                    </a:cubicBezTo>
                    <a:close/>
                  </a:path>
                </a:pathLst>
              </a:custGeom>
              <a:solidFill>
                <a:srgbClr val="fffae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CustomShape 32"/>
              <p:cNvSpPr/>
              <p:nvPr/>
            </p:nvSpPr>
            <p:spPr>
              <a:xfrm>
                <a:off x="2723040" y="2498400"/>
                <a:ext cx="36360" cy="12600"/>
              </a:xfrm>
              <a:custGeom>
                <a:avLst/>
                <a:gdLst/>
                <a:ahLst/>
                <a:rect l="l" t="t" r="r" b="b"/>
                <a:pathLst>
                  <a:path w="2033" h="777">
                    <a:moveTo>
                      <a:pt x="2032" y="1"/>
                    </a:moveTo>
                    <a:cubicBezTo>
                      <a:pt x="1831" y="1"/>
                      <a:pt x="1628" y="91"/>
                      <a:pt x="1426" y="211"/>
                    </a:cubicBezTo>
                    <a:lnTo>
                      <a:pt x="1426" y="211"/>
                    </a:lnTo>
                    <a:lnTo>
                      <a:pt x="2032" y="1"/>
                    </a:lnTo>
                    <a:close/>
                    <a:moveTo>
                      <a:pt x="1426" y="211"/>
                    </a:moveTo>
                    <a:lnTo>
                      <a:pt x="0" y="706"/>
                    </a:lnTo>
                    <a:cubicBezTo>
                      <a:pt x="92" y="755"/>
                      <a:pt x="185" y="777"/>
                      <a:pt x="279" y="777"/>
                    </a:cubicBezTo>
                    <a:cubicBezTo>
                      <a:pt x="651" y="777"/>
                      <a:pt x="1038" y="441"/>
                      <a:pt x="1426" y="211"/>
                    </a:cubicBezTo>
                    <a:close/>
                  </a:path>
                </a:pathLst>
              </a:custGeom>
              <a:solidFill>
                <a:srgbClr val="ffc3a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CustomShape 33"/>
              <p:cNvSpPr/>
              <p:nvPr/>
            </p:nvSpPr>
            <p:spPr>
              <a:xfrm>
                <a:off x="469800" y="2156040"/>
                <a:ext cx="848520" cy="808560"/>
              </a:xfrm>
              <a:custGeom>
                <a:avLst/>
                <a:gdLst/>
                <a:ahLst/>
                <a:rect l="l" t="t" r="r" b="b"/>
                <a:pathLst>
                  <a:path w="45406" h="43270">
                    <a:moveTo>
                      <a:pt x="2240" y="1"/>
                    </a:moveTo>
                    <a:cubicBezTo>
                      <a:pt x="1004" y="1"/>
                      <a:pt x="1" y="1004"/>
                      <a:pt x="1" y="2242"/>
                    </a:cubicBezTo>
                    <a:lnTo>
                      <a:pt x="1" y="41029"/>
                    </a:lnTo>
                    <a:cubicBezTo>
                      <a:pt x="1" y="42266"/>
                      <a:pt x="1002" y="43270"/>
                      <a:pt x="2240" y="43270"/>
                    </a:cubicBezTo>
                    <a:lnTo>
                      <a:pt x="43166" y="43270"/>
                    </a:lnTo>
                    <a:cubicBezTo>
                      <a:pt x="44402" y="43268"/>
                      <a:pt x="45405" y="42266"/>
                      <a:pt x="45405" y="41029"/>
                    </a:cubicBezTo>
                    <a:lnTo>
                      <a:pt x="45405" y="2242"/>
                    </a:lnTo>
                    <a:cubicBezTo>
                      <a:pt x="45405" y="1004"/>
                      <a:pt x="44402" y="1"/>
                      <a:pt x="4316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CustomShape 34"/>
              <p:cNvSpPr/>
              <p:nvPr/>
            </p:nvSpPr>
            <p:spPr>
              <a:xfrm>
                <a:off x="801000" y="2144520"/>
                <a:ext cx="186480" cy="245520"/>
              </a:xfrm>
              <a:custGeom>
                <a:avLst/>
                <a:gdLst/>
                <a:ahLst/>
                <a:rect l="l" t="t" r="r" b="b"/>
                <a:pathLst>
                  <a:path w="10056" h="13209">
                    <a:moveTo>
                      <a:pt x="573" y="0"/>
                    </a:moveTo>
                    <a:cubicBezTo>
                      <a:pt x="256" y="0"/>
                      <a:pt x="0" y="258"/>
                      <a:pt x="0" y="575"/>
                    </a:cubicBezTo>
                    <a:lnTo>
                      <a:pt x="0" y="12634"/>
                    </a:lnTo>
                    <a:cubicBezTo>
                      <a:pt x="0" y="12979"/>
                      <a:pt x="283" y="13208"/>
                      <a:pt x="578" y="13208"/>
                    </a:cubicBezTo>
                    <a:cubicBezTo>
                      <a:pt x="719" y="13208"/>
                      <a:pt x="862" y="13156"/>
                      <a:pt x="979" y="13039"/>
                    </a:cubicBezTo>
                    <a:lnTo>
                      <a:pt x="4775" y="9243"/>
                    </a:lnTo>
                    <a:cubicBezTo>
                      <a:pt x="4887" y="9131"/>
                      <a:pt x="5034" y="9075"/>
                      <a:pt x="5181" y="9075"/>
                    </a:cubicBezTo>
                    <a:cubicBezTo>
                      <a:pt x="5328" y="9075"/>
                      <a:pt x="5475" y="9131"/>
                      <a:pt x="5587" y="9243"/>
                    </a:cubicBezTo>
                    <a:lnTo>
                      <a:pt x="9076" y="12733"/>
                    </a:lnTo>
                    <a:cubicBezTo>
                      <a:pt x="9193" y="12850"/>
                      <a:pt x="9337" y="12902"/>
                      <a:pt x="9478" y="12902"/>
                    </a:cubicBezTo>
                    <a:cubicBezTo>
                      <a:pt x="9773" y="12902"/>
                      <a:pt x="10056" y="12673"/>
                      <a:pt x="10056" y="12327"/>
                    </a:cubicBezTo>
                    <a:lnTo>
                      <a:pt x="10056" y="575"/>
                    </a:lnTo>
                    <a:cubicBezTo>
                      <a:pt x="10056" y="258"/>
                      <a:pt x="9798" y="0"/>
                      <a:pt x="9482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CustomShape 35"/>
              <p:cNvSpPr/>
              <p:nvPr/>
            </p:nvSpPr>
            <p:spPr>
              <a:xfrm>
                <a:off x="554760" y="2669760"/>
                <a:ext cx="272160" cy="169560"/>
              </a:xfrm>
              <a:custGeom>
                <a:avLst/>
                <a:gdLst/>
                <a:ahLst/>
                <a:rect l="l" t="t" r="r" b="b"/>
                <a:pathLst>
                  <a:path w="14626" h="9142">
                    <a:moveTo>
                      <a:pt x="11882" y="2440"/>
                    </a:moveTo>
                    <a:cubicBezTo>
                      <a:pt x="12219" y="2440"/>
                      <a:pt x="12492" y="2712"/>
                      <a:pt x="12492" y="3048"/>
                    </a:cubicBezTo>
                    <a:cubicBezTo>
                      <a:pt x="12492" y="3385"/>
                      <a:pt x="12219" y="3659"/>
                      <a:pt x="11882" y="3659"/>
                    </a:cubicBezTo>
                    <a:lnTo>
                      <a:pt x="2742" y="3659"/>
                    </a:lnTo>
                    <a:cubicBezTo>
                      <a:pt x="2405" y="3659"/>
                      <a:pt x="2132" y="3385"/>
                      <a:pt x="2132" y="3048"/>
                    </a:cubicBezTo>
                    <a:cubicBezTo>
                      <a:pt x="2132" y="2712"/>
                      <a:pt x="2405" y="2440"/>
                      <a:pt x="2742" y="2440"/>
                    </a:cubicBezTo>
                    <a:close/>
                    <a:moveTo>
                      <a:pt x="10370" y="5181"/>
                    </a:moveTo>
                    <a:cubicBezTo>
                      <a:pt x="10705" y="5181"/>
                      <a:pt x="10978" y="5454"/>
                      <a:pt x="10978" y="5791"/>
                    </a:cubicBezTo>
                    <a:cubicBezTo>
                      <a:pt x="10978" y="6128"/>
                      <a:pt x="10705" y="6400"/>
                      <a:pt x="10370" y="6400"/>
                    </a:cubicBezTo>
                    <a:cubicBezTo>
                      <a:pt x="10366" y="6400"/>
                      <a:pt x="10363" y="6400"/>
                      <a:pt x="10359" y="6400"/>
                    </a:cubicBezTo>
                    <a:lnTo>
                      <a:pt x="4264" y="6400"/>
                    </a:lnTo>
                    <a:cubicBezTo>
                      <a:pt x="4261" y="6400"/>
                      <a:pt x="4257" y="6400"/>
                      <a:pt x="4254" y="6400"/>
                    </a:cubicBezTo>
                    <a:cubicBezTo>
                      <a:pt x="3918" y="6400"/>
                      <a:pt x="3644" y="6128"/>
                      <a:pt x="3644" y="5791"/>
                    </a:cubicBezTo>
                    <a:cubicBezTo>
                      <a:pt x="3644" y="5454"/>
                      <a:pt x="3918" y="5181"/>
                      <a:pt x="4254" y="5181"/>
                    </a:cubicBezTo>
                    <a:cubicBezTo>
                      <a:pt x="4257" y="5181"/>
                      <a:pt x="4261" y="5181"/>
                      <a:pt x="4264" y="5181"/>
                    </a:cubicBezTo>
                    <a:lnTo>
                      <a:pt x="10359" y="5181"/>
                    </a:lnTo>
                    <a:cubicBezTo>
                      <a:pt x="10363" y="5181"/>
                      <a:pt x="10366" y="5181"/>
                      <a:pt x="10370" y="5181"/>
                    </a:cubicBezTo>
                    <a:close/>
                    <a:moveTo>
                      <a:pt x="1022" y="0"/>
                    </a:moveTo>
                    <a:cubicBezTo>
                      <a:pt x="456" y="0"/>
                      <a:pt x="0" y="458"/>
                      <a:pt x="0" y="1022"/>
                    </a:cubicBezTo>
                    <a:lnTo>
                      <a:pt x="0" y="8120"/>
                    </a:lnTo>
                    <a:cubicBezTo>
                      <a:pt x="0" y="8684"/>
                      <a:pt x="456" y="9142"/>
                      <a:pt x="1022" y="9142"/>
                    </a:cubicBezTo>
                    <a:lnTo>
                      <a:pt x="13603" y="9142"/>
                    </a:lnTo>
                    <a:cubicBezTo>
                      <a:pt x="14167" y="9142"/>
                      <a:pt x="14625" y="8684"/>
                      <a:pt x="14625" y="8120"/>
                    </a:cubicBezTo>
                    <a:lnTo>
                      <a:pt x="14625" y="1022"/>
                    </a:lnTo>
                    <a:cubicBezTo>
                      <a:pt x="14625" y="458"/>
                      <a:pt x="14167" y="0"/>
                      <a:pt x="13603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CustomShape 36"/>
              <p:cNvSpPr/>
              <p:nvPr/>
            </p:nvSpPr>
            <p:spPr>
              <a:xfrm>
                <a:off x="602640" y="2121840"/>
                <a:ext cx="639000" cy="888480"/>
              </a:xfrm>
              <a:custGeom>
                <a:avLst/>
                <a:gdLst/>
                <a:ahLst/>
                <a:rect l="l" t="t" r="r" b="b"/>
                <a:pathLst>
                  <a:path w="34223" h="47536">
                    <a:moveTo>
                      <a:pt x="682" y="0"/>
                    </a:moveTo>
                    <a:cubicBezTo>
                      <a:pt x="623" y="0"/>
                      <a:pt x="563" y="9"/>
                      <a:pt x="504" y="27"/>
                    </a:cubicBezTo>
                    <a:cubicBezTo>
                      <a:pt x="182" y="125"/>
                      <a:pt x="1" y="464"/>
                      <a:pt x="98" y="787"/>
                    </a:cubicBezTo>
                    <a:cubicBezTo>
                      <a:pt x="640" y="2566"/>
                      <a:pt x="13573" y="44391"/>
                      <a:pt x="33496" y="47528"/>
                    </a:cubicBezTo>
                    <a:cubicBezTo>
                      <a:pt x="33528" y="47533"/>
                      <a:pt x="33559" y="47536"/>
                      <a:pt x="33592" y="47536"/>
                    </a:cubicBezTo>
                    <a:cubicBezTo>
                      <a:pt x="33909" y="47536"/>
                      <a:pt x="34174" y="47289"/>
                      <a:pt x="34198" y="46973"/>
                    </a:cubicBezTo>
                    <a:cubicBezTo>
                      <a:pt x="34223" y="46656"/>
                      <a:pt x="34000" y="46374"/>
                      <a:pt x="33686" y="46324"/>
                    </a:cubicBezTo>
                    <a:cubicBezTo>
                      <a:pt x="14515" y="43306"/>
                      <a:pt x="1395" y="860"/>
                      <a:pt x="1266" y="433"/>
                    </a:cubicBezTo>
                    <a:cubicBezTo>
                      <a:pt x="1185" y="170"/>
                      <a:pt x="943" y="0"/>
                      <a:pt x="682" y="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CustomShape 37"/>
              <p:cNvSpPr/>
              <p:nvPr/>
            </p:nvSpPr>
            <p:spPr>
              <a:xfrm>
                <a:off x="712440" y="2134080"/>
                <a:ext cx="606240" cy="878760"/>
              </a:xfrm>
              <a:custGeom>
                <a:avLst/>
                <a:gdLst/>
                <a:ahLst/>
                <a:rect l="l" t="t" r="r" b="b"/>
                <a:pathLst>
                  <a:path w="32460" h="47029">
                    <a:moveTo>
                      <a:pt x="31801" y="1"/>
                    </a:moveTo>
                    <a:cubicBezTo>
                      <a:pt x="31766" y="1"/>
                      <a:pt x="31730" y="4"/>
                      <a:pt x="31694" y="10"/>
                    </a:cubicBezTo>
                    <a:cubicBezTo>
                      <a:pt x="11379" y="3633"/>
                      <a:pt x="537" y="44527"/>
                      <a:pt x="86" y="46265"/>
                    </a:cubicBezTo>
                    <a:cubicBezTo>
                      <a:pt x="1" y="46591"/>
                      <a:pt x="196" y="46923"/>
                      <a:pt x="522" y="47008"/>
                    </a:cubicBezTo>
                    <a:cubicBezTo>
                      <a:pt x="572" y="47021"/>
                      <a:pt x="624" y="47028"/>
                      <a:pt x="676" y="47028"/>
                    </a:cubicBezTo>
                    <a:cubicBezTo>
                      <a:pt x="953" y="47027"/>
                      <a:pt x="1197" y="46840"/>
                      <a:pt x="1266" y="46570"/>
                    </a:cubicBezTo>
                    <a:cubicBezTo>
                      <a:pt x="1374" y="46152"/>
                      <a:pt x="12355" y="4695"/>
                      <a:pt x="31907" y="1210"/>
                    </a:cubicBezTo>
                    <a:cubicBezTo>
                      <a:pt x="32238" y="1151"/>
                      <a:pt x="32460" y="835"/>
                      <a:pt x="32401" y="504"/>
                    </a:cubicBezTo>
                    <a:cubicBezTo>
                      <a:pt x="32348" y="209"/>
                      <a:pt x="32091" y="1"/>
                      <a:pt x="31801" y="1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2" name="Group 38"/>
            <p:cNvGrpSpPr/>
            <p:nvPr/>
          </p:nvGrpSpPr>
          <p:grpSpPr>
            <a:xfrm>
              <a:off x="638280" y="1087920"/>
              <a:ext cx="3319200" cy="1922040"/>
              <a:chOff x="638280" y="1087920"/>
              <a:chExt cx="3319200" cy="1922040"/>
            </a:xfrm>
          </p:grpSpPr>
          <p:grpSp>
            <p:nvGrpSpPr>
              <p:cNvPr id="813" name="Group 39"/>
              <p:cNvGrpSpPr/>
              <p:nvPr/>
            </p:nvGrpSpPr>
            <p:grpSpPr>
              <a:xfrm>
                <a:off x="638280" y="1087920"/>
                <a:ext cx="568800" cy="644040"/>
                <a:chOff x="638280" y="1087920"/>
                <a:chExt cx="568800" cy="644040"/>
              </a:xfrm>
            </p:grpSpPr>
            <p:sp>
              <p:nvSpPr>
                <p:cNvPr id="814" name="CustomShape 40"/>
                <p:cNvSpPr/>
                <p:nvPr/>
              </p:nvSpPr>
              <p:spPr>
                <a:xfrm>
                  <a:off x="638280" y="1087920"/>
                  <a:ext cx="568800" cy="644040"/>
                </a:xfrm>
                <a:custGeom>
                  <a:avLst/>
                  <a:gdLst/>
                  <a:ahLst/>
                  <a:rect l="l" t="t" r="r" b="b"/>
                  <a:pathLst>
                    <a:path w="30471" h="34494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5" name="CustomShape 41"/>
                <p:cNvSpPr/>
                <p:nvPr/>
              </p:nvSpPr>
              <p:spPr>
                <a:xfrm>
                  <a:off x="788040" y="1197360"/>
                  <a:ext cx="273600" cy="273600"/>
                </a:xfrm>
                <a:custGeom>
                  <a:avLst/>
                  <a:gdLst/>
                  <a:ahLst/>
                  <a:rect l="l" t="t" r="r" b="b"/>
                  <a:pathLst>
                    <a:path w="14703" h="14703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6" name="CustomShape 42"/>
                <p:cNvSpPr/>
                <p:nvPr/>
              </p:nvSpPr>
              <p:spPr>
                <a:xfrm>
                  <a:off x="915120" y="1262880"/>
                  <a:ext cx="52560" cy="100440"/>
                </a:xfrm>
                <a:custGeom>
                  <a:avLst/>
                  <a:gdLst/>
                  <a:ahLst/>
                  <a:rect l="l" t="t" r="r" b="b"/>
                  <a:pathLst>
                    <a:path w="2904" h="5460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17" name="Group 43"/>
              <p:cNvGrpSpPr/>
              <p:nvPr/>
            </p:nvGrpSpPr>
            <p:grpSpPr>
              <a:xfrm>
                <a:off x="3388680" y="2365920"/>
                <a:ext cx="568800" cy="644040"/>
                <a:chOff x="3388680" y="2365920"/>
                <a:chExt cx="568800" cy="644040"/>
              </a:xfrm>
            </p:grpSpPr>
            <p:sp>
              <p:nvSpPr>
                <p:cNvPr id="818" name="CustomShape 44"/>
                <p:cNvSpPr/>
                <p:nvPr/>
              </p:nvSpPr>
              <p:spPr>
                <a:xfrm>
                  <a:off x="3388680" y="2365920"/>
                  <a:ext cx="568800" cy="644040"/>
                </a:xfrm>
                <a:custGeom>
                  <a:avLst/>
                  <a:gdLst/>
                  <a:ahLst/>
                  <a:rect l="l" t="t" r="r" b="b"/>
                  <a:pathLst>
                    <a:path w="30471" h="34494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rgbClr val="f3c34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9" name="CustomShape 45"/>
                <p:cNvSpPr/>
                <p:nvPr/>
              </p:nvSpPr>
              <p:spPr>
                <a:xfrm>
                  <a:off x="3514680" y="2453760"/>
                  <a:ext cx="311400" cy="274320"/>
                </a:xfrm>
                <a:custGeom>
                  <a:avLst/>
                  <a:gdLst/>
                  <a:ahLst/>
                  <a:rect l="l" t="t" r="r" b="b"/>
                  <a:pathLst>
                    <a:path w="16727" h="14751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p:transition spd="med">
    <p:cover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DejaVu Sans Condensed"/>
                <a:ea typeface="Advent Pro"/>
              </a:rPr>
              <a:t>Проблема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21" name="CustomShape 2"/>
          <p:cNvSpPr/>
          <p:nvPr/>
        </p:nvSpPr>
        <p:spPr>
          <a:xfrm>
            <a:off x="2286000" y="3657600"/>
            <a:ext cx="4570560" cy="9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34343"/>
                </a:solidFill>
                <a:latin typeface="Ubuntu Condensed"/>
                <a:ea typeface="Roboto"/>
              </a:rPr>
              <a:t>С этической точки зрения пищевые отходы имеют прямое воздействие на общество. Пока мы выбрасываем еду, многие люди во всем мире имеют ограниченный доступ к еде. Между тем, рост населения означает более высокое потребление и больший спрос на обработанные пищевые продукты.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822" name="Group 3"/>
          <p:cNvGrpSpPr/>
          <p:nvPr/>
        </p:nvGrpSpPr>
        <p:grpSpPr>
          <a:xfrm>
            <a:off x="5500800" y="888480"/>
            <a:ext cx="1222200" cy="1043640"/>
            <a:chOff x="5500800" y="888480"/>
            <a:chExt cx="1222200" cy="1043640"/>
          </a:xfrm>
        </p:grpSpPr>
        <p:sp>
          <p:nvSpPr>
            <p:cNvPr id="823" name="CustomShape 4"/>
            <p:cNvSpPr/>
            <p:nvPr/>
          </p:nvSpPr>
          <p:spPr>
            <a:xfrm flipH="1">
              <a:off x="5500440" y="888480"/>
              <a:ext cx="1222200" cy="1043640"/>
            </a:xfrm>
            <a:custGeom>
              <a:avLst/>
              <a:gdLst/>
              <a:ahLst/>
              <a:rect l="l" t="t" r="r" b="b"/>
              <a:pathLst>
                <a:path w="28105" h="24005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24" name="Group 5"/>
            <p:cNvGrpSpPr/>
            <p:nvPr/>
          </p:nvGrpSpPr>
          <p:grpSpPr>
            <a:xfrm>
              <a:off x="5786280" y="1053000"/>
              <a:ext cx="659880" cy="464760"/>
              <a:chOff x="5786280" y="1053000"/>
              <a:chExt cx="659880" cy="464760"/>
            </a:xfrm>
          </p:grpSpPr>
          <p:grpSp>
            <p:nvGrpSpPr>
              <p:cNvPr id="825" name="Group 6"/>
              <p:cNvGrpSpPr/>
              <p:nvPr/>
            </p:nvGrpSpPr>
            <p:grpSpPr>
              <a:xfrm>
                <a:off x="5786280" y="1053000"/>
                <a:ext cx="659880" cy="464760"/>
                <a:chOff x="5786280" y="1053000"/>
                <a:chExt cx="659880" cy="464760"/>
              </a:xfrm>
            </p:grpSpPr>
            <p:sp>
              <p:nvSpPr>
                <p:cNvPr id="826" name="CustomShape 7"/>
                <p:cNvSpPr/>
                <p:nvPr/>
              </p:nvSpPr>
              <p:spPr>
                <a:xfrm>
                  <a:off x="5786280" y="1053000"/>
                  <a:ext cx="402120" cy="464760"/>
                </a:xfrm>
                <a:custGeom>
                  <a:avLst/>
                  <a:gdLst/>
                  <a:ahLst/>
                  <a:rect l="l" t="t" r="r" b="b"/>
                  <a:pathLst>
                    <a:path w="13289" h="15345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rgbClr val="f5dc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7" name="CustomShape 8"/>
                <p:cNvSpPr/>
                <p:nvPr/>
              </p:nvSpPr>
              <p:spPr>
                <a:xfrm>
                  <a:off x="5786280" y="1053000"/>
                  <a:ext cx="208800" cy="464760"/>
                </a:xfrm>
                <a:custGeom>
                  <a:avLst/>
                  <a:gdLst/>
                  <a:ahLst/>
                  <a:rect l="l" t="t" r="r" b="b"/>
                  <a:pathLst>
                    <a:path w="6931" h="15345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rgbClr val="f3c347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8" name="CustomShape 9"/>
                <p:cNvSpPr/>
                <p:nvPr/>
              </p:nvSpPr>
              <p:spPr>
                <a:xfrm>
                  <a:off x="6030360" y="1103040"/>
                  <a:ext cx="415800" cy="373320"/>
                </a:xfrm>
                <a:custGeom>
                  <a:avLst/>
                  <a:gdLst/>
                  <a:ahLst/>
                  <a:rect l="l" t="t" r="r" b="b"/>
                  <a:pathLst>
                    <a:path w="13745" h="12337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5dc6e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9" name="CustomShape 10"/>
                <p:cNvSpPr/>
                <p:nvPr/>
              </p:nvSpPr>
              <p:spPr>
                <a:xfrm>
                  <a:off x="6104520" y="1134720"/>
                  <a:ext cx="183240" cy="114480"/>
                </a:xfrm>
                <a:custGeom>
                  <a:avLst/>
                  <a:gdLst/>
                  <a:ahLst/>
                  <a:rect l="l" t="t" r="r" b="b"/>
                  <a:pathLst>
                    <a:path w="6087" h="3824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rgbClr val="d96fa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30" name="CustomShape 11"/>
              <p:cNvSpPr/>
              <p:nvPr/>
            </p:nvSpPr>
            <p:spPr>
              <a:xfrm>
                <a:off x="5992920" y="1257840"/>
                <a:ext cx="93240" cy="93240"/>
              </a:xfrm>
              <a:prstGeom prst="ellipse">
                <a:avLst/>
              </a:pr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31" name="Group 12"/>
          <p:cNvGrpSpPr/>
          <p:nvPr/>
        </p:nvGrpSpPr>
        <p:grpSpPr>
          <a:xfrm>
            <a:off x="3272040" y="1483920"/>
            <a:ext cx="2598480" cy="1776600"/>
            <a:chOff x="3272040" y="1483920"/>
            <a:chExt cx="2598480" cy="1776600"/>
          </a:xfrm>
        </p:grpSpPr>
        <p:sp>
          <p:nvSpPr>
            <p:cNvPr id="832" name="CustomShape 13"/>
            <p:cNvSpPr/>
            <p:nvPr/>
          </p:nvSpPr>
          <p:spPr>
            <a:xfrm>
              <a:off x="3272040" y="2922480"/>
              <a:ext cx="2598480" cy="338040"/>
            </a:xfrm>
            <a:custGeom>
              <a:avLst/>
              <a:gdLst/>
              <a:ahLst/>
              <a:rect l="l" t="t" r="r" b="b"/>
              <a:pathLst>
                <a:path w="135797" h="1774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14"/>
            <p:cNvSpPr/>
            <p:nvPr/>
          </p:nvSpPr>
          <p:spPr>
            <a:xfrm>
              <a:off x="3681000" y="1630080"/>
              <a:ext cx="1870200" cy="801360"/>
            </a:xfrm>
            <a:custGeom>
              <a:avLst/>
              <a:gdLst/>
              <a:ahLst/>
              <a:rect l="l" t="t" r="r" b="b"/>
              <a:pathLst>
                <a:path w="97765" h="41953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5"/>
            <p:cNvSpPr/>
            <p:nvPr/>
          </p:nvSpPr>
          <p:spPr>
            <a:xfrm>
              <a:off x="3393360" y="2136240"/>
              <a:ext cx="493200" cy="707760"/>
            </a:xfrm>
            <a:custGeom>
              <a:avLst/>
              <a:gdLst/>
              <a:ahLst/>
              <a:rect l="l" t="t" r="r" b="b"/>
              <a:pathLst>
                <a:path w="25853" h="37061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6"/>
            <p:cNvSpPr/>
            <p:nvPr/>
          </p:nvSpPr>
          <p:spPr>
            <a:xfrm>
              <a:off x="5307840" y="2136240"/>
              <a:ext cx="493200" cy="707760"/>
            </a:xfrm>
            <a:custGeom>
              <a:avLst/>
              <a:gdLst/>
              <a:ahLst/>
              <a:rect l="l" t="t" r="r" b="b"/>
              <a:pathLst>
                <a:path w="25851" h="37061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17"/>
            <p:cNvSpPr/>
            <p:nvPr/>
          </p:nvSpPr>
          <p:spPr>
            <a:xfrm>
              <a:off x="3638520" y="2343960"/>
              <a:ext cx="1926720" cy="210240"/>
            </a:xfrm>
            <a:custGeom>
              <a:avLst/>
              <a:gdLst/>
              <a:ahLst/>
              <a:rect l="l" t="t" r="r" b="b"/>
              <a:pathLst>
                <a:path w="100718" h="11082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18"/>
            <p:cNvSpPr/>
            <p:nvPr/>
          </p:nvSpPr>
          <p:spPr>
            <a:xfrm>
              <a:off x="3638520" y="2556000"/>
              <a:ext cx="1926720" cy="192960"/>
            </a:xfrm>
            <a:custGeom>
              <a:avLst/>
              <a:gdLst/>
              <a:ahLst/>
              <a:rect l="l" t="t" r="r" b="b"/>
              <a:pathLst>
                <a:path w="100718" h="1018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9"/>
            <p:cNvSpPr/>
            <p:nvPr/>
          </p:nvSpPr>
          <p:spPr>
            <a:xfrm>
              <a:off x="3511800" y="2942640"/>
              <a:ext cx="191160" cy="219960"/>
            </a:xfrm>
            <a:custGeom>
              <a:avLst/>
              <a:gdLst/>
              <a:ahLst/>
              <a:rect l="l" t="t" r="r" b="b"/>
              <a:pathLst>
                <a:path w="10069" h="11575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20"/>
            <p:cNvSpPr/>
            <p:nvPr/>
          </p:nvSpPr>
          <p:spPr>
            <a:xfrm>
              <a:off x="5500800" y="2942640"/>
              <a:ext cx="191160" cy="219960"/>
            </a:xfrm>
            <a:custGeom>
              <a:avLst/>
              <a:gdLst/>
              <a:ahLst/>
              <a:rect l="l" t="t" r="r" b="b"/>
              <a:pathLst>
                <a:path w="10070" h="11575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21"/>
            <p:cNvSpPr/>
            <p:nvPr/>
          </p:nvSpPr>
          <p:spPr>
            <a:xfrm>
              <a:off x="3371040" y="2328480"/>
              <a:ext cx="2460240" cy="646560"/>
            </a:xfrm>
            <a:custGeom>
              <a:avLst/>
              <a:gdLst/>
              <a:ahLst/>
              <a:rect l="l" t="t" r="r" b="b"/>
              <a:pathLst>
                <a:path w="128580" h="33863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rgbClr val="66b9cc"/>
            </a:solidFill>
            <a:ln w="9360">
              <a:solidFill>
                <a:srgbClr val="66b9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22"/>
            <p:cNvSpPr/>
            <p:nvPr/>
          </p:nvSpPr>
          <p:spPr>
            <a:xfrm>
              <a:off x="4898160" y="2134800"/>
              <a:ext cx="502200" cy="466920"/>
            </a:xfrm>
            <a:custGeom>
              <a:avLst/>
              <a:gdLst/>
              <a:ahLst/>
              <a:rect l="l" t="t" r="r" b="b"/>
              <a:pathLst>
                <a:path w="26328" h="24478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23"/>
            <p:cNvSpPr/>
            <p:nvPr/>
          </p:nvSpPr>
          <p:spPr>
            <a:xfrm>
              <a:off x="4808160" y="1483920"/>
              <a:ext cx="561600" cy="686160"/>
            </a:xfrm>
            <a:custGeom>
              <a:avLst/>
              <a:gdLst/>
              <a:ahLst/>
              <a:rect l="l" t="t" r="r" b="b"/>
              <a:pathLst>
                <a:path w="29433" h="35922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24"/>
            <p:cNvSpPr/>
            <p:nvPr/>
          </p:nvSpPr>
          <p:spPr>
            <a:xfrm>
              <a:off x="3965400" y="2025000"/>
              <a:ext cx="705240" cy="478440"/>
            </a:xfrm>
            <a:custGeom>
              <a:avLst/>
              <a:gdLst/>
              <a:ahLst/>
              <a:rect l="l" t="t" r="r" b="b"/>
              <a:pathLst>
                <a:path w="36926" h="25077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25"/>
            <p:cNvSpPr/>
            <p:nvPr/>
          </p:nvSpPr>
          <p:spPr>
            <a:xfrm>
              <a:off x="4608360" y="1839600"/>
              <a:ext cx="579600" cy="682920"/>
            </a:xfrm>
            <a:custGeom>
              <a:avLst/>
              <a:gdLst/>
              <a:ahLst/>
              <a:rect l="l" t="t" r="r" b="b"/>
              <a:pathLst>
                <a:path w="30372" h="35755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26"/>
            <p:cNvSpPr/>
            <p:nvPr/>
          </p:nvSpPr>
          <p:spPr>
            <a:xfrm>
              <a:off x="4655160" y="1956600"/>
              <a:ext cx="167040" cy="231120"/>
            </a:xfrm>
            <a:custGeom>
              <a:avLst/>
              <a:gdLst/>
              <a:ahLst/>
              <a:rect l="l" t="t" r="r" b="b"/>
              <a:pathLst>
                <a:path w="8827" h="12157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27"/>
            <p:cNvSpPr/>
            <p:nvPr/>
          </p:nvSpPr>
          <p:spPr>
            <a:xfrm>
              <a:off x="4939560" y="1776960"/>
              <a:ext cx="122400" cy="173880"/>
            </a:xfrm>
            <a:custGeom>
              <a:avLst/>
              <a:gdLst/>
              <a:ahLst/>
              <a:rect l="l" t="t" r="r" b="b"/>
              <a:pathLst>
                <a:path w="6479" h="9182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28"/>
            <p:cNvSpPr/>
            <p:nvPr/>
          </p:nvSpPr>
          <p:spPr>
            <a:xfrm>
              <a:off x="4842720" y="1569960"/>
              <a:ext cx="168840" cy="237240"/>
            </a:xfrm>
            <a:custGeom>
              <a:avLst/>
              <a:gdLst/>
              <a:ahLst/>
              <a:rect l="l" t="t" r="r" b="b"/>
              <a:pathLst>
                <a:path w="8903" h="1249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29"/>
            <p:cNvSpPr/>
            <p:nvPr/>
          </p:nvSpPr>
          <p:spPr>
            <a:xfrm>
              <a:off x="4512600" y="2027520"/>
              <a:ext cx="442800" cy="225000"/>
            </a:xfrm>
            <a:custGeom>
              <a:avLst/>
              <a:gdLst/>
              <a:ahLst/>
              <a:rect l="l" t="t" r="r" b="b"/>
              <a:pathLst>
                <a:path w="23226" h="11849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30"/>
            <p:cNvSpPr/>
            <p:nvPr/>
          </p:nvSpPr>
          <p:spPr>
            <a:xfrm>
              <a:off x="4435200" y="1887120"/>
              <a:ext cx="340200" cy="365400"/>
            </a:xfrm>
            <a:custGeom>
              <a:avLst/>
              <a:gdLst/>
              <a:ahLst/>
              <a:rect l="l" t="t" r="r" b="b"/>
              <a:pathLst>
                <a:path w="17867" h="19183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31"/>
            <p:cNvSpPr/>
            <p:nvPr/>
          </p:nvSpPr>
          <p:spPr>
            <a:xfrm>
              <a:off x="4748760" y="1835640"/>
              <a:ext cx="475200" cy="454680"/>
            </a:xfrm>
            <a:custGeom>
              <a:avLst/>
              <a:gdLst/>
              <a:ahLst/>
              <a:rect l="l" t="t" r="r" b="b"/>
              <a:pathLst>
                <a:path w="24919" h="23842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32"/>
            <p:cNvSpPr/>
            <p:nvPr/>
          </p:nvSpPr>
          <p:spPr>
            <a:xfrm>
              <a:off x="4748760" y="2009880"/>
              <a:ext cx="463680" cy="280440"/>
            </a:xfrm>
            <a:custGeom>
              <a:avLst/>
              <a:gdLst/>
              <a:ahLst/>
              <a:rect l="l" t="t" r="r" b="b"/>
              <a:pathLst>
                <a:path w="24314" h="14736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33"/>
            <p:cNvSpPr/>
            <p:nvPr/>
          </p:nvSpPr>
          <p:spPr>
            <a:xfrm>
              <a:off x="5047560" y="2139120"/>
              <a:ext cx="352800" cy="462600"/>
            </a:xfrm>
            <a:custGeom>
              <a:avLst/>
              <a:gdLst/>
              <a:ahLst/>
              <a:rect l="l" t="t" r="r" b="b"/>
              <a:pathLst>
                <a:path w="18513" h="24259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34"/>
            <p:cNvSpPr/>
            <p:nvPr/>
          </p:nvSpPr>
          <p:spPr>
            <a:xfrm>
              <a:off x="5029560" y="2257920"/>
              <a:ext cx="61200" cy="64800"/>
            </a:xfrm>
            <a:custGeom>
              <a:avLst/>
              <a:gdLst/>
              <a:ahLst/>
              <a:rect l="l" t="t" r="r" b="b"/>
              <a:pathLst>
                <a:path w="3291" h="348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35"/>
            <p:cNvSpPr/>
            <p:nvPr/>
          </p:nvSpPr>
          <p:spPr>
            <a:xfrm>
              <a:off x="3924000" y="2052720"/>
              <a:ext cx="965160" cy="501120"/>
            </a:xfrm>
            <a:custGeom>
              <a:avLst/>
              <a:gdLst/>
              <a:ahLst/>
              <a:rect l="l" t="t" r="r" b="b"/>
              <a:pathLst>
                <a:path w="50496" h="26273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36"/>
            <p:cNvSpPr/>
            <p:nvPr/>
          </p:nvSpPr>
          <p:spPr>
            <a:xfrm>
              <a:off x="3924000" y="2306160"/>
              <a:ext cx="344880" cy="180360"/>
            </a:xfrm>
            <a:custGeom>
              <a:avLst/>
              <a:gdLst/>
              <a:ahLst/>
              <a:rect l="l" t="t" r="r" b="b"/>
              <a:pathLst>
                <a:path w="18113" h="9514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37"/>
            <p:cNvSpPr/>
            <p:nvPr/>
          </p:nvSpPr>
          <p:spPr>
            <a:xfrm>
              <a:off x="3736800" y="2333520"/>
              <a:ext cx="325800" cy="200160"/>
            </a:xfrm>
            <a:custGeom>
              <a:avLst/>
              <a:gdLst/>
              <a:ahLst/>
              <a:rect l="l" t="t" r="r" b="b"/>
              <a:pathLst>
                <a:path w="17113" h="10541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1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Advent Pro"/>
                <a:ea typeface="Advent Pro"/>
              </a:rPr>
              <a:t>Потери еды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58" name="Google Shape;1141;p48_0" descr=""/>
          <p:cNvPicPr/>
          <p:nvPr/>
        </p:nvPicPr>
        <p:blipFill>
          <a:blip r:embed="rId1"/>
          <a:srcRect l="19433" t="0" r="18847" b="0"/>
          <a:stretch/>
        </p:blipFill>
        <p:spPr>
          <a:xfrm>
            <a:off x="3264840" y="1373400"/>
            <a:ext cx="2612880" cy="2617560"/>
          </a:xfrm>
          <a:prstGeom prst="rect">
            <a:avLst/>
          </a:prstGeom>
          <a:ln w="0">
            <a:noFill/>
          </a:ln>
        </p:spPr>
      </p:pic>
      <p:sp>
        <p:nvSpPr>
          <p:cNvPr id="859" name="CustomShape 2"/>
          <p:cNvSpPr/>
          <p:nvPr/>
        </p:nvSpPr>
        <p:spPr>
          <a:xfrm>
            <a:off x="3039480" y="4173120"/>
            <a:ext cx="306360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3"/>
          <p:cNvSpPr/>
          <p:nvPr/>
        </p:nvSpPr>
        <p:spPr>
          <a:xfrm>
            <a:off x="5943600" y="1342080"/>
            <a:ext cx="274248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6b9cc"/>
                </a:solidFill>
                <a:latin typeface="Advent Pro"/>
                <a:ea typeface="Advent Pro"/>
              </a:rPr>
              <a:t>При производстве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1" name="CustomShape 4"/>
          <p:cNvSpPr/>
          <p:nvPr/>
        </p:nvSpPr>
        <p:spPr>
          <a:xfrm>
            <a:off x="6003000" y="2191320"/>
            <a:ext cx="342828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24%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2" name="CustomShape 5"/>
          <p:cNvSpPr/>
          <p:nvPr/>
        </p:nvSpPr>
        <p:spPr>
          <a:xfrm>
            <a:off x="5967000" y="263772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d96fa0"/>
                </a:solidFill>
                <a:latin typeface="Advent Pro"/>
                <a:ea typeface="Advent Pro"/>
              </a:rPr>
              <a:t>При хранении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3" name="CustomShape 6"/>
          <p:cNvSpPr/>
          <p:nvPr/>
        </p:nvSpPr>
        <p:spPr>
          <a:xfrm>
            <a:off x="6003000" y="3485520"/>
            <a:ext cx="322488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24%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4" name="CustomShape 7"/>
          <p:cNvSpPr/>
          <p:nvPr/>
        </p:nvSpPr>
        <p:spPr>
          <a:xfrm>
            <a:off x="228600" y="1373400"/>
            <a:ext cx="274644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a8c987"/>
                </a:solidFill>
                <a:latin typeface="Advent Pro"/>
                <a:ea typeface="Advent Pro"/>
              </a:rPr>
              <a:t>При потреблении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5" name="CustomShape 8"/>
          <p:cNvSpPr/>
          <p:nvPr/>
        </p:nvSpPr>
        <p:spPr>
          <a:xfrm>
            <a:off x="681840" y="2933280"/>
            <a:ext cx="23133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3c347"/>
                </a:solidFill>
                <a:latin typeface="Advent Pro"/>
                <a:ea typeface="Advent Pro"/>
              </a:rPr>
              <a:t>Прочие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6" name="CustomShape 9"/>
          <p:cNvSpPr/>
          <p:nvPr/>
        </p:nvSpPr>
        <p:spPr>
          <a:xfrm>
            <a:off x="681840" y="340884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17%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7" name="CustomShape 10"/>
          <p:cNvSpPr/>
          <p:nvPr/>
        </p:nvSpPr>
        <p:spPr>
          <a:xfrm>
            <a:off x="657720" y="2106360"/>
            <a:ext cx="231336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434343"/>
                </a:solidFill>
                <a:latin typeface="Roboto"/>
                <a:ea typeface="Roboto"/>
              </a:rPr>
              <a:t>35%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8" name="CustomShape 11"/>
          <p:cNvSpPr/>
          <p:nvPr/>
        </p:nvSpPr>
        <p:spPr>
          <a:xfrm>
            <a:off x="914400" y="4045680"/>
            <a:ext cx="754704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050" spc="-1" strike="noStrike">
                <a:solidFill>
                  <a:srgbClr val="434343"/>
                </a:solidFill>
                <a:latin typeface="Roboto"/>
                <a:ea typeface="Roboto"/>
              </a:rPr>
              <a:t>В странах СНГ (35?40) % пищевых отходов выбрасывается домохозяйствами, 35 % – производствами и от 30 до 35 % предприятиями торговли и кулинарии. При этом следует отметить, что отсутствует практика раздельного сбора и использования отходов в качестве сырья для биогаза и компоста.</a:t>
            </a:r>
            <a:endParaRPr b="0" lang="en-US" sz="105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CustomShape 1"/>
          <p:cNvSpPr/>
          <p:nvPr/>
        </p:nvSpPr>
        <p:spPr>
          <a:xfrm>
            <a:off x="957240" y="1436040"/>
            <a:ext cx="46461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c65cf"/>
                </a:solidFill>
                <a:latin typeface="AnjaliOldLipi"/>
                <a:ea typeface="Advent Pro"/>
              </a:rPr>
              <a:t>Последствия нерационального использования пищи: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0" name="CustomShape 2"/>
          <p:cNvSpPr/>
          <p:nvPr/>
        </p:nvSpPr>
        <p:spPr>
          <a:xfrm>
            <a:off x="914400" y="2286000"/>
            <a:ext cx="3109320" cy="21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5720">
              <a:lnSpc>
                <a:spcPct val="100000"/>
              </a:lnSpc>
              <a:buClr>
                <a:srgbClr val="5c65c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Потеря ресурсов</a:t>
            </a:r>
            <a:endParaRPr b="0" lang="en-US" sz="1400" spc="-1" strike="noStrike">
              <a:latin typeface="Arial"/>
            </a:endParaRPr>
          </a:p>
          <a:p>
            <a:pPr marL="457200" indent="-315720">
              <a:lnSpc>
                <a:spcPct val="100000"/>
              </a:lnSpc>
              <a:spcBef>
                <a:spcPts val="1001"/>
              </a:spcBef>
              <a:buClr>
                <a:srgbClr val="5c65c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Бесполезная трата пресной воды</a:t>
            </a:r>
            <a:endParaRPr b="0" lang="en-US" sz="1400" spc="-1" strike="noStrike">
              <a:latin typeface="Arial"/>
            </a:endParaRPr>
          </a:p>
          <a:p>
            <a:pPr marL="457200" indent="-31572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Деградация почв и опустынивание</a:t>
            </a:r>
            <a:endParaRPr b="0" lang="en-US" sz="1400" spc="-1" strike="noStrike">
              <a:latin typeface="Arial"/>
            </a:endParaRPr>
          </a:p>
          <a:p>
            <a:pPr marL="457200" indent="-3157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434343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434343"/>
                </a:solidFill>
                <a:latin typeface="Roboto"/>
                <a:ea typeface="Roboto"/>
              </a:rPr>
              <a:t>Загрязнение атмосферы токсичными газами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1" name="CustomShape 3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DejaVu Sans Condensed"/>
                <a:ea typeface="Advent Pro"/>
              </a:rPr>
              <a:t>Вред природе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72" name="CustomShape 4"/>
          <p:cNvSpPr/>
          <p:nvPr/>
        </p:nvSpPr>
        <p:spPr>
          <a:xfrm rot="17346000">
            <a:off x="5168520" y="1422000"/>
            <a:ext cx="5100120" cy="318060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a8c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3" name="Group 5"/>
          <p:cNvGrpSpPr/>
          <p:nvPr/>
        </p:nvGrpSpPr>
        <p:grpSpPr>
          <a:xfrm>
            <a:off x="5284440" y="1057320"/>
            <a:ext cx="4115520" cy="4313880"/>
            <a:chOff x="5284440" y="1057320"/>
            <a:chExt cx="4115520" cy="4313880"/>
          </a:xfrm>
        </p:grpSpPr>
        <p:grpSp>
          <p:nvGrpSpPr>
            <p:cNvPr id="874" name="Group 6"/>
            <p:cNvGrpSpPr/>
            <p:nvPr/>
          </p:nvGrpSpPr>
          <p:grpSpPr>
            <a:xfrm>
              <a:off x="5284440" y="2215800"/>
              <a:ext cx="847440" cy="693360"/>
              <a:chOff x="5284440" y="2215800"/>
              <a:chExt cx="847440" cy="693360"/>
            </a:xfrm>
          </p:grpSpPr>
          <p:sp>
            <p:nvSpPr>
              <p:cNvPr id="875" name="CustomShape 7"/>
              <p:cNvSpPr/>
              <p:nvPr/>
            </p:nvSpPr>
            <p:spPr>
              <a:xfrm>
                <a:off x="5364360" y="2743560"/>
                <a:ext cx="687600" cy="165600"/>
              </a:xfrm>
              <a:custGeom>
                <a:avLst/>
                <a:gdLst/>
                <a:ahLst/>
                <a:rect l="l" t="t" r="r" b="b"/>
                <a:pathLst>
                  <a:path w="23690" h="5758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CustomShape 8"/>
              <p:cNvSpPr/>
              <p:nvPr/>
            </p:nvSpPr>
            <p:spPr>
              <a:xfrm>
                <a:off x="5709240" y="2743560"/>
                <a:ext cx="342720" cy="165600"/>
              </a:xfrm>
              <a:custGeom>
                <a:avLst/>
                <a:gdLst/>
                <a:ahLst/>
                <a:rect l="l" t="t" r="r" b="b"/>
                <a:pathLst>
                  <a:path w="11845" h="5758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CustomShape 9"/>
              <p:cNvSpPr/>
              <p:nvPr/>
            </p:nvSpPr>
            <p:spPr>
              <a:xfrm>
                <a:off x="5365800" y="2215800"/>
                <a:ext cx="684720" cy="472680"/>
              </a:xfrm>
              <a:custGeom>
                <a:avLst/>
                <a:gdLst/>
                <a:ahLst/>
                <a:rect l="l" t="t" r="r" b="b"/>
                <a:pathLst>
                  <a:path w="23598" h="16302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CustomShape 10"/>
              <p:cNvSpPr/>
              <p:nvPr/>
            </p:nvSpPr>
            <p:spPr>
              <a:xfrm>
                <a:off x="5709240" y="2215800"/>
                <a:ext cx="341280" cy="472680"/>
              </a:xfrm>
              <a:custGeom>
                <a:avLst/>
                <a:gdLst/>
                <a:ahLst/>
                <a:rect l="l" t="t" r="r" b="b"/>
                <a:pathLst>
                  <a:path w="11800" h="16302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CustomShape 11"/>
              <p:cNvSpPr/>
              <p:nvPr/>
            </p:nvSpPr>
            <p:spPr>
              <a:xfrm>
                <a:off x="5284440" y="2548440"/>
                <a:ext cx="847440" cy="227520"/>
              </a:xfrm>
              <a:custGeom>
                <a:avLst/>
                <a:gdLst/>
                <a:ahLst/>
                <a:rect l="l" t="t" r="r" b="b"/>
                <a:pathLst>
                  <a:path w="29184" h="7893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CustomShape 12"/>
              <p:cNvSpPr/>
              <p:nvPr/>
            </p:nvSpPr>
            <p:spPr>
              <a:xfrm>
                <a:off x="5550120" y="2394360"/>
                <a:ext cx="47880" cy="47880"/>
              </a:xfrm>
              <a:custGeom>
                <a:avLst/>
                <a:gdLst/>
                <a:ahLst/>
                <a:rect l="l" t="t" r="r" b="b"/>
                <a:pathLst>
                  <a:path w="1711" h="1711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CustomShape 13"/>
              <p:cNvSpPr/>
              <p:nvPr/>
            </p:nvSpPr>
            <p:spPr>
              <a:xfrm>
                <a:off x="5818320" y="2394360"/>
                <a:ext cx="48240" cy="47880"/>
              </a:xfrm>
              <a:custGeom>
                <a:avLst/>
                <a:gdLst/>
                <a:ahLst/>
                <a:rect l="l" t="t" r="r" b="b"/>
                <a:pathLst>
                  <a:path w="1711" h="1711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CustomShape 14"/>
              <p:cNvSpPr/>
              <p:nvPr/>
            </p:nvSpPr>
            <p:spPr>
              <a:xfrm>
                <a:off x="5684040" y="2305800"/>
                <a:ext cx="47880" cy="48240"/>
              </a:xfrm>
              <a:custGeom>
                <a:avLst/>
                <a:gdLst/>
                <a:ahLst/>
                <a:rect l="l" t="t" r="r" b="b"/>
                <a:pathLst>
                  <a:path w="1712" h="1711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CustomShape 15"/>
              <p:cNvSpPr/>
              <p:nvPr/>
            </p:nvSpPr>
            <p:spPr>
              <a:xfrm>
                <a:off x="5709240" y="2305800"/>
                <a:ext cx="22680" cy="48240"/>
              </a:xfrm>
              <a:custGeom>
                <a:avLst/>
                <a:gdLst/>
                <a:ahLst/>
                <a:rect l="l" t="t" r="r" b="b"/>
                <a:pathLst>
                  <a:path w="856" h="1711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CustomShape 16"/>
              <p:cNvSpPr/>
              <p:nvPr/>
            </p:nvSpPr>
            <p:spPr>
              <a:xfrm>
                <a:off x="5850720" y="2548440"/>
                <a:ext cx="104400" cy="175320"/>
              </a:xfrm>
              <a:custGeom>
                <a:avLst/>
                <a:gdLst/>
                <a:ahLst/>
                <a:rect l="l" t="t" r="r" b="b"/>
                <a:pathLst>
                  <a:path w="3649" h="6081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CustomShape 17"/>
              <p:cNvSpPr/>
              <p:nvPr/>
            </p:nvSpPr>
            <p:spPr>
              <a:xfrm>
                <a:off x="5431680" y="2601360"/>
                <a:ext cx="145800" cy="122040"/>
              </a:xfrm>
              <a:custGeom>
                <a:avLst/>
                <a:gdLst/>
                <a:ahLst/>
                <a:rect l="l" t="t" r="r" b="b"/>
                <a:pathLst>
                  <a:path w="5066" h="4258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CustomShape 18"/>
              <p:cNvSpPr/>
              <p:nvPr/>
            </p:nvSpPr>
            <p:spPr>
              <a:xfrm>
                <a:off x="5635440" y="2601360"/>
                <a:ext cx="145440" cy="122040"/>
              </a:xfrm>
              <a:custGeom>
                <a:avLst/>
                <a:gdLst/>
                <a:ahLst/>
                <a:rect l="l" t="t" r="r" b="b"/>
                <a:pathLst>
                  <a:path w="5067" h="4258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CustomShape 19"/>
              <p:cNvSpPr/>
              <p:nvPr/>
            </p:nvSpPr>
            <p:spPr>
              <a:xfrm>
                <a:off x="5709240" y="2601360"/>
                <a:ext cx="71640" cy="103680"/>
              </a:xfrm>
              <a:custGeom>
                <a:avLst/>
                <a:gdLst/>
                <a:ahLst/>
                <a:rect l="l" t="t" r="r" b="b"/>
                <a:pathLst>
                  <a:path w="2534" h="362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CustomShape 20"/>
              <p:cNvSpPr/>
              <p:nvPr/>
            </p:nvSpPr>
            <p:spPr>
              <a:xfrm>
                <a:off x="5904000" y="2548440"/>
                <a:ext cx="51120" cy="175320"/>
              </a:xfrm>
              <a:custGeom>
                <a:avLst/>
                <a:gdLst/>
                <a:ahLst/>
                <a:rect l="l" t="t" r="r" b="b"/>
                <a:pathLst>
                  <a:path w="1825" h="608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9" name="Group 21"/>
            <p:cNvGrpSpPr/>
            <p:nvPr/>
          </p:nvGrpSpPr>
          <p:grpSpPr>
            <a:xfrm>
              <a:off x="5438520" y="1057320"/>
              <a:ext cx="3961440" cy="4313880"/>
              <a:chOff x="5438520" y="1057320"/>
              <a:chExt cx="3961440" cy="4313880"/>
            </a:xfrm>
          </p:grpSpPr>
          <p:sp>
            <p:nvSpPr>
              <p:cNvPr id="890" name="CustomShape 22"/>
              <p:cNvSpPr/>
              <p:nvPr/>
            </p:nvSpPr>
            <p:spPr>
              <a:xfrm rot="21241200">
                <a:off x="6213240" y="1443600"/>
                <a:ext cx="2997720" cy="3781440"/>
              </a:xfrm>
              <a:custGeom>
                <a:avLst/>
                <a:gdLst/>
                <a:ahLst/>
                <a:rect l="l" t="t" r="r" b="b"/>
                <a:pathLst>
                  <a:path w="110389" h="139218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rgbClr val="66b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CustomShape 23"/>
              <p:cNvSpPr/>
              <p:nvPr/>
            </p:nvSpPr>
            <p:spPr>
              <a:xfrm rot="21241200">
                <a:off x="6199200" y="1442160"/>
                <a:ext cx="2889720" cy="3654720"/>
              </a:xfrm>
              <a:custGeom>
                <a:avLst/>
                <a:gdLst/>
                <a:ahLst/>
                <a:rect l="l" t="t" r="r" b="b"/>
                <a:pathLst>
                  <a:path w="106422" h="134582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CustomShape 24"/>
              <p:cNvSpPr/>
              <p:nvPr/>
            </p:nvSpPr>
            <p:spPr>
              <a:xfrm rot="21241200">
                <a:off x="6429240" y="1628640"/>
                <a:ext cx="2473560" cy="3028320"/>
              </a:xfrm>
              <a:custGeom>
                <a:avLst/>
                <a:gdLst/>
                <a:ahLst/>
                <a:rect l="l" t="t" r="r" b="b"/>
                <a:pathLst>
                  <a:path w="91106" h="111514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CustomShape 25"/>
              <p:cNvSpPr/>
              <p:nvPr/>
            </p:nvSpPr>
            <p:spPr>
              <a:xfrm rot="21241200">
                <a:off x="7110720" y="4605840"/>
                <a:ext cx="282960" cy="275760"/>
              </a:xfrm>
              <a:custGeom>
                <a:avLst/>
                <a:gdLst/>
                <a:ahLst/>
                <a:rect l="l" t="t" r="r" b="b"/>
                <a:pathLst>
                  <a:path w="10491" h="10214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CustomShape 26"/>
              <p:cNvSpPr/>
              <p:nvPr/>
            </p:nvSpPr>
            <p:spPr>
              <a:xfrm rot="21241200">
                <a:off x="6037560" y="1117800"/>
                <a:ext cx="1227960" cy="1226160"/>
              </a:xfrm>
              <a:custGeom>
                <a:avLst/>
                <a:gdLst/>
                <a:ahLst/>
                <a:rect l="l" t="t" r="r" b="b"/>
                <a:pathLst>
                  <a:path w="45255" h="45195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rgbClr val="d96fa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CustomShape 27"/>
              <p:cNvSpPr/>
              <p:nvPr/>
            </p:nvSpPr>
            <p:spPr>
              <a:xfrm rot="21241200">
                <a:off x="6349680" y="1475640"/>
                <a:ext cx="1958400" cy="2320200"/>
              </a:xfrm>
              <a:custGeom>
                <a:avLst/>
                <a:gdLst/>
                <a:ahLst/>
                <a:rect l="l" t="t" r="r" b="b"/>
                <a:pathLst>
                  <a:path w="72135" h="85445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CustomShape 28"/>
              <p:cNvSpPr/>
              <p:nvPr/>
            </p:nvSpPr>
            <p:spPr>
              <a:xfrm rot="21241200">
                <a:off x="6764760" y="2142360"/>
                <a:ext cx="1918080" cy="1833120"/>
              </a:xfrm>
              <a:custGeom>
                <a:avLst/>
                <a:gdLst/>
                <a:ahLst/>
                <a:rect l="l" t="t" r="r" b="b"/>
                <a:pathLst>
                  <a:path w="70664" h="67543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rgbClr val="5c65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CustomShape 29"/>
              <p:cNvSpPr/>
              <p:nvPr/>
            </p:nvSpPr>
            <p:spPr>
              <a:xfrm rot="21241200">
                <a:off x="5766120" y="2417040"/>
                <a:ext cx="1945080" cy="1258200"/>
              </a:xfrm>
              <a:custGeom>
                <a:avLst/>
                <a:gdLst/>
                <a:ahLst/>
                <a:rect l="l" t="t" r="r" b="b"/>
                <a:pathLst>
                  <a:path w="71647" h="46369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CustomShape 30"/>
              <p:cNvSpPr/>
              <p:nvPr/>
            </p:nvSpPr>
            <p:spPr>
              <a:xfrm rot="21241200">
                <a:off x="5454720" y="2711160"/>
                <a:ext cx="540000" cy="341640"/>
              </a:xfrm>
              <a:custGeom>
                <a:avLst/>
                <a:gdLst/>
                <a:ahLst/>
                <a:rect l="l" t="t" r="r" b="b"/>
                <a:pathLst>
                  <a:path w="19939" h="12639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rgbClr val="f5dc6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transition>
    <p:push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ustomShape 1"/>
          <p:cNvSpPr/>
          <p:nvPr/>
        </p:nvSpPr>
        <p:spPr>
          <a:xfrm>
            <a:off x="2816280" y="1212120"/>
            <a:ext cx="3246120" cy="1841760"/>
          </a:xfrm>
          <a:custGeom>
            <a:avLst/>
            <a:gdLst/>
            <a:ahLst/>
            <a:rect l="l" t="t" r="r" b="b"/>
            <a:pathLst>
              <a:path w="307291" h="174408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rgbClr val="a8c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2"/>
          <p:cNvSpPr/>
          <p:nvPr/>
        </p:nvSpPr>
        <p:spPr>
          <a:xfrm>
            <a:off x="795960" y="201240"/>
            <a:ext cx="75502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5c65cf"/>
                </a:solidFill>
                <a:latin typeface="DejaVu Sans Condensed"/>
                <a:ea typeface="Advent Pro"/>
              </a:rPr>
              <a:t>Решение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01" name="CustomShape 3"/>
          <p:cNvSpPr/>
          <p:nvPr/>
        </p:nvSpPr>
        <p:spPr>
          <a:xfrm>
            <a:off x="2057400" y="3603600"/>
            <a:ext cx="4799160" cy="14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100" spc="-1" strike="noStrike">
                <a:solidFill>
                  <a:srgbClr val="434343"/>
                </a:solidFill>
                <a:latin typeface="DejaVu Sans Condensed"/>
                <a:ea typeface="Roboto"/>
              </a:rPr>
              <a:t>Решению проблемы помогут приложение для мобильного телефона, а также автоматизированная система, позволяющей с удобством делиться едой, помогать людям и экологии, а также мотивировать благотворителей, что улучшит моральное и нравственное воспитание населения в целом.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902" name="Group 4"/>
          <p:cNvGrpSpPr/>
          <p:nvPr/>
        </p:nvGrpSpPr>
        <p:grpSpPr>
          <a:xfrm>
            <a:off x="3076560" y="1151640"/>
            <a:ext cx="2765880" cy="2069640"/>
            <a:chOff x="3076560" y="1151640"/>
            <a:chExt cx="2765880" cy="2069640"/>
          </a:xfrm>
        </p:grpSpPr>
        <p:sp>
          <p:nvSpPr>
            <p:cNvPr id="903" name="CustomShape 5"/>
            <p:cNvSpPr/>
            <p:nvPr/>
          </p:nvSpPr>
          <p:spPr>
            <a:xfrm>
              <a:off x="4468320" y="3113640"/>
              <a:ext cx="1307880" cy="98640"/>
            </a:xfrm>
            <a:custGeom>
              <a:avLst/>
              <a:gdLst/>
              <a:ahLst/>
              <a:rect l="l" t="t" r="r" b="b"/>
              <a:pathLst>
                <a:path w="123894" h="9497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6"/>
            <p:cNvSpPr/>
            <p:nvPr/>
          </p:nvSpPr>
          <p:spPr>
            <a:xfrm>
              <a:off x="4764960" y="1347120"/>
              <a:ext cx="1077480" cy="1804320"/>
            </a:xfrm>
            <a:custGeom>
              <a:avLst/>
              <a:gdLst/>
              <a:ahLst/>
              <a:rect l="l" t="t" r="r" b="b"/>
              <a:pathLst>
                <a:path w="102122" h="170878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7"/>
            <p:cNvSpPr/>
            <p:nvPr/>
          </p:nvSpPr>
          <p:spPr>
            <a:xfrm>
              <a:off x="4888080" y="1635480"/>
              <a:ext cx="57240" cy="115560"/>
            </a:xfrm>
            <a:custGeom>
              <a:avLst/>
              <a:gdLst/>
              <a:ahLst/>
              <a:rect l="l" t="t" r="r" b="b"/>
              <a:pathLst>
                <a:path w="5573" h="11092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8"/>
            <p:cNvSpPr/>
            <p:nvPr/>
          </p:nvSpPr>
          <p:spPr>
            <a:xfrm>
              <a:off x="4866840" y="1789560"/>
              <a:ext cx="57240" cy="115560"/>
            </a:xfrm>
            <a:custGeom>
              <a:avLst/>
              <a:gdLst/>
              <a:ahLst/>
              <a:rect l="l" t="t" r="r" b="b"/>
              <a:pathLst>
                <a:path w="5573" h="11091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9"/>
            <p:cNvSpPr/>
            <p:nvPr/>
          </p:nvSpPr>
          <p:spPr>
            <a:xfrm>
              <a:off x="4727880" y="1344600"/>
              <a:ext cx="1077480" cy="1804320"/>
            </a:xfrm>
            <a:custGeom>
              <a:avLst/>
              <a:gdLst/>
              <a:ahLst/>
              <a:rect l="l" t="t" r="r" b="b"/>
              <a:pathLst>
                <a:path w="102122" h="170878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0"/>
            <p:cNvSpPr/>
            <p:nvPr/>
          </p:nvSpPr>
          <p:spPr>
            <a:xfrm>
              <a:off x="4790520" y="1483560"/>
              <a:ext cx="974160" cy="1460160"/>
            </a:xfrm>
            <a:custGeom>
              <a:avLst/>
              <a:gdLst/>
              <a:ahLst/>
              <a:rect l="l" t="t" r="r" b="b"/>
              <a:pathLst>
                <a:path w="92349" h="138296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1"/>
            <p:cNvSpPr/>
            <p:nvPr/>
          </p:nvSpPr>
          <p:spPr>
            <a:xfrm>
              <a:off x="5313600" y="1449360"/>
              <a:ext cx="131760" cy="35640"/>
            </a:xfrm>
            <a:custGeom>
              <a:avLst/>
              <a:gdLst/>
              <a:ahLst/>
              <a:rect l="l" t="t" r="r" b="b"/>
              <a:pathLst>
                <a:path w="12624" h="3538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2"/>
            <p:cNvSpPr/>
            <p:nvPr/>
          </p:nvSpPr>
          <p:spPr>
            <a:xfrm>
              <a:off x="5094720" y="2917800"/>
              <a:ext cx="147960" cy="138600"/>
            </a:xfrm>
            <a:custGeom>
              <a:avLst/>
              <a:gdLst/>
              <a:ahLst/>
              <a:rect l="l" t="t" r="r" b="b"/>
              <a:pathLst>
                <a:path w="14162" h="13284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3"/>
            <p:cNvSpPr/>
            <p:nvPr/>
          </p:nvSpPr>
          <p:spPr>
            <a:xfrm>
              <a:off x="5090040" y="2910240"/>
              <a:ext cx="160560" cy="153360"/>
            </a:xfrm>
            <a:custGeom>
              <a:avLst/>
              <a:gdLst/>
              <a:ahLst/>
              <a:rect l="l" t="t" r="r" b="b"/>
              <a:pathLst>
                <a:path w="15367" h="14683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4"/>
            <p:cNvSpPr/>
            <p:nvPr/>
          </p:nvSpPr>
          <p:spPr>
            <a:xfrm>
              <a:off x="4573080" y="3047040"/>
              <a:ext cx="197280" cy="150120"/>
            </a:xfrm>
            <a:custGeom>
              <a:avLst/>
              <a:gdLst/>
              <a:ahLst/>
              <a:rect l="l" t="t" r="r" b="b"/>
              <a:pathLst>
                <a:path w="18851" h="14378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5"/>
            <p:cNvSpPr/>
            <p:nvPr/>
          </p:nvSpPr>
          <p:spPr>
            <a:xfrm>
              <a:off x="4708440" y="2232720"/>
              <a:ext cx="693000" cy="904680"/>
            </a:xfrm>
            <a:custGeom>
              <a:avLst/>
              <a:gdLst/>
              <a:ahLst/>
              <a:rect l="l" t="t" r="r" b="b"/>
              <a:pathLst>
                <a:path w="65741" h="85746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6"/>
            <p:cNvSpPr/>
            <p:nvPr/>
          </p:nvSpPr>
          <p:spPr>
            <a:xfrm>
              <a:off x="5353920" y="1681920"/>
              <a:ext cx="163800" cy="190080"/>
            </a:xfrm>
            <a:custGeom>
              <a:avLst/>
              <a:gdLst/>
              <a:ahLst/>
              <a:rect l="l" t="t" r="r" b="b"/>
              <a:pathLst>
                <a:path w="15653" h="18169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7"/>
            <p:cNvSpPr/>
            <p:nvPr/>
          </p:nvSpPr>
          <p:spPr>
            <a:xfrm>
              <a:off x="5353920" y="1681920"/>
              <a:ext cx="163800" cy="190080"/>
            </a:xfrm>
            <a:custGeom>
              <a:avLst/>
              <a:gdLst/>
              <a:ahLst/>
              <a:rect l="l" t="t" r="r" b="b"/>
              <a:pathLst>
                <a:path w="15653" h="18169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8"/>
            <p:cNvSpPr/>
            <p:nvPr/>
          </p:nvSpPr>
          <p:spPr>
            <a:xfrm>
              <a:off x="5516640" y="1610280"/>
              <a:ext cx="67680" cy="89640"/>
            </a:xfrm>
            <a:custGeom>
              <a:avLst/>
              <a:gdLst/>
              <a:ahLst/>
              <a:rect l="l" t="t" r="r" b="b"/>
              <a:pathLst>
                <a:path w="6577" h="8658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9"/>
            <p:cNvSpPr/>
            <p:nvPr/>
          </p:nvSpPr>
          <p:spPr>
            <a:xfrm>
              <a:off x="5297040" y="1502640"/>
              <a:ext cx="302040" cy="265320"/>
            </a:xfrm>
            <a:custGeom>
              <a:avLst/>
              <a:gdLst/>
              <a:ahLst/>
              <a:rect l="l" t="t" r="r" b="b"/>
              <a:pathLst>
                <a:path w="28758" h="25274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20"/>
            <p:cNvSpPr/>
            <p:nvPr/>
          </p:nvSpPr>
          <p:spPr>
            <a:xfrm>
              <a:off x="5481000" y="1519560"/>
              <a:ext cx="138240" cy="223920"/>
            </a:xfrm>
            <a:custGeom>
              <a:avLst/>
              <a:gdLst/>
              <a:ahLst/>
              <a:rect l="l" t="t" r="r" b="b"/>
              <a:pathLst>
                <a:path w="13261" h="2136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21"/>
            <p:cNvSpPr/>
            <p:nvPr/>
          </p:nvSpPr>
          <p:spPr>
            <a:xfrm>
              <a:off x="5168160" y="1415520"/>
              <a:ext cx="496080" cy="186480"/>
            </a:xfrm>
            <a:custGeom>
              <a:avLst/>
              <a:gdLst/>
              <a:ahLst/>
              <a:rect l="l" t="t" r="r" b="b"/>
              <a:pathLst>
                <a:path w="47119" h="17816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22"/>
            <p:cNvSpPr/>
            <p:nvPr/>
          </p:nvSpPr>
          <p:spPr>
            <a:xfrm>
              <a:off x="5168160" y="1497240"/>
              <a:ext cx="442080" cy="104760"/>
            </a:xfrm>
            <a:custGeom>
              <a:avLst/>
              <a:gdLst/>
              <a:ahLst/>
              <a:rect l="l" t="t" r="r" b="b"/>
              <a:pathLst>
                <a:path w="42008" h="10097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23"/>
            <p:cNvSpPr/>
            <p:nvPr/>
          </p:nvSpPr>
          <p:spPr>
            <a:xfrm>
              <a:off x="4759560" y="1861200"/>
              <a:ext cx="536760" cy="252000"/>
            </a:xfrm>
            <a:custGeom>
              <a:avLst/>
              <a:gdLst/>
              <a:ahLst/>
              <a:rect l="l" t="t" r="r" b="b"/>
              <a:pathLst>
                <a:path w="50944" h="23997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24"/>
            <p:cNvSpPr/>
            <p:nvPr/>
          </p:nvSpPr>
          <p:spPr>
            <a:xfrm>
              <a:off x="4759560" y="1861200"/>
              <a:ext cx="536760" cy="252000"/>
            </a:xfrm>
            <a:custGeom>
              <a:avLst/>
              <a:gdLst/>
              <a:ahLst/>
              <a:rect l="l" t="t" r="r" b="b"/>
              <a:pathLst>
                <a:path w="50944" h="23997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25"/>
            <p:cNvSpPr/>
            <p:nvPr/>
          </p:nvSpPr>
          <p:spPr>
            <a:xfrm>
              <a:off x="5172840" y="1793880"/>
              <a:ext cx="181440" cy="148320"/>
            </a:xfrm>
            <a:custGeom>
              <a:avLst/>
              <a:gdLst/>
              <a:ahLst/>
              <a:rect l="l" t="t" r="r" b="b"/>
              <a:pathLst>
                <a:path w="17344" h="14219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26"/>
            <p:cNvSpPr/>
            <p:nvPr/>
          </p:nvSpPr>
          <p:spPr>
            <a:xfrm>
              <a:off x="5172840" y="1793880"/>
              <a:ext cx="181440" cy="148320"/>
            </a:xfrm>
            <a:custGeom>
              <a:avLst/>
              <a:gdLst/>
              <a:ahLst/>
              <a:rect l="l" t="t" r="r" b="b"/>
              <a:pathLst>
                <a:path w="17344" h="14219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27"/>
            <p:cNvSpPr/>
            <p:nvPr/>
          </p:nvSpPr>
          <p:spPr>
            <a:xfrm>
              <a:off x="5083560" y="1790640"/>
              <a:ext cx="527040" cy="595800"/>
            </a:xfrm>
            <a:custGeom>
              <a:avLst/>
              <a:gdLst/>
              <a:ahLst/>
              <a:rect l="l" t="t" r="r" b="b"/>
              <a:pathLst>
                <a:path w="50028" h="56539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8"/>
            <p:cNvSpPr/>
            <p:nvPr/>
          </p:nvSpPr>
          <p:spPr>
            <a:xfrm>
              <a:off x="5083560" y="1989000"/>
              <a:ext cx="366120" cy="397080"/>
            </a:xfrm>
            <a:custGeom>
              <a:avLst/>
              <a:gdLst/>
              <a:ahLst/>
              <a:rect l="l" t="t" r="r" b="b"/>
              <a:pathLst>
                <a:path w="34793" h="37747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29"/>
            <p:cNvSpPr/>
            <p:nvPr/>
          </p:nvSpPr>
          <p:spPr>
            <a:xfrm>
              <a:off x="4659480" y="1800000"/>
              <a:ext cx="485280" cy="463320"/>
            </a:xfrm>
            <a:custGeom>
              <a:avLst/>
              <a:gdLst/>
              <a:ahLst/>
              <a:rect l="l" t="t" r="r" b="b"/>
              <a:pathLst>
                <a:path w="46088" h="44013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30"/>
            <p:cNvSpPr/>
            <p:nvPr/>
          </p:nvSpPr>
          <p:spPr>
            <a:xfrm>
              <a:off x="4659480" y="1800000"/>
              <a:ext cx="132840" cy="421560"/>
            </a:xfrm>
            <a:custGeom>
              <a:avLst/>
              <a:gdLst/>
              <a:ahLst/>
              <a:rect l="l" t="t" r="r" b="b"/>
              <a:pathLst>
                <a:path w="12745" h="40056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31"/>
            <p:cNvSpPr/>
            <p:nvPr/>
          </p:nvSpPr>
          <p:spPr>
            <a:xfrm>
              <a:off x="4964040" y="1993320"/>
              <a:ext cx="534240" cy="259560"/>
            </a:xfrm>
            <a:custGeom>
              <a:avLst/>
              <a:gdLst/>
              <a:ahLst/>
              <a:rect l="l" t="t" r="r" b="b"/>
              <a:pathLst>
                <a:path w="50715" h="2473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32"/>
            <p:cNvSpPr/>
            <p:nvPr/>
          </p:nvSpPr>
          <p:spPr>
            <a:xfrm>
              <a:off x="3076560" y="3123360"/>
              <a:ext cx="1298520" cy="97920"/>
            </a:xfrm>
            <a:custGeom>
              <a:avLst/>
              <a:gdLst/>
              <a:ahLst/>
              <a:rect l="l" t="t" r="r" b="b"/>
              <a:pathLst>
                <a:path w="123032" h="9432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33"/>
            <p:cNvSpPr/>
            <p:nvPr/>
          </p:nvSpPr>
          <p:spPr>
            <a:xfrm>
              <a:off x="3831480" y="3075120"/>
              <a:ext cx="95400" cy="105480"/>
            </a:xfrm>
            <a:custGeom>
              <a:avLst/>
              <a:gdLst/>
              <a:ahLst/>
              <a:rect l="l" t="t" r="r" b="b"/>
              <a:pathLst>
                <a:path w="9196" h="10147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34"/>
            <p:cNvSpPr/>
            <p:nvPr/>
          </p:nvSpPr>
          <p:spPr>
            <a:xfrm>
              <a:off x="4082760" y="3114360"/>
              <a:ext cx="160920" cy="43560"/>
            </a:xfrm>
            <a:custGeom>
              <a:avLst/>
              <a:gdLst/>
              <a:ahLst/>
              <a:rect l="l" t="t" r="r" b="b"/>
              <a:pathLst>
                <a:path w="15405" h="4302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35"/>
            <p:cNvSpPr/>
            <p:nvPr/>
          </p:nvSpPr>
          <p:spPr>
            <a:xfrm>
              <a:off x="4034160" y="2128680"/>
              <a:ext cx="318960" cy="994680"/>
            </a:xfrm>
            <a:custGeom>
              <a:avLst/>
              <a:gdLst/>
              <a:ahLst/>
              <a:rect l="l" t="t" r="r" b="b"/>
              <a:pathLst>
                <a:path w="30357" h="9428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36"/>
            <p:cNvSpPr/>
            <p:nvPr/>
          </p:nvSpPr>
          <p:spPr>
            <a:xfrm>
              <a:off x="4034160" y="2128680"/>
              <a:ext cx="318960" cy="994680"/>
            </a:xfrm>
            <a:custGeom>
              <a:avLst/>
              <a:gdLst/>
              <a:ahLst/>
              <a:rect l="l" t="t" r="r" b="b"/>
              <a:pathLst>
                <a:path w="30357" h="9428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37"/>
            <p:cNvSpPr/>
            <p:nvPr/>
          </p:nvSpPr>
          <p:spPr>
            <a:xfrm>
              <a:off x="3803040" y="1990800"/>
              <a:ext cx="421560" cy="1123200"/>
            </a:xfrm>
            <a:custGeom>
              <a:avLst/>
              <a:gdLst/>
              <a:ahLst/>
              <a:rect l="l" t="t" r="r" b="b"/>
              <a:pathLst>
                <a:path w="40062" h="106443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38"/>
            <p:cNvSpPr/>
            <p:nvPr/>
          </p:nvSpPr>
          <p:spPr>
            <a:xfrm>
              <a:off x="4072680" y="1151640"/>
              <a:ext cx="139680" cy="733680"/>
            </a:xfrm>
            <a:custGeom>
              <a:avLst/>
              <a:gdLst/>
              <a:ahLst/>
              <a:rect l="l" t="t" r="r" b="b"/>
              <a:pathLst>
                <a:path w="13390" h="69575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39"/>
            <p:cNvSpPr/>
            <p:nvPr/>
          </p:nvSpPr>
          <p:spPr>
            <a:xfrm>
              <a:off x="4129560" y="1202760"/>
              <a:ext cx="71640" cy="51120"/>
            </a:xfrm>
            <a:custGeom>
              <a:avLst/>
              <a:gdLst/>
              <a:ahLst/>
              <a:rect l="l" t="t" r="r" b="b"/>
              <a:pathLst>
                <a:path w="6961" h="5018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40"/>
            <p:cNvSpPr/>
            <p:nvPr/>
          </p:nvSpPr>
          <p:spPr>
            <a:xfrm>
              <a:off x="3717360" y="1381680"/>
              <a:ext cx="341280" cy="454320"/>
            </a:xfrm>
            <a:custGeom>
              <a:avLst/>
              <a:gdLst/>
              <a:ahLst/>
              <a:rect l="l" t="t" r="r" b="b"/>
              <a:pathLst>
                <a:path w="32455" h="43157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41"/>
            <p:cNvSpPr/>
            <p:nvPr/>
          </p:nvSpPr>
          <p:spPr>
            <a:xfrm>
              <a:off x="4012920" y="1381320"/>
              <a:ext cx="318960" cy="478800"/>
            </a:xfrm>
            <a:custGeom>
              <a:avLst/>
              <a:gdLst/>
              <a:ahLst/>
              <a:rect l="l" t="t" r="r" b="b"/>
              <a:pathLst>
                <a:path w="30346" h="45453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42"/>
            <p:cNvSpPr/>
            <p:nvPr/>
          </p:nvSpPr>
          <p:spPr>
            <a:xfrm>
              <a:off x="3904200" y="1631160"/>
              <a:ext cx="189360" cy="171360"/>
            </a:xfrm>
            <a:custGeom>
              <a:avLst/>
              <a:gdLst/>
              <a:ahLst/>
              <a:rect l="l" t="t" r="r" b="b"/>
              <a:pathLst>
                <a:path w="18094" h="16399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43"/>
            <p:cNvSpPr/>
            <p:nvPr/>
          </p:nvSpPr>
          <p:spPr>
            <a:xfrm>
              <a:off x="3904200" y="1635120"/>
              <a:ext cx="189360" cy="167400"/>
            </a:xfrm>
            <a:custGeom>
              <a:avLst/>
              <a:gdLst/>
              <a:ahLst/>
              <a:rect l="l" t="t" r="r" b="b"/>
              <a:pathLst>
                <a:path w="18094" h="1601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44"/>
            <p:cNvSpPr/>
            <p:nvPr/>
          </p:nvSpPr>
          <p:spPr>
            <a:xfrm>
              <a:off x="3896640" y="1550520"/>
              <a:ext cx="63720" cy="81360"/>
            </a:xfrm>
            <a:custGeom>
              <a:avLst/>
              <a:gdLst/>
              <a:ahLst/>
              <a:rect l="l" t="t" r="r" b="b"/>
              <a:pathLst>
                <a:path w="6190" h="7877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45"/>
            <p:cNvSpPr/>
            <p:nvPr/>
          </p:nvSpPr>
          <p:spPr>
            <a:xfrm>
              <a:off x="3910680" y="1436400"/>
              <a:ext cx="245520" cy="267480"/>
            </a:xfrm>
            <a:custGeom>
              <a:avLst/>
              <a:gdLst/>
              <a:ahLst/>
              <a:rect l="l" t="t" r="r" b="b"/>
              <a:pathLst>
                <a:path w="23384" h="25482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46"/>
            <p:cNvSpPr/>
            <p:nvPr/>
          </p:nvSpPr>
          <p:spPr>
            <a:xfrm>
              <a:off x="3799440" y="1397160"/>
              <a:ext cx="243360" cy="315000"/>
            </a:xfrm>
            <a:custGeom>
              <a:avLst/>
              <a:gdLst/>
              <a:ahLst/>
              <a:rect l="l" t="t" r="r" b="b"/>
              <a:pathLst>
                <a:path w="23188" h="29985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47"/>
            <p:cNvSpPr/>
            <p:nvPr/>
          </p:nvSpPr>
          <p:spPr>
            <a:xfrm>
              <a:off x="3922200" y="1564560"/>
              <a:ext cx="31320" cy="46080"/>
            </a:xfrm>
            <a:custGeom>
              <a:avLst/>
              <a:gdLst/>
              <a:ahLst/>
              <a:rect l="l" t="t" r="r" b="b"/>
              <a:pathLst>
                <a:path w="3139" h="4524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48"/>
            <p:cNvSpPr/>
            <p:nvPr/>
          </p:nvSpPr>
          <p:spPr>
            <a:xfrm>
              <a:off x="3961440" y="1434600"/>
              <a:ext cx="107280" cy="150120"/>
            </a:xfrm>
            <a:custGeom>
              <a:avLst/>
              <a:gdLst/>
              <a:ahLst/>
              <a:rect l="l" t="t" r="r" b="b"/>
              <a:pathLst>
                <a:path w="10312" h="14373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49"/>
            <p:cNvSpPr/>
            <p:nvPr/>
          </p:nvSpPr>
          <p:spPr>
            <a:xfrm>
              <a:off x="3695040" y="1191600"/>
              <a:ext cx="248760" cy="710640"/>
            </a:xfrm>
            <a:custGeom>
              <a:avLst/>
              <a:gdLst/>
              <a:ahLst/>
              <a:rect l="l" t="t" r="r" b="b"/>
              <a:pathLst>
                <a:path w="23688" h="67419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50"/>
            <p:cNvSpPr/>
            <p:nvPr/>
          </p:nvSpPr>
          <p:spPr>
            <a:xfrm>
              <a:off x="3754800" y="1231920"/>
              <a:ext cx="25560" cy="77760"/>
            </a:xfrm>
            <a:custGeom>
              <a:avLst/>
              <a:gdLst/>
              <a:ahLst/>
              <a:rect l="l" t="t" r="r" b="b"/>
              <a:pathLst>
                <a:path w="2592" h="7525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51"/>
            <p:cNvSpPr/>
            <p:nvPr/>
          </p:nvSpPr>
          <p:spPr>
            <a:xfrm>
              <a:off x="3803760" y="1665720"/>
              <a:ext cx="395280" cy="439200"/>
            </a:xfrm>
            <a:custGeom>
              <a:avLst/>
              <a:gdLst/>
              <a:ahLst/>
              <a:rect l="l" t="t" r="r" b="b"/>
              <a:pathLst>
                <a:path w="37576" h="41738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52"/>
            <p:cNvSpPr/>
            <p:nvPr/>
          </p:nvSpPr>
          <p:spPr>
            <a:xfrm>
              <a:off x="3871080" y="1877040"/>
              <a:ext cx="327960" cy="227880"/>
            </a:xfrm>
            <a:custGeom>
              <a:avLst/>
              <a:gdLst/>
              <a:ahLst/>
              <a:rect l="l" t="t" r="r" b="b"/>
              <a:pathLst>
                <a:path w="31206" h="21727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53"/>
            <p:cNvSpPr/>
            <p:nvPr/>
          </p:nvSpPr>
          <p:spPr>
            <a:xfrm>
              <a:off x="4096800" y="1777680"/>
              <a:ext cx="156960" cy="144360"/>
            </a:xfrm>
            <a:custGeom>
              <a:avLst/>
              <a:gdLst/>
              <a:ahLst/>
              <a:rect l="l" t="t" r="r" b="b"/>
              <a:pathLst>
                <a:path w="15018" h="13815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54"/>
            <p:cNvSpPr/>
            <p:nvPr/>
          </p:nvSpPr>
          <p:spPr>
            <a:xfrm>
              <a:off x="3416400" y="1683720"/>
              <a:ext cx="187200" cy="159120"/>
            </a:xfrm>
            <a:custGeom>
              <a:avLst/>
              <a:gdLst/>
              <a:ahLst/>
              <a:rect l="l" t="t" r="r" b="b"/>
              <a:pathLst>
                <a:path w="17881" h="15231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55"/>
            <p:cNvSpPr/>
            <p:nvPr/>
          </p:nvSpPr>
          <p:spPr>
            <a:xfrm>
              <a:off x="3416400" y="1683720"/>
              <a:ext cx="187200" cy="159120"/>
            </a:xfrm>
            <a:custGeom>
              <a:avLst/>
              <a:gdLst/>
              <a:ahLst/>
              <a:rect l="l" t="t" r="r" b="b"/>
              <a:pathLst>
                <a:path w="17881" h="15231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56"/>
            <p:cNvSpPr/>
            <p:nvPr/>
          </p:nvSpPr>
          <p:spPr>
            <a:xfrm>
              <a:off x="3433320" y="1626120"/>
              <a:ext cx="53640" cy="56160"/>
            </a:xfrm>
            <a:custGeom>
              <a:avLst/>
              <a:gdLst/>
              <a:ahLst/>
              <a:rect l="l" t="t" r="r" b="b"/>
              <a:pathLst>
                <a:path w="5231" h="5476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57"/>
            <p:cNvSpPr/>
            <p:nvPr/>
          </p:nvSpPr>
          <p:spPr>
            <a:xfrm>
              <a:off x="3419640" y="1567800"/>
              <a:ext cx="87840" cy="79200"/>
            </a:xfrm>
            <a:custGeom>
              <a:avLst/>
              <a:gdLst/>
              <a:ahLst/>
              <a:rect l="l" t="t" r="r" b="b"/>
              <a:pathLst>
                <a:path w="8470" h="7675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58"/>
            <p:cNvSpPr/>
            <p:nvPr/>
          </p:nvSpPr>
          <p:spPr>
            <a:xfrm>
              <a:off x="3441600" y="1488240"/>
              <a:ext cx="234360" cy="276120"/>
            </a:xfrm>
            <a:custGeom>
              <a:avLst/>
              <a:gdLst/>
              <a:ahLst/>
              <a:rect l="l" t="t" r="r" b="b"/>
              <a:pathLst>
                <a:path w="22331" h="26294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59"/>
            <p:cNvSpPr/>
            <p:nvPr/>
          </p:nvSpPr>
          <p:spPr>
            <a:xfrm>
              <a:off x="3404520" y="1420560"/>
              <a:ext cx="318960" cy="200520"/>
            </a:xfrm>
            <a:custGeom>
              <a:avLst/>
              <a:gdLst/>
              <a:ahLst/>
              <a:rect l="l" t="t" r="r" b="b"/>
              <a:pathLst>
                <a:path w="30349" h="19138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60"/>
            <p:cNvSpPr/>
            <p:nvPr/>
          </p:nvSpPr>
          <p:spPr>
            <a:xfrm>
              <a:off x="3539160" y="1989360"/>
              <a:ext cx="186480" cy="195480"/>
            </a:xfrm>
            <a:custGeom>
              <a:avLst/>
              <a:gdLst/>
              <a:ahLst/>
              <a:rect l="l" t="t" r="r" b="b"/>
              <a:pathLst>
                <a:path w="17818" h="18677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61"/>
            <p:cNvSpPr/>
            <p:nvPr/>
          </p:nvSpPr>
          <p:spPr>
            <a:xfrm>
              <a:off x="3539160" y="1989360"/>
              <a:ext cx="144360" cy="195480"/>
            </a:xfrm>
            <a:custGeom>
              <a:avLst/>
              <a:gdLst/>
              <a:ahLst/>
              <a:rect l="l" t="t" r="r" b="b"/>
              <a:pathLst>
                <a:path w="13822" h="18677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62"/>
            <p:cNvSpPr/>
            <p:nvPr/>
          </p:nvSpPr>
          <p:spPr>
            <a:xfrm>
              <a:off x="3294360" y="3103200"/>
              <a:ext cx="143640" cy="92880"/>
            </a:xfrm>
            <a:custGeom>
              <a:avLst/>
              <a:gdLst/>
              <a:ahLst/>
              <a:rect l="l" t="t" r="r" b="b"/>
              <a:pathLst>
                <a:path w="13775" h="8949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63"/>
            <p:cNvSpPr/>
            <p:nvPr/>
          </p:nvSpPr>
          <p:spPr>
            <a:xfrm>
              <a:off x="3295800" y="3166920"/>
              <a:ext cx="142200" cy="28800"/>
            </a:xfrm>
            <a:custGeom>
              <a:avLst/>
              <a:gdLst/>
              <a:ahLst/>
              <a:rect l="l" t="t" r="r" b="b"/>
              <a:pathLst>
                <a:path w="13633" h="2892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64"/>
            <p:cNvSpPr/>
            <p:nvPr/>
          </p:nvSpPr>
          <p:spPr>
            <a:xfrm>
              <a:off x="3406320" y="3156120"/>
              <a:ext cx="20160" cy="19080"/>
            </a:xfrm>
            <a:custGeom>
              <a:avLst/>
              <a:gdLst/>
              <a:ahLst/>
              <a:rect l="l" t="t" r="r" b="b"/>
              <a:pathLst>
                <a:path w="2091" h="1992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65"/>
            <p:cNvSpPr/>
            <p:nvPr/>
          </p:nvSpPr>
          <p:spPr>
            <a:xfrm>
              <a:off x="3351960" y="3162600"/>
              <a:ext cx="11160" cy="12600"/>
            </a:xfrm>
            <a:custGeom>
              <a:avLst/>
              <a:gdLst/>
              <a:ahLst/>
              <a:rect l="l" t="t" r="r" b="b"/>
              <a:pathLst>
                <a:path w="1214" h="1364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66"/>
            <p:cNvSpPr/>
            <p:nvPr/>
          </p:nvSpPr>
          <p:spPr>
            <a:xfrm>
              <a:off x="3363480" y="3159360"/>
              <a:ext cx="11160" cy="12600"/>
            </a:xfrm>
            <a:custGeom>
              <a:avLst/>
              <a:gdLst/>
              <a:ahLst/>
              <a:rect l="l" t="t" r="r" b="b"/>
              <a:pathLst>
                <a:path w="1212" h="1364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67"/>
            <p:cNvSpPr/>
            <p:nvPr/>
          </p:nvSpPr>
          <p:spPr>
            <a:xfrm>
              <a:off x="3373920" y="3157560"/>
              <a:ext cx="11160" cy="12600"/>
            </a:xfrm>
            <a:custGeom>
              <a:avLst/>
              <a:gdLst/>
              <a:ahLst/>
              <a:rect l="l" t="t" r="r" b="b"/>
              <a:pathLst>
                <a:path w="1213" h="1364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68"/>
            <p:cNvSpPr/>
            <p:nvPr/>
          </p:nvSpPr>
          <p:spPr>
            <a:xfrm>
              <a:off x="3567240" y="3107520"/>
              <a:ext cx="142920" cy="92880"/>
            </a:xfrm>
            <a:custGeom>
              <a:avLst/>
              <a:gdLst/>
              <a:ahLst/>
              <a:rect l="l" t="t" r="r" b="b"/>
              <a:pathLst>
                <a:path w="13701" h="8946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rgbClr val="d96f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69"/>
            <p:cNvSpPr/>
            <p:nvPr/>
          </p:nvSpPr>
          <p:spPr>
            <a:xfrm>
              <a:off x="3567240" y="3170160"/>
              <a:ext cx="141840" cy="29880"/>
            </a:xfrm>
            <a:custGeom>
              <a:avLst/>
              <a:gdLst/>
              <a:ahLst/>
              <a:rect l="l" t="t" r="r" b="b"/>
              <a:pathLst>
                <a:path w="13603" h="2988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70"/>
            <p:cNvSpPr/>
            <p:nvPr/>
          </p:nvSpPr>
          <p:spPr>
            <a:xfrm>
              <a:off x="3577320" y="3161880"/>
              <a:ext cx="20520" cy="19440"/>
            </a:xfrm>
            <a:custGeom>
              <a:avLst/>
              <a:gdLst/>
              <a:ahLst/>
              <a:rect l="l" t="t" r="r" b="b"/>
              <a:pathLst>
                <a:path w="2101" h="1993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71"/>
            <p:cNvSpPr/>
            <p:nvPr/>
          </p:nvSpPr>
          <p:spPr>
            <a:xfrm>
              <a:off x="3641400" y="3166200"/>
              <a:ext cx="10800" cy="12960"/>
            </a:xfrm>
            <a:custGeom>
              <a:avLst/>
              <a:gdLst/>
              <a:ahLst/>
              <a:rect l="l" t="t" r="r" b="b"/>
              <a:pathLst>
                <a:path w="1178" h="1391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72"/>
            <p:cNvSpPr/>
            <p:nvPr/>
          </p:nvSpPr>
          <p:spPr>
            <a:xfrm>
              <a:off x="3630240" y="3163680"/>
              <a:ext cx="10440" cy="12960"/>
            </a:xfrm>
            <a:custGeom>
              <a:avLst/>
              <a:gdLst/>
              <a:ahLst/>
              <a:rect l="l" t="t" r="r" b="b"/>
              <a:pathLst>
                <a:path w="1146" h="1387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73"/>
            <p:cNvSpPr/>
            <p:nvPr/>
          </p:nvSpPr>
          <p:spPr>
            <a:xfrm>
              <a:off x="3619440" y="3161880"/>
              <a:ext cx="10440" cy="12960"/>
            </a:xfrm>
            <a:custGeom>
              <a:avLst/>
              <a:gdLst/>
              <a:ahLst/>
              <a:rect l="l" t="t" r="r" b="b"/>
              <a:pathLst>
                <a:path w="1174" h="1387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74"/>
            <p:cNvSpPr/>
            <p:nvPr/>
          </p:nvSpPr>
          <p:spPr>
            <a:xfrm>
              <a:off x="3202560" y="2072520"/>
              <a:ext cx="473040" cy="1056600"/>
            </a:xfrm>
            <a:custGeom>
              <a:avLst/>
              <a:gdLst/>
              <a:ahLst/>
              <a:rect l="l" t="t" r="r" b="b"/>
              <a:pathLst>
                <a:path w="44923" h="100148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75"/>
            <p:cNvSpPr/>
            <p:nvPr/>
          </p:nvSpPr>
          <p:spPr>
            <a:xfrm>
              <a:off x="3455280" y="2307240"/>
              <a:ext cx="214920" cy="822240"/>
            </a:xfrm>
            <a:custGeom>
              <a:avLst/>
              <a:gdLst/>
              <a:ahLst/>
              <a:rect l="l" t="t" r="r" b="b"/>
              <a:pathLst>
                <a:path w="20492" h="77966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rgbClr val="f3c3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76"/>
            <p:cNvSpPr/>
            <p:nvPr/>
          </p:nvSpPr>
          <p:spPr>
            <a:xfrm>
              <a:off x="3344040" y="3084480"/>
              <a:ext cx="106920" cy="44280"/>
            </a:xfrm>
            <a:custGeom>
              <a:avLst/>
              <a:gdLst/>
              <a:ahLst/>
              <a:rect l="l" t="t" r="r" b="b"/>
              <a:pathLst>
                <a:path w="10287" h="4352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77"/>
            <p:cNvSpPr/>
            <p:nvPr/>
          </p:nvSpPr>
          <p:spPr>
            <a:xfrm>
              <a:off x="3546000" y="3094200"/>
              <a:ext cx="113760" cy="41760"/>
            </a:xfrm>
            <a:custGeom>
              <a:avLst/>
              <a:gdLst/>
              <a:ahLst/>
              <a:rect l="l" t="t" r="r" b="b"/>
              <a:pathLst>
                <a:path w="10921" h="4117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a8c9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78"/>
            <p:cNvSpPr/>
            <p:nvPr/>
          </p:nvSpPr>
          <p:spPr>
            <a:xfrm>
              <a:off x="3293280" y="1758960"/>
              <a:ext cx="444600" cy="407880"/>
            </a:xfrm>
            <a:custGeom>
              <a:avLst/>
              <a:gdLst/>
              <a:ahLst/>
              <a:rect l="l" t="t" r="r" b="b"/>
              <a:pathLst>
                <a:path w="42247" h="38763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rgbClr val="66b9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79"/>
            <p:cNvSpPr/>
            <p:nvPr/>
          </p:nvSpPr>
          <p:spPr>
            <a:xfrm>
              <a:off x="3351240" y="1908360"/>
              <a:ext cx="371520" cy="216000"/>
            </a:xfrm>
            <a:custGeom>
              <a:avLst/>
              <a:gdLst/>
              <a:ahLst/>
              <a:rect l="l" t="t" r="r" b="b"/>
              <a:pathLst>
                <a:path w="35313" h="20592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80"/>
            <p:cNvSpPr/>
            <p:nvPr/>
          </p:nvSpPr>
          <p:spPr>
            <a:xfrm>
              <a:off x="3579120" y="1871280"/>
              <a:ext cx="160200" cy="213120"/>
            </a:xfrm>
            <a:custGeom>
              <a:avLst/>
              <a:gdLst/>
              <a:ahLst/>
              <a:rect l="l" t="t" r="r" b="b"/>
              <a:pathLst>
                <a:path w="15313" h="20328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rgbClr val="f5dc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81"/>
            <p:cNvSpPr/>
            <p:nvPr/>
          </p:nvSpPr>
          <p:spPr>
            <a:xfrm>
              <a:off x="3588840" y="1874520"/>
              <a:ext cx="150480" cy="210240"/>
            </a:xfrm>
            <a:custGeom>
              <a:avLst/>
              <a:gdLst/>
              <a:ahLst/>
              <a:rect l="l" t="t" r="r" b="b"/>
              <a:pathLst>
                <a:path w="14402" h="20051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rgbClr val="5c65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82"/>
            <p:cNvSpPr/>
            <p:nvPr/>
          </p:nvSpPr>
          <p:spPr>
            <a:xfrm>
              <a:off x="3668760" y="1944360"/>
              <a:ext cx="57240" cy="89280"/>
            </a:xfrm>
            <a:custGeom>
              <a:avLst/>
              <a:gdLst/>
              <a:ahLst/>
              <a:rect l="l" t="t" r="r" b="b"/>
              <a:pathLst>
                <a:path w="5582" h="8626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rgbClr val="fffae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push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 rot="2643000">
            <a:off x="6498360" y="-232200"/>
            <a:ext cx="4480560" cy="298044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a8c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2"/>
          <p:cNvSpPr/>
          <p:nvPr/>
        </p:nvSpPr>
        <p:spPr>
          <a:xfrm rot="17671800">
            <a:off x="-869400" y="900360"/>
            <a:ext cx="5259960" cy="3280320"/>
          </a:xfrm>
          <a:custGeom>
            <a:avLst/>
            <a:gdLst/>
            <a:ahLst/>
            <a:rect l="l" t="t" r="r" b="b"/>
            <a:pathLst>
              <a:path w="280968" h="175262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rgbClr val="a8c9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3"/>
          <p:cNvSpPr/>
          <p:nvPr/>
        </p:nvSpPr>
        <p:spPr>
          <a:xfrm>
            <a:off x="4572000" y="1303560"/>
            <a:ext cx="3896640" cy="20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5c65cf"/>
                </a:solidFill>
                <a:latin typeface="Advent Pro"/>
                <a:ea typeface="Advent Pro"/>
              </a:rPr>
              <a:t>Целевая аудитория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4" name="CustomShape 4"/>
          <p:cNvSpPr/>
          <p:nvPr/>
        </p:nvSpPr>
        <p:spPr>
          <a:xfrm>
            <a:off x="4572000" y="3393000"/>
            <a:ext cx="365616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Все ли смогут учавствовать в процессе взаимопомощи?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5" name="CustomShape 5"/>
          <p:cNvSpPr/>
          <p:nvPr/>
        </p:nvSpPr>
        <p:spPr>
          <a:xfrm>
            <a:off x="4572000" y="1283040"/>
            <a:ext cx="191196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5c65cf"/>
                </a:solidFill>
                <a:latin typeface="Advent Pro"/>
                <a:ea typeface="Advent Pro"/>
              </a:rPr>
              <a:t>02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986" name="CustomShape 6"/>
          <p:cNvSpPr/>
          <p:nvPr/>
        </p:nvSpPr>
        <p:spPr>
          <a:xfrm>
            <a:off x="168120" y="1596600"/>
            <a:ext cx="1057320" cy="2442960"/>
          </a:xfrm>
          <a:custGeom>
            <a:avLst/>
            <a:gdLst/>
            <a:ahLst/>
            <a:rect l="l" t="t" r="r" b="b"/>
            <a:pathLst>
              <a:path w="36469" h="84171">
                <a:moveTo>
                  <a:pt x="24177" y="1"/>
                </a:moveTo>
                <a:cubicBezTo>
                  <a:pt x="17424" y="1"/>
                  <a:pt x="9372" y="7084"/>
                  <a:pt x="9372" y="7084"/>
                </a:cubicBezTo>
                <a:cubicBezTo>
                  <a:pt x="9372" y="7084"/>
                  <a:pt x="1" y="19343"/>
                  <a:pt x="88" y="21663"/>
                </a:cubicBezTo>
                <a:cubicBezTo>
                  <a:pt x="176" y="23984"/>
                  <a:pt x="6699" y="84170"/>
                  <a:pt x="6699" y="84170"/>
                </a:cubicBezTo>
                <a:lnTo>
                  <a:pt x="35066" y="55601"/>
                </a:lnTo>
                <a:cubicBezTo>
                  <a:pt x="35066" y="55601"/>
                  <a:pt x="36469" y="10299"/>
                  <a:pt x="29888" y="2562"/>
                </a:cubicBezTo>
                <a:cubicBezTo>
                  <a:pt x="28309" y="706"/>
                  <a:pt x="26308" y="1"/>
                  <a:pt x="24177" y="1"/>
                </a:cubicBezTo>
                <a:close/>
              </a:path>
            </a:pathLst>
          </a:custGeom>
          <a:solidFill>
            <a:srgbClr val="9d8c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7"/>
          <p:cNvSpPr/>
          <p:nvPr/>
        </p:nvSpPr>
        <p:spPr>
          <a:xfrm>
            <a:off x="1229760" y="3857760"/>
            <a:ext cx="1586880" cy="1782360"/>
          </a:xfrm>
          <a:custGeom>
            <a:avLst/>
            <a:gdLst/>
            <a:ahLst/>
            <a:rect l="l" t="t" r="r" b="b"/>
            <a:pathLst>
              <a:path w="54694" h="61428">
                <a:moveTo>
                  <a:pt x="30806" y="0"/>
                </a:moveTo>
                <a:cubicBezTo>
                  <a:pt x="27844" y="0"/>
                  <a:pt x="23857" y="1388"/>
                  <a:pt x="18502" y="5296"/>
                </a:cubicBezTo>
                <a:cubicBezTo>
                  <a:pt x="1" y="18797"/>
                  <a:pt x="8633" y="61427"/>
                  <a:pt x="8633" y="61427"/>
                </a:cubicBezTo>
                <a:lnTo>
                  <a:pt x="54694" y="60470"/>
                </a:lnTo>
                <a:cubicBezTo>
                  <a:pt x="54694" y="60470"/>
                  <a:pt x="54647" y="28319"/>
                  <a:pt x="51948" y="18349"/>
                </a:cubicBezTo>
                <a:cubicBezTo>
                  <a:pt x="49249" y="8379"/>
                  <a:pt x="39177" y="8370"/>
                  <a:pt x="39177" y="8370"/>
                </a:cubicBezTo>
                <a:cubicBezTo>
                  <a:pt x="39177" y="8370"/>
                  <a:pt x="38080" y="0"/>
                  <a:pt x="30806" y="0"/>
                </a:cubicBezTo>
                <a:close/>
              </a:path>
            </a:pathLst>
          </a:custGeom>
          <a:solidFill>
            <a:srgbClr val="89c0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8"/>
          <p:cNvSpPr/>
          <p:nvPr/>
        </p:nvSpPr>
        <p:spPr>
          <a:xfrm>
            <a:off x="1738800" y="3995640"/>
            <a:ext cx="666360" cy="200160"/>
          </a:xfrm>
          <a:custGeom>
            <a:avLst/>
            <a:gdLst/>
            <a:ahLst/>
            <a:rect l="l" t="t" r="r" b="b"/>
            <a:pathLst>
              <a:path w="23005" h="6949">
                <a:moveTo>
                  <a:pt x="17786" y="1"/>
                </a:moveTo>
                <a:cubicBezTo>
                  <a:pt x="13612" y="1"/>
                  <a:pt x="7883" y="1565"/>
                  <a:pt x="7883" y="1565"/>
                </a:cubicBezTo>
                <a:cubicBezTo>
                  <a:pt x="7883" y="1565"/>
                  <a:pt x="1" y="4832"/>
                  <a:pt x="5489" y="6563"/>
                </a:cubicBezTo>
                <a:cubicBezTo>
                  <a:pt x="6348" y="6834"/>
                  <a:pt x="7333" y="6948"/>
                  <a:pt x="8386" y="6948"/>
                </a:cubicBezTo>
                <a:cubicBezTo>
                  <a:pt x="14055" y="6948"/>
                  <a:pt x="21648" y="3631"/>
                  <a:pt x="21648" y="3631"/>
                </a:cubicBezTo>
                <a:cubicBezTo>
                  <a:pt x="23004" y="817"/>
                  <a:pt x="20801" y="1"/>
                  <a:pt x="17786" y="1"/>
                </a:cubicBezTo>
                <a:close/>
              </a:path>
            </a:pathLst>
          </a:custGeom>
          <a:solidFill>
            <a:srgbClr val="75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9"/>
          <p:cNvSpPr/>
          <p:nvPr/>
        </p:nvSpPr>
        <p:spPr>
          <a:xfrm>
            <a:off x="2005920" y="3802320"/>
            <a:ext cx="423720" cy="300600"/>
          </a:xfrm>
          <a:custGeom>
            <a:avLst/>
            <a:gdLst/>
            <a:ahLst/>
            <a:rect l="l" t="t" r="r" b="b"/>
            <a:pathLst>
              <a:path w="14655" h="10411">
                <a:moveTo>
                  <a:pt x="12273" y="0"/>
                </a:moveTo>
                <a:cubicBezTo>
                  <a:pt x="8397" y="0"/>
                  <a:pt x="1086" y="7104"/>
                  <a:pt x="1086" y="7104"/>
                </a:cubicBezTo>
                <a:lnTo>
                  <a:pt x="0" y="10410"/>
                </a:lnTo>
                <a:lnTo>
                  <a:pt x="12450" y="10286"/>
                </a:lnTo>
                <a:lnTo>
                  <a:pt x="14622" y="3570"/>
                </a:lnTo>
                <a:cubicBezTo>
                  <a:pt x="14655" y="956"/>
                  <a:pt x="13695" y="0"/>
                  <a:pt x="12273" y="0"/>
                </a:cubicBezTo>
                <a:close/>
              </a:path>
            </a:pathLst>
          </a:custGeom>
          <a:solidFill>
            <a:srgbClr val="75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10"/>
          <p:cNvSpPr/>
          <p:nvPr/>
        </p:nvSpPr>
        <p:spPr>
          <a:xfrm>
            <a:off x="984600" y="2004120"/>
            <a:ext cx="1751040" cy="1691280"/>
          </a:xfrm>
          <a:custGeom>
            <a:avLst/>
            <a:gdLst/>
            <a:ahLst/>
            <a:rect l="l" t="t" r="r" b="b"/>
            <a:pathLst>
              <a:path w="60350" h="58286">
                <a:moveTo>
                  <a:pt x="21806" y="0"/>
                </a:moveTo>
                <a:lnTo>
                  <a:pt x="1" y="50659"/>
                </a:lnTo>
                <a:lnTo>
                  <a:pt x="46708" y="58285"/>
                </a:lnTo>
                <a:cubicBezTo>
                  <a:pt x="46708" y="58285"/>
                  <a:pt x="60350" y="8963"/>
                  <a:pt x="59831" y="5497"/>
                </a:cubicBezTo>
                <a:cubicBezTo>
                  <a:pt x="59579" y="3807"/>
                  <a:pt x="58454" y="3347"/>
                  <a:pt x="56605" y="3347"/>
                </a:cubicBezTo>
                <a:cubicBezTo>
                  <a:pt x="54660" y="3347"/>
                  <a:pt x="51913" y="3857"/>
                  <a:pt x="48541" y="3984"/>
                </a:cubicBezTo>
                <a:cubicBezTo>
                  <a:pt x="48355" y="3991"/>
                  <a:pt x="48158" y="3994"/>
                  <a:pt x="47950" y="3994"/>
                </a:cubicBezTo>
                <a:cubicBezTo>
                  <a:pt x="40839" y="3994"/>
                  <a:pt x="21806" y="0"/>
                  <a:pt x="21806" y="0"/>
                </a:cubicBezTo>
                <a:close/>
              </a:path>
            </a:pathLst>
          </a:custGeom>
          <a:solidFill>
            <a:srgbClr val="e277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11"/>
          <p:cNvSpPr/>
          <p:nvPr/>
        </p:nvSpPr>
        <p:spPr>
          <a:xfrm>
            <a:off x="209880" y="3253320"/>
            <a:ext cx="1982880" cy="1185120"/>
          </a:xfrm>
          <a:custGeom>
            <a:avLst/>
            <a:gdLst/>
            <a:ahLst/>
            <a:rect l="l" t="t" r="r" b="b"/>
            <a:pathLst>
              <a:path w="68326" h="40868">
                <a:moveTo>
                  <a:pt x="26317" y="0"/>
                </a:moveTo>
                <a:cubicBezTo>
                  <a:pt x="26317" y="0"/>
                  <a:pt x="6633" y="1902"/>
                  <a:pt x="3317" y="16747"/>
                </a:cubicBezTo>
                <a:cubicBezTo>
                  <a:pt x="1" y="31592"/>
                  <a:pt x="10621" y="34502"/>
                  <a:pt x="10621" y="34502"/>
                </a:cubicBezTo>
                <a:lnTo>
                  <a:pt x="41799" y="40868"/>
                </a:lnTo>
                <a:cubicBezTo>
                  <a:pt x="41799" y="40868"/>
                  <a:pt x="48984" y="25877"/>
                  <a:pt x="58654" y="25513"/>
                </a:cubicBezTo>
                <a:cubicBezTo>
                  <a:pt x="68325" y="25150"/>
                  <a:pt x="45060" y="3944"/>
                  <a:pt x="45060" y="3944"/>
                </a:cubicBezTo>
                <a:lnTo>
                  <a:pt x="26317" y="0"/>
                </a:ln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12"/>
          <p:cNvSpPr/>
          <p:nvPr/>
        </p:nvSpPr>
        <p:spPr>
          <a:xfrm>
            <a:off x="207000" y="3249720"/>
            <a:ext cx="1812960" cy="1192680"/>
          </a:xfrm>
          <a:custGeom>
            <a:avLst/>
            <a:gdLst/>
            <a:ahLst/>
            <a:rect l="l" t="t" r="r" b="b"/>
            <a:pathLst>
              <a:path w="62483" h="41126">
                <a:moveTo>
                  <a:pt x="26410" y="0"/>
                </a:moveTo>
                <a:cubicBezTo>
                  <a:pt x="26361" y="6"/>
                  <a:pt x="21409" y="505"/>
                  <a:pt x="16117" y="2817"/>
                </a:cubicBezTo>
                <a:cubicBezTo>
                  <a:pt x="11223" y="4955"/>
                  <a:pt x="5027" y="9124"/>
                  <a:pt x="3304" y="16842"/>
                </a:cubicBezTo>
                <a:cubicBezTo>
                  <a:pt x="0" y="31629"/>
                  <a:pt x="10586" y="34711"/>
                  <a:pt x="10701" y="34742"/>
                </a:cubicBezTo>
                <a:lnTo>
                  <a:pt x="41972" y="41125"/>
                </a:lnTo>
                <a:lnTo>
                  <a:pt x="42012" y="41040"/>
                </a:lnTo>
                <a:cubicBezTo>
                  <a:pt x="42085" y="40891"/>
                  <a:pt x="49277" y="26111"/>
                  <a:pt x="58763" y="25755"/>
                </a:cubicBezTo>
                <a:cubicBezTo>
                  <a:pt x="60043" y="25707"/>
                  <a:pt x="60834" y="25292"/>
                  <a:pt x="61117" y="24520"/>
                </a:cubicBezTo>
                <a:cubicBezTo>
                  <a:pt x="61813" y="22616"/>
                  <a:pt x="59347" y="18574"/>
                  <a:pt x="53787" y="12509"/>
                </a:cubicBezTo>
                <a:cubicBezTo>
                  <a:pt x="49666" y="8014"/>
                  <a:pt x="45289" y="4016"/>
                  <a:pt x="45245" y="3975"/>
                </a:cubicBezTo>
                <a:lnTo>
                  <a:pt x="45082" y="4154"/>
                </a:lnTo>
                <a:cubicBezTo>
                  <a:pt x="45257" y="4312"/>
                  <a:pt x="62483" y="20082"/>
                  <a:pt x="60889" y="24437"/>
                </a:cubicBezTo>
                <a:cubicBezTo>
                  <a:pt x="60644" y="25107"/>
                  <a:pt x="59926" y="25468"/>
                  <a:pt x="58753" y="25513"/>
                </a:cubicBezTo>
                <a:cubicBezTo>
                  <a:pt x="49501" y="25861"/>
                  <a:pt x="42443" y="39632"/>
                  <a:pt x="41837" y="40851"/>
                </a:cubicBezTo>
                <a:lnTo>
                  <a:pt x="10758" y="34508"/>
                </a:lnTo>
                <a:cubicBezTo>
                  <a:pt x="10731" y="34500"/>
                  <a:pt x="8104" y="33754"/>
                  <a:pt x="5914" y="31224"/>
                </a:cubicBezTo>
                <a:cubicBezTo>
                  <a:pt x="2251" y="26992"/>
                  <a:pt x="2601" y="21095"/>
                  <a:pt x="3539" y="16894"/>
                </a:cubicBezTo>
                <a:cubicBezTo>
                  <a:pt x="6797" y="2307"/>
                  <a:pt x="26238" y="260"/>
                  <a:pt x="26434" y="242"/>
                </a:cubicBezTo>
                <a:lnTo>
                  <a:pt x="26410" y="0"/>
                </a:ln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13"/>
          <p:cNvSpPr/>
          <p:nvPr/>
        </p:nvSpPr>
        <p:spPr>
          <a:xfrm>
            <a:off x="834120" y="3107880"/>
            <a:ext cx="617040" cy="445320"/>
          </a:xfrm>
          <a:custGeom>
            <a:avLst/>
            <a:gdLst/>
            <a:ahLst/>
            <a:rect l="l" t="t" r="r" b="b"/>
            <a:pathLst>
              <a:path w="21302" h="15391">
                <a:moveTo>
                  <a:pt x="3740" y="1"/>
                </a:moveTo>
                <a:cubicBezTo>
                  <a:pt x="3740" y="1"/>
                  <a:pt x="0" y="263"/>
                  <a:pt x="296" y="1703"/>
                </a:cubicBezTo>
                <a:cubicBezTo>
                  <a:pt x="414" y="2276"/>
                  <a:pt x="744" y="3895"/>
                  <a:pt x="1097" y="5636"/>
                </a:cubicBezTo>
                <a:cubicBezTo>
                  <a:pt x="1633" y="8270"/>
                  <a:pt x="2225" y="11186"/>
                  <a:pt x="2225" y="11186"/>
                </a:cubicBezTo>
                <a:cubicBezTo>
                  <a:pt x="2225" y="11186"/>
                  <a:pt x="6687" y="15390"/>
                  <a:pt x="12487" y="15390"/>
                </a:cubicBezTo>
                <a:cubicBezTo>
                  <a:pt x="14466" y="15390"/>
                  <a:pt x="16601" y="14901"/>
                  <a:pt x="18767" y="13588"/>
                </a:cubicBezTo>
                <a:lnTo>
                  <a:pt x="21301" y="550"/>
                </a:lnTo>
                <a:lnTo>
                  <a:pt x="3740" y="1"/>
                </a:ln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14"/>
          <p:cNvSpPr/>
          <p:nvPr/>
        </p:nvSpPr>
        <p:spPr>
          <a:xfrm>
            <a:off x="837720" y="3104640"/>
            <a:ext cx="617400" cy="451800"/>
          </a:xfrm>
          <a:custGeom>
            <a:avLst/>
            <a:gdLst/>
            <a:ahLst/>
            <a:rect l="l" t="t" r="r" b="b"/>
            <a:pathLst>
              <a:path w="21324" h="15619">
                <a:moveTo>
                  <a:pt x="3620" y="242"/>
                </a:moveTo>
                <a:lnTo>
                  <a:pt x="21032" y="788"/>
                </a:lnTo>
                <a:lnTo>
                  <a:pt x="18534" y="13635"/>
                </a:lnTo>
                <a:cubicBezTo>
                  <a:pt x="16424" y="14902"/>
                  <a:pt x="14337" y="15375"/>
                  <a:pt x="12396" y="15375"/>
                </a:cubicBezTo>
                <a:cubicBezTo>
                  <a:pt x="6914" y="15375"/>
                  <a:pt x="2599" y="11596"/>
                  <a:pt x="2211" y="11245"/>
                </a:cubicBezTo>
                <a:lnTo>
                  <a:pt x="1092" y="5732"/>
                </a:lnTo>
                <a:cubicBezTo>
                  <a:pt x="739" y="3991"/>
                  <a:pt x="409" y="2373"/>
                  <a:pt x="291" y="1800"/>
                </a:cubicBezTo>
                <a:cubicBezTo>
                  <a:pt x="253" y="1610"/>
                  <a:pt x="292" y="1439"/>
                  <a:pt x="414" y="1279"/>
                </a:cubicBezTo>
                <a:cubicBezTo>
                  <a:pt x="1043" y="450"/>
                  <a:pt x="3482" y="253"/>
                  <a:pt x="3620" y="242"/>
                </a:cubicBezTo>
                <a:close/>
                <a:moveTo>
                  <a:pt x="3608" y="0"/>
                </a:moveTo>
                <a:cubicBezTo>
                  <a:pt x="3500" y="8"/>
                  <a:pt x="931" y="198"/>
                  <a:pt x="221" y="1134"/>
                </a:cubicBezTo>
                <a:cubicBezTo>
                  <a:pt x="57" y="1350"/>
                  <a:pt x="1" y="1590"/>
                  <a:pt x="54" y="1848"/>
                </a:cubicBezTo>
                <a:cubicBezTo>
                  <a:pt x="172" y="2421"/>
                  <a:pt x="502" y="4040"/>
                  <a:pt x="856" y="5781"/>
                </a:cubicBezTo>
                <a:lnTo>
                  <a:pt x="1983" y="11332"/>
                </a:lnTo>
                <a:lnTo>
                  <a:pt x="1991" y="11369"/>
                </a:lnTo>
                <a:lnTo>
                  <a:pt x="2018" y="11396"/>
                </a:lnTo>
                <a:cubicBezTo>
                  <a:pt x="2078" y="11452"/>
                  <a:pt x="6590" y="15618"/>
                  <a:pt x="12398" y="15618"/>
                </a:cubicBezTo>
                <a:cubicBezTo>
                  <a:pt x="14390" y="15618"/>
                  <a:pt x="16536" y="15128"/>
                  <a:pt x="18706" y="13814"/>
                </a:cubicBezTo>
                <a:lnTo>
                  <a:pt x="18751" y="13786"/>
                </a:lnTo>
                <a:lnTo>
                  <a:pt x="21323" y="555"/>
                </a:lnTo>
                <a:lnTo>
                  <a:pt x="3621" y="0"/>
                </a:ln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15"/>
          <p:cNvSpPr/>
          <p:nvPr/>
        </p:nvSpPr>
        <p:spPr>
          <a:xfrm>
            <a:off x="937080" y="2966760"/>
            <a:ext cx="401040" cy="271080"/>
          </a:xfrm>
          <a:custGeom>
            <a:avLst/>
            <a:gdLst/>
            <a:ahLst/>
            <a:rect l="l" t="t" r="r" b="b"/>
            <a:pathLst>
              <a:path w="13866" h="9400">
                <a:moveTo>
                  <a:pt x="5592" y="1"/>
                </a:moveTo>
                <a:cubicBezTo>
                  <a:pt x="3907" y="1"/>
                  <a:pt x="2078" y="627"/>
                  <a:pt x="222" y="2328"/>
                </a:cubicBezTo>
                <a:lnTo>
                  <a:pt x="1" y="6087"/>
                </a:lnTo>
                <a:cubicBezTo>
                  <a:pt x="1" y="6087"/>
                  <a:pt x="4633" y="9399"/>
                  <a:pt x="9939" y="9399"/>
                </a:cubicBezTo>
                <a:cubicBezTo>
                  <a:pt x="10962" y="9399"/>
                  <a:pt x="12009" y="9276"/>
                  <a:pt x="13053" y="8983"/>
                </a:cubicBezTo>
                <a:lnTo>
                  <a:pt x="13865" y="4840"/>
                </a:lnTo>
                <a:cubicBezTo>
                  <a:pt x="13865" y="4840"/>
                  <a:pt x="10280" y="1"/>
                  <a:pt x="5592" y="1"/>
                </a:cubicBezTo>
                <a:close/>
              </a:path>
            </a:pathLst>
          </a:custGeom>
          <a:solidFill>
            <a:srgbClr val="cc736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16"/>
          <p:cNvSpPr/>
          <p:nvPr/>
        </p:nvSpPr>
        <p:spPr>
          <a:xfrm>
            <a:off x="929880" y="2959560"/>
            <a:ext cx="415440" cy="285120"/>
          </a:xfrm>
          <a:custGeom>
            <a:avLst/>
            <a:gdLst/>
            <a:ahLst/>
            <a:rect l="l" t="t" r="r" b="b"/>
            <a:pathLst>
              <a:path w="14363" h="9877">
                <a:moveTo>
                  <a:pt x="5839" y="483"/>
                </a:moveTo>
                <a:cubicBezTo>
                  <a:pt x="6050" y="483"/>
                  <a:pt x="6263" y="493"/>
                  <a:pt x="6476" y="514"/>
                </a:cubicBezTo>
                <a:cubicBezTo>
                  <a:pt x="10349" y="884"/>
                  <a:pt x="13381" y="4541"/>
                  <a:pt x="13854" y="5141"/>
                </a:cubicBezTo>
                <a:lnTo>
                  <a:pt x="13092" y="9030"/>
                </a:lnTo>
                <a:cubicBezTo>
                  <a:pt x="12126" y="9286"/>
                  <a:pt x="11155" y="9395"/>
                  <a:pt x="10205" y="9395"/>
                </a:cubicBezTo>
                <a:cubicBezTo>
                  <a:pt x="5464" y="9395"/>
                  <a:pt x="1223" y="6693"/>
                  <a:pt x="497" y="6206"/>
                </a:cubicBezTo>
                <a:lnTo>
                  <a:pt x="704" y="2682"/>
                </a:lnTo>
                <a:cubicBezTo>
                  <a:pt x="2323" y="1222"/>
                  <a:pt x="4048" y="483"/>
                  <a:pt x="5839" y="483"/>
                </a:cubicBezTo>
                <a:close/>
                <a:moveTo>
                  <a:pt x="5838" y="0"/>
                </a:moveTo>
                <a:cubicBezTo>
                  <a:pt x="3897" y="0"/>
                  <a:pt x="2038" y="802"/>
                  <a:pt x="305" y="2391"/>
                </a:cubicBezTo>
                <a:cubicBezTo>
                  <a:pt x="259" y="2434"/>
                  <a:pt x="230" y="2493"/>
                  <a:pt x="227" y="2555"/>
                </a:cubicBezTo>
                <a:lnTo>
                  <a:pt x="6" y="6314"/>
                </a:lnTo>
                <a:cubicBezTo>
                  <a:pt x="0" y="6397"/>
                  <a:pt x="38" y="6476"/>
                  <a:pt x="106" y="6524"/>
                </a:cubicBezTo>
                <a:cubicBezTo>
                  <a:pt x="163" y="6565"/>
                  <a:pt x="4868" y="9877"/>
                  <a:pt x="10216" y="9877"/>
                </a:cubicBezTo>
                <a:cubicBezTo>
                  <a:pt x="11251" y="9877"/>
                  <a:pt x="12310" y="9754"/>
                  <a:pt x="13365" y="9458"/>
                </a:cubicBezTo>
                <a:cubicBezTo>
                  <a:pt x="13453" y="9433"/>
                  <a:pt x="13520" y="9361"/>
                  <a:pt x="13537" y="9271"/>
                </a:cubicBezTo>
                <a:lnTo>
                  <a:pt x="14348" y="5127"/>
                </a:lnTo>
                <a:cubicBezTo>
                  <a:pt x="14362" y="5060"/>
                  <a:pt x="14346" y="4992"/>
                  <a:pt x="14306" y="4937"/>
                </a:cubicBezTo>
                <a:cubicBezTo>
                  <a:pt x="14170" y="4755"/>
                  <a:pt x="10939" y="456"/>
                  <a:pt x="6523" y="33"/>
                </a:cubicBezTo>
                <a:cubicBezTo>
                  <a:pt x="6294" y="11"/>
                  <a:pt x="6066" y="0"/>
                  <a:pt x="5838" y="0"/>
                </a:cubicBezTo>
                <a:close/>
              </a:path>
            </a:pathLst>
          </a:custGeom>
          <a:solidFill>
            <a:srgbClr val="cc736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17"/>
          <p:cNvSpPr/>
          <p:nvPr/>
        </p:nvSpPr>
        <p:spPr>
          <a:xfrm>
            <a:off x="1250640" y="636120"/>
            <a:ext cx="747720" cy="1365840"/>
          </a:xfrm>
          <a:custGeom>
            <a:avLst/>
            <a:gdLst/>
            <a:ahLst/>
            <a:rect l="l" t="t" r="r" b="b"/>
            <a:pathLst>
              <a:path w="25806" h="47092">
                <a:moveTo>
                  <a:pt x="13539" y="1"/>
                </a:moveTo>
                <a:cubicBezTo>
                  <a:pt x="13539" y="1"/>
                  <a:pt x="1" y="16357"/>
                  <a:pt x="834" y="25640"/>
                </a:cubicBezTo>
                <a:cubicBezTo>
                  <a:pt x="1666" y="34923"/>
                  <a:pt x="6760" y="32070"/>
                  <a:pt x="4020" y="36407"/>
                </a:cubicBezTo>
                <a:cubicBezTo>
                  <a:pt x="1280" y="40743"/>
                  <a:pt x="2087" y="42891"/>
                  <a:pt x="2087" y="42891"/>
                </a:cubicBezTo>
                <a:lnTo>
                  <a:pt x="12648" y="47091"/>
                </a:lnTo>
                <a:lnTo>
                  <a:pt x="25806" y="46354"/>
                </a:lnTo>
                <a:lnTo>
                  <a:pt x="13539" y="1"/>
                </a:lnTo>
                <a:close/>
              </a:path>
            </a:pathLst>
          </a:custGeom>
          <a:solidFill>
            <a:srgbClr val="6637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18"/>
          <p:cNvSpPr/>
          <p:nvPr/>
        </p:nvSpPr>
        <p:spPr>
          <a:xfrm>
            <a:off x="1223280" y="1836720"/>
            <a:ext cx="545040" cy="1271520"/>
          </a:xfrm>
          <a:custGeom>
            <a:avLst/>
            <a:gdLst/>
            <a:ahLst/>
            <a:rect l="l" t="t" r="r" b="b"/>
            <a:pathLst>
              <a:path w="18826" h="43834">
                <a:moveTo>
                  <a:pt x="5688" y="0"/>
                </a:moveTo>
                <a:cubicBezTo>
                  <a:pt x="4906" y="0"/>
                  <a:pt x="4190" y="118"/>
                  <a:pt x="3584" y="325"/>
                </a:cubicBezTo>
                <a:cubicBezTo>
                  <a:pt x="1" y="1548"/>
                  <a:pt x="833" y="33332"/>
                  <a:pt x="833" y="33332"/>
                </a:cubicBezTo>
                <a:lnTo>
                  <a:pt x="6958" y="41811"/>
                </a:lnTo>
                <a:cubicBezTo>
                  <a:pt x="6958" y="41811"/>
                  <a:pt x="7248" y="43833"/>
                  <a:pt x="10997" y="43833"/>
                </a:cubicBezTo>
                <a:cubicBezTo>
                  <a:pt x="11234" y="43833"/>
                  <a:pt x="11485" y="43825"/>
                  <a:pt x="11751" y="43808"/>
                </a:cubicBezTo>
                <a:cubicBezTo>
                  <a:pt x="16217" y="43520"/>
                  <a:pt x="18749" y="36893"/>
                  <a:pt x="18749" y="36892"/>
                </a:cubicBezTo>
                <a:lnTo>
                  <a:pt x="18749" y="36892"/>
                </a:lnTo>
                <a:cubicBezTo>
                  <a:pt x="18749" y="36892"/>
                  <a:pt x="16931" y="38147"/>
                  <a:pt x="15334" y="38147"/>
                </a:cubicBezTo>
                <a:cubicBezTo>
                  <a:pt x="14233" y="38147"/>
                  <a:pt x="13236" y="37551"/>
                  <a:pt x="13013" y="35535"/>
                </a:cubicBezTo>
                <a:cubicBezTo>
                  <a:pt x="12464" y="30596"/>
                  <a:pt x="18826" y="22856"/>
                  <a:pt x="16722" y="11927"/>
                </a:cubicBezTo>
                <a:cubicBezTo>
                  <a:pt x="14974" y="2845"/>
                  <a:pt x="9534" y="0"/>
                  <a:pt x="5688" y="0"/>
                </a:cubicBezTo>
                <a:close/>
              </a:path>
            </a:pathLst>
          </a:custGeom>
          <a:solidFill>
            <a:srgbClr val="e157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19"/>
          <p:cNvSpPr/>
          <p:nvPr/>
        </p:nvSpPr>
        <p:spPr>
          <a:xfrm>
            <a:off x="740520" y="2060280"/>
            <a:ext cx="928440" cy="1047600"/>
          </a:xfrm>
          <a:custGeom>
            <a:avLst/>
            <a:gdLst/>
            <a:ahLst/>
            <a:rect l="l" t="t" r="r" b="b"/>
            <a:pathLst>
              <a:path w="32024" h="36127">
                <a:moveTo>
                  <a:pt x="23629" y="0"/>
                </a:moveTo>
                <a:cubicBezTo>
                  <a:pt x="22004" y="5021"/>
                  <a:pt x="11293" y="6512"/>
                  <a:pt x="9034" y="7566"/>
                </a:cubicBezTo>
                <a:cubicBezTo>
                  <a:pt x="6776" y="8618"/>
                  <a:pt x="6549" y="18667"/>
                  <a:pt x="6549" y="18667"/>
                </a:cubicBezTo>
                <a:lnTo>
                  <a:pt x="4466" y="14753"/>
                </a:lnTo>
                <a:cubicBezTo>
                  <a:pt x="3765" y="13435"/>
                  <a:pt x="3024" y="12887"/>
                  <a:pt x="2355" y="12887"/>
                </a:cubicBezTo>
                <a:cubicBezTo>
                  <a:pt x="1038" y="12887"/>
                  <a:pt x="1" y="15014"/>
                  <a:pt x="97" y="17578"/>
                </a:cubicBezTo>
                <a:cubicBezTo>
                  <a:pt x="242" y="21444"/>
                  <a:pt x="4255" y="22018"/>
                  <a:pt x="4255" y="22018"/>
                </a:cubicBezTo>
                <a:cubicBezTo>
                  <a:pt x="3109" y="32225"/>
                  <a:pt x="14757" y="36126"/>
                  <a:pt x="20294" y="36126"/>
                </a:cubicBezTo>
                <a:cubicBezTo>
                  <a:pt x="20886" y="36126"/>
                  <a:pt x="21409" y="36082"/>
                  <a:pt x="21838" y="35995"/>
                </a:cubicBezTo>
                <a:cubicBezTo>
                  <a:pt x="26280" y="35102"/>
                  <a:pt x="30334" y="20676"/>
                  <a:pt x="31179" y="10966"/>
                </a:cubicBezTo>
                <a:cubicBezTo>
                  <a:pt x="32023" y="1258"/>
                  <a:pt x="23629" y="0"/>
                  <a:pt x="23629" y="0"/>
                </a:cubicBezTo>
                <a:close/>
              </a:path>
            </a:pathLst>
          </a:custGeom>
          <a:solidFill>
            <a:srgbClr val="dd877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0"/>
          <p:cNvSpPr/>
          <p:nvPr/>
        </p:nvSpPr>
        <p:spPr>
          <a:xfrm>
            <a:off x="1617840" y="1676880"/>
            <a:ext cx="724320" cy="447120"/>
          </a:xfrm>
          <a:custGeom>
            <a:avLst/>
            <a:gdLst/>
            <a:ahLst/>
            <a:rect l="l" t="t" r="r" b="b"/>
            <a:pathLst>
              <a:path w="24998" h="15459">
                <a:moveTo>
                  <a:pt x="16988" y="0"/>
                </a:moveTo>
                <a:cubicBezTo>
                  <a:pt x="13679" y="0"/>
                  <a:pt x="7597" y="930"/>
                  <a:pt x="7597" y="930"/>
                </a:cubicBezTo>
                <a:cubicBezTo>
                  <a:pt x="7597" y="930"/>
                  <a:pt x="10358" y="10020"/>
                  <a:pt x="9289" y="10544"/>
                </a:cubicBezTo>
                <a:cubicBezTo>
                  <a:pt x="8220" y="11068"/>
                  <a:pt x="1" y="11256"/>
                  <a:pt x="1" y="11256"/>
                </a:cubicBezTo>
                <a:cubicBezTo>
                  <a:pt x="1" y="11256"/>
                  <a:pt x="3692" y="15458"/>
                  <a:pt x="11403" y="15458"/>
                </a:cubicBezTo>
                <a:cubicBezTo>
                  <a:pt x="12133" y="15458"/>
                  <a:pt x="12900" y="15420"/>
                  <a:pt x="13702" y="15338"/>
                </a:cubicBezTo>
                <a:cubicBezTo>
                  <a:pt x="22982" y="14384"/>
                  <a:pt x="24997" y="10075"/>
                  <a:pt x="24997" y="10075"/>
                </a:cubicBezTo>
                <a:lnTo>
                  <a:pt x="19655" y="9550"/>
                </a:lnTo>
                <a:cubicBezTo>
                  <a:pt x="19655" y="9550"/>
                  <a:pt x="19003" y="1833"/>
                  <a:pt x="19074" y="499"/>
                </a:cubicBezTo>
                <a:cubicBezTo>
                  <a:pt x="19093" y="133"/>
                  <a:pt x="18238" y="0"/>
                  <a:pt x="16988" y="0"/>
                </a:cubicBezTo>
                <a:close/>
              </a:path>
            </a:pathLst>
          </a:custGeom>
          <a:solidFill>
            <a:srgbClr val="af5b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1"/>
          <p:cNvSpPr/>
          <p:nvPr/>
        </p:nvSpPr>
        <p:spPr>
          <a:xfrm>
            <a:off x="1555920" y="765000"/>
            <a:ext cx="952200" cy="988200"/>
          </a:xfrm>
          <a:custGeom>
            <a:avLst/>
            <a:gdLst/>
            <a:ahLst/>
            <a:rect l="l" t="t" r="r" b="b"/>
            <a:pathLst>
              <a:path w="32844" h="34083">
                <a:moveTo>
                  <a:pt x="4281" y="1"/>
                </a:moveTo>
                <a:cubicBezTo>
                  <a:pt x="4281" y="1"/>
                  <a:pt x="1" y="1976"/>
                  <a:pt x="1275" y="16565"/>
                </a:cubicBezTo>
                <a:cubicBezTo>
                  <a:pt x="2549" y="31155"/>
                  <a:pt x="8262" y="31908"/>
                  <a:pt x="14756" y="34082"/>
                </a:cubicBezTo>
                <a:cubicBezTo>
                  <a:pt x="14756" y="34082"/>
                  <a:pt x="25708" y="32581"/>
                  <a:pt x="29139" y="24107"/>
                </a:cubicBezTo>
                <a:lnTo>
                  <a:pt x="30299" y="19587"/>
                </a:lnTo>
                <a:cubicBezTo>
                  <a:pt x="30299" y="19587"/>
                  <a:pt x="32844" y="16467"/>
                  <a:pt x="32427" y="15031"/>
                </a:cubicBezTo>
                <a:cubicBezTo>
                  <a:pt x="32010" y="13596"/>
                  <a:pt x="30313" y="13538"/>
                  <a:pt x="30313" y="13538"/>
                </a:cubicBezTo>
                <a:lnTo>
                  <a:pt x="29977" y="11011"/>
                </a:lnTo>
                <a:cubicBezTo>
                  <a:pt x="29977" y="11011"/>
                  <a:pt x="29645" y="11020"/>
                  <a:pt x="29064" y="11020"/>
                </a:cubicBezTo>
                <a:cubicBezTo>
                  <a:pt x="25777" y="11020"/>
                  <a:pt x="14535" y="10707"/>
                  <a:pt x="10575" y="6538"/>
                </a:cubicBezTo>
                <a:cubicBezTo>
                  <a:pt x="5914" y="1633"/>
                  <a:pt x="4281" y="1"/>
                  <a:pt x="4281" y="1"/>
                </a:cubicBezTo>
                <a:close/>
              </a:path>
            </a:pathLst>
          </a:custGeom>
          <a:solidFill>
            <a:srgbClr val="be65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2"/>
          <p:cNvSpPr/>
          <p:nvPr/>
        </p:nvSpPr>
        <p:spPr>
          <a:xfrm>
            <a:off x="457560" y="1208520"/>
            <a:ext cx="476640" cy="516600"/>
          </a:xfrm>
          <a:custGeom>
            <a:avLst/>
            <a:gdLst/>
            <a:ahLst/>
            <a:rect l="l" t="t" r="r" b="b"/>
            <a:pathLst>
              <a:path w="16471" h="17851">
                <a:moveTo>
                  <a:pt x="1524" y="1"/>
                </a:moveTo>
                <a:cubicBezTo>
                  <a:pt x="586" y="1"/>
                  <a:pt x="1" y="349"/>
                  <a:pt x="8" y="1183"/>
                </a:cubicBezTo>
                <a:cubicBezTo>
                  <a:pt x="8" y="1183"/>
                  <a:pt x="1055" y="9733"/>
                  <a:pt x="4177" y="15544"/>
                </a:cubicBezTo>
                <a:cubicBezTo>
                  <a:pt x="5093" y="17248"/>
                  <a:pt x="6529" y="17850"/>
                  <a:pt x="8102" y="17850"/>
                </a:cubicBezTo>
                <a:cubicBezTo>
                  <a:pt x="11890" y="17850"/>
                  <a:pt x="16470" y="14356"/>
                  <a:pt x="16470" y="14356"/>
                </a:cubicBezTo>
                <a:cubicBezTo>
                  <a:pt x="16470" y="14356"/>
                  <a:pt x="14764" y="10790"/>
                  <a:pt x="14530" y="7775"/>
                </a:cubicBezTo>
                <a:cubicBezTo>
                  <a:pt x="14343" y="5372"/>
                  <a:pt x="5208" y="1"/>
                  <a:pt x="1524" y="1"/>
                </a:cubicBezTo>
                <a:close/>
              </a:path>
            </a:pathLst>
          </a:custGeom>
          <a:solidFill>
            <a:srgbClr val="f89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"/>
          <p:cNvSpPr/>
          <p:nvPr/>
        </p:nvSpPr>
        <p:spPr>
          <a:xfrm>
            <a:off x="309600" y="384480"/>
            <a:ext cx="927720" cy="1060920"/>
          </a:xfrm>
          <a:custGeom>
            <a:avLst/>
            <a:gdLst/>
            <a:ahLst/>
            <a:rect l="l" t="t" r="r" b="b"/>
            <a:pathLst>
              <a:path w="32006" h="36592">
                <a:moveTo>
                  <a:pt x="20881" y="0"/>
                </a:moveTo>
                <a:cubicBezTo>
                  <a:pt x="18749" y="0"/>
                  <a:pt x="16813" y="292"/>
                  <a:pt x="15624" y="373"/>
                </a:cubicBezTo>
                <a:cubicBezTo>
                  <a:pt x="11643" y="644"/>
                  <a:pt x="7183" y="10730"/>
                  <a:pt x="7183" y="10730"/>
                </a:cubicBezTo>
                <a:cubicBezTo>
                  <a:pt x="7183" y="10730"/>
                  <a:pt x="7101" y="8557"/>
                  <a:pt x="4948" y="5976"/>
                </a:cubicBezTo>
                <a:cubicBezTo>
                  <a:pt x="4550" y="5498"/>
                  <a:pt x="4162" y="5290"/>
                  <a:pt x="3790" y="5290"/>
                </a:cubicBezTo>
                <a:cubicBezTo>
                  <a:pt x="2155" y="5290"/>
                  <a:pt x="850" y="9341"/>
                  <a:pt x="469" y="12313"/>
                </a:cubicBezTo>
                <a:cubicBezTo>
                  <a:pt x="1" y="15960"/>
                  <a:pt x="2978" y="17905"/>
                  <a:pt x="2978" y="17905"/>
                </a:cubicBezTo>
                <a:cubicBezTo>
                  <a:pt x="2978" y="17905"/>
                  <a:pt x="2820" y="23354"/>
                  <a:pt x="4952" y="28597"/>
                </a:cubicBezTo>
                <a:cubicBezTo>
                  <a:pt x="6963" y="33540"/>
                  <a:pt x="13528" y="36591"/>
                  <a:pt x="17706" y="36591"/>
                </a:cubicBezTo>
                <a:cubicBezTo>
                  <a:pt x="17959" y="36591"/>
                  <a:pt x="18203" y="36580"/>
                  <a:pt x="18437" y="36557"/>
                </a:cubicBezTo>
                <a:cubicBezTo>
                  <a:pt x="22535" y="36162"/>
                  <a:pt x="24528" y="31248"/>
                  <a:pt x="24528" y="31248"/>
                </a:cubicBezTo>
                <a:cubicBezTo>
                  <a:pt x="24528" y="31248"/>
                  <a:pt x="21095" y="30046"/>
                  <a:pt x="18468" y="27726"/>
                </a:cubicBezTo>
                <a:cubicBezTo>
                  <a:pt x="16442" y="25937"/>
                  <a:pt x="16867" y="22403"/>
                  <a:pt x="17834" y="22403"/>
                </a:cubicBezTo>
                <a:cubicBezTo>
                  <a:pt x="18122" y="22403"/>
                  <a:pt x="18458" y="22716"/>
                  <a:pt x="18792" y="23480"/>
                </a:cubicBezTo>
                <a:cubicBezTo>
                  <a:pt x="20248" y="26812"/>
                  <a:pt x="24186" y="28600"/>
                  <a:pt x="24186" y="28600"/>
                </a:cubicBezTo>
                <a:lnTo>
                  <a:pt x="25549" y="26250"/>
                </a:lnTo>
                <a:lnTo>
                  <a:pt x="29957" y="27657"/>
                </a:lnTo>
                <a:cubicBezTo>
                  <a:pt x="29434" y="20176"/>
                  <a:pt x="32006" y="11370"/>
                  <a:pt x="32006" y="11370"/>
                </a:cubicBezTo>
                <a:cubicBezTo>
                  <a:pt x="31979" y="1613"/>
                  <a:pt x="25890" y="0"/>
                  <a:pt x="20881" y="0"/>
                </a:cubicBezTo>
                <a:close/>
              </a:path>
            </a:pathLst>
          </a:custGeom>
          <a:solidFill>
            <a:srgbClr val="f897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4"/>
          <p:cNvSpPr/>
          <p:nvPr/>
        </p:nvSpPr>
        <p:spPr>
          <a:xfrm>
            <a:off x="1791360" y="2772720"/>
            <a:ext cx="1050840" cy="1231920"/>
          </a:xfrm>
          <a:custGeom>
            <a:avLst/>
            <a:gdLst/>
            <a:ahLst/>
            <a:rect l="l" t="t" r="r" b="b"/>
            <a:pathLst>
              <a:path w="36247" h="42472">
                <a:moveTo>
                  <a:pt x="19388" y="1"/>
                </a:moveTo>
                <a:cubicBezTo>
                  <a:pt x="16124" y="1"/>
                  <a:pt x="12581" y="1583"/>
                  <a:pt x="9047" y="5998"/>
                </a:cubicBezTo>
                <a:cubicBezTo>
                  <a:pt x="9047" y="5998"/>
                  <a:pt x="0" y="22790"/>
                  <a:pt x="277" y="30159"/>
                </a:cubicBezTo>
                <a:cubicBezTo>
                  <a:pt x="538" y="37090"/>
                  <a:pt x="5021" y="42471"/>
                  <a:pt x="11168" y="42471"/>
                </a:cubicBezTo>
                <a:cubicBezTo>
                  <a:pt x="11556" y="42471"/>
                  <a:pt x="11950" y="42450"/>
                  <a:pt x="12350" y="42406"/>
                </a:cubicBezTo>
                <a:cubicBezTo>
                  <a:pt x="19097" y="41669"/>
                  <a:pt x="27523" y="34094"/>
                  <a:pt x="29524" y="29422"/>
                </a:cubicBezTo>
                <a:cubicBezTo>
                  <a:pt x="29524" y="29422"/>
                  <a:pt x="34632" y="26932"/>
                  <a:pt x="35507" y="24480"/>
                </a:cubicBezTo>
                <a:cubicBezTo>
                  <a:pt x="36247" y="22408"/>
                  <a:pt x="36022" y="19941"/>
                  <a:pt x="34356" y="19941"/>
                </a:cubicBezTo>
                <a:cubicBezTo>
                  <a:pt x="34050" y="19941"/>
                  <a:pt x="33696" y="20024"/>
                  <a:pt x="33290" y="20208"/>
                </a:cubicBezTo>
                <a:cubicBezTo>
                  <a:pt x="30673" y="21396"/>
                  <a:pt x="29971" y="22027"/>
                  <a:pt x="29971" y="22027"/>
                </a:cubicBezTo>
                <a:cubicBezTo>
                  <a:pt x="29971" y="22027"/>
                  <a:pt x="30889" y="14250"/>
                  <a:pt x="34122" y="10137"/>
                </a:cubicBezTo>
                <a:cubicBezTo>
                  <a:pt x="34122" y="10137"/>
                  <a:pt x="27650" y="1"/>
                  <a:pt x="19388" y="1"/>
                </a:cubicBezTo>
                <a:close/>
              </a:path>
            </a:pathLst>
          </a:custGeom>
          <a:solidFill>
            <a:srgbClr val="75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5"/>
          <p:cNvSpPr/>
          <p:nvPr/>
        </p:nvSpPr>
        <p:spPr>
          <a:xfrm>
            <a:off x="951120" y="4580640"/>
            <a:ext cx="330840" cy="93960"/>
          </a:xfrm>
          <a:custGeom>
            <a:avLst/>
            <a:gdLst/>
            <a:ahLst/>
            <a:rect l="l" t="t" r="r" b="b"/>
            <a:pathLst>
              <a:path w="11450" h="3295">
                <a:moveTo>
                  <a:pt x="11091" y="0"/>
                </a:moveTo>
                <a:lnTo>
                  <a:pt x="346" y="566"/>
                </a:lnTo>
                <a:lnTo>
                  <a:pt x="1" y="3295"/>
                </a:lnTo>
                <a:cubicBezTo>
                  <a:pt x="1882" y="3060"/>
                  <a:pt x="4879" y="2751"/>
                  <a:pt x="7592" y="2751"/>
                </a:cubicBezTo>
                <a:cubicBezTo>
                  <a:pt x="8984" y="2751"/>
                  <a:pt x="10302" y="2832"/>
                  <a:pt x="11357" y="3047"/>
                </a:cubicBezTo>
                <a:cubicBezTo>
                  <a:pt x="11449" y="1519"/>
                  <a:pt x="11091" y="0"/>
                  <a:pt x="11091" y="0"/>
                </a:cubicBezTo>
                <a:close/>
              </a:path>
            </a:pathLst>
          </a:custGeom>
          <a:solidFill>
            <a:srgbClr val="dd877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6"/>
          <p:cNvSpPr/>
          <p:nvPr/>
        </p:nvSpPr>
        <p:spPr>
          <a:xfrm>
            <a:off x="476640" y="3557520"/>
            <a:ext cx="1044720" cy="1080360"/>
          </a:xfrm>
          <a:custGeom>
            <a:avLst/>
            <a:gdLst/>
            <a:ahLst/>
            <a:rect l="l" t="t" r="r" b="b"/>
            <a:pathLst>
              <a:path w="36030" h="37256">
                <a:moveTo>
                  <a:pt x="19446" y="1"/>
                </a:moveTo>
                <a:cubicBezTo>
                  <a:pt x="19236" y="1"/>
                  <a:pt x="19022" y="8"/>
                  <a:pt x="18805" y="23"/>
                </a:cubicBezTo>
                <a:cubicBezTo>
                  <a:pt x="10963" y="560"/>
                  <a:pt x="1645" y="3692"/>
                  <a:pt x="2296" y="14555"/>
                </a:cubicBezTo>
                <a:cubicBezTo>
                  <a:pt x="2296" y="14555"/>
                  <a:pt x="2196" y="21575"/>
                  <a:pt x="4512" y="25238"/>
                </a:cubicBezTo>
                <a:cubicBezTo>
                  <a:pt x="4512" y="25238"/>
                  <a:pt x="2585" y="23891"/>
                  <a:pt x="1263" y="23891"/>
                </a:cubicBezTo>
                <a:cubicBezTo>
                  <a:pt x="542" y="23891"/>
                  <a:pt x="0" y="24291"/>
                  <a:pt x="47" y="25527"/>
                </a:cubicBezTo>
                <a:cubicBezTo>
                  <a:pt x="159" y="28521"/>
                  <a:pt x="2365" y="30818"/>
                  <a:pt x="5021" y="30818"/>
                </a:cubicBezTo>
                <a:cubicBezTo>
                  <a:pt x="5473" y="30818"/>
                  <a:pt x="5937" y="30751"/>
                  <a:pt x="6407" y="30611"/>
                </a:cubicBezTo>
                <a:cubicBezTo>
                  <a:pt x="6407" y="30611"/>
                  <a:pt x="10510" y="37255"/>
                  <a:pt x="19203" y="37255"/>
                </a:cubicBezTo>
                <a:cubicBezTo>
                  <a:pt x="19492" y="37255"/>
                  <a:pt x="19785" y="37248"/>
                  <a:pt x="20084" y="37233"/>
                </a:cubicBezTo>
                <a:cubicBezTo>
                  <a:pt x="29380" y="36763"/>
                  <a:pt x="29284" y="34226"/>
                  <a:pt x="29284" y="34226"/>
                </a:cubicBezTo>
                <a:cubicBezTo>
                  <a:pt x="29284" y="34226"/>
                  <a:pt x="36030" y="23812"/>
                  <a:pt x="30148" y="8911"/>
                </a:cubicBezTo>
                <a:cubicBezTo>
                  <a:pt x="30148" y="8911"/>
                  <a:pt x="26839" y="1"/>
                  <a:pt x="19446" y="1"/>
                </a:cubicBezTo>
                <a:close/>
              </a:path>
            </a:pathLst>
          </a:custGeom>
          <a:solidFill>
            <a:srgbClr val="f9a6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7"/>
          <p:cNvSpPr/>
          <p:nvPr/>
        </p:nvSpPr>
        <p:spPr>
          <a:xfrm>
            <a:off x="2160" y="-138240"/>
            <a:ext cx="1477800" cy="1409760"/>
          </a:xfrm>
          <a:custGeom>
            <a:avLst/>
            <a:gdLst/>
            <a:ahLst/>
            <a:rect l="l" t="t" r="r" b="b"/>
            <a:pathLst>
              <a:path w="50937" h="48593">
                <a:moveTo>
                  <a:pt x="26009" y="0"/>
                </a:moveTo>
                <a:cubicBezTo>
                  <a:pt x="23798" y="0"/>
                  <a:pt x="21978" y="1093"/>
                  <a:pt x="21948" y="4854"/>
                </a:cubicBezTo>
                <a:cubicBezTo>
                  <a:pt x="21948" y="4854"/>
                  <a:pt x="19830" y="4223"/>
                  <a:pt x="17258" y="4223"/>
                </a:cubicBezTo>
                <a:cubicBezTo>
                  <a:pt x="13031" y="4223"/>
                  <a:pt x="7580" y="5925"/>
                  <a:pt x="8294" y="14923"/>
                </a:cubicBezTo>
                <a:cubicBezTo>
                  <a:pt x="8294" y="14923"/>
                  <a:pt x="1490" y="17357"/>
                  <a:pt x="1686" y="22551"/>
                </a:cubicBezTo>
                <a:cubicBezTo>
                  <a:pt x="1821" y="26138"/>
                  <a:pt x="2822" y="26693"/>
                  <a:pt x="3429" y="26693"/>
                </a:cubicBezTo>
                <a:cubicBezTo>
                  <a:pt x="3553" y="26693"/>
                  <a:pt x="3661" y="26670"/>
                  <a:pt x="3741" y="26645"/>
                </a:cubicBezTo>
                <a:lnTo>
                  <a:pt x="3741" y="26645"/>
                </a:lnTo>
                <a:cubicBezTo>
                  <a:pt x="3018" y="26958"/>
                  <a:pt x="1" y="28447"/>
                  <a:pt x="321" y="31312"/>
                </a:cubicBezTo>
                <a:cubicBezTo>
                  <a:pt x="682" y="34529"/>
                  <a:pt x="3112" y="36130"/>
                  <a:pt x="4100" y="36130"/>
                </a:cubicBezTo>
                <a:cubicBezTo>
                  <a:pt x="4110" y="36130"/>
                  <a:pt x="4121" y="36130"/>
                  <a:pt x="4131" y="36129"/>
                </a:cubicBezTo>
                <a:cubicBezTo>
                  <a:pt x="4131" y="36129"/>
                  <a:pt x="4230" y="45198"/>
                  <a:pt x="10552" y="46049"/>
                </a:cubicBezTo>
                <a:cubicBezTo>
                  <a:pt x="16875" y="46900"/>
                  <a:pt x="13673" y="48592"/>
                  <a:pt x="13673" y="48592"/>
                </a:cubicBezTo>
                <a:cubicBezTo>
                  <a:pt x="13673" y="48592"/>
                  <a:pt x="16666" y="47754"/>
                  <a:pt x="15130" y="45514"/>
                </a:cubicBezTo>
                <a:cubicBezTo>
                  <a:pt x="15130" y="45514"/>
                  <a:pt x="13828" y="43344"/>
                  <a:pt x="14468" y="43344"/>
                </a:cubicBezTo>
                <a:cubicBezTo>
                  <a:pt x="14496" y="43344"/>
                  <a:pt x="14528" y="43349"/>
                  <a:pt x="14564" y="43357"/>
                </a:cubicBezTo>
                <a:cubicBezTo>
                  <a:pt x="14778" y="43410"/>
                  <a:pt x="14991" y="43440"/>
                  <a:pt x="15190" y="43440"/>
                </a:cubicBezTo>
                <a:cubicBezTo>
                  <a:pt x="15785" y="43440"/>
                  <a:pt x="16251" y="43173"/>
                  <a:pt x="16224" y="42448"/>
                </a:cubicBezTo>
                <a:lnTo>
                  <a:pt x="16224" y="42448"/>
                </a:lnTo>
                <a:cubicBezTo>
                  <a:pt x="16224" y="42448"/>
                  <a:pt x="15923" y="42544"/>
                  <a:pt x="15541" y="42544"/>
                </a:cubicBezTo>
                <a:cubicBezTo>
                  <a:pt x="14903" y="42544"/>
                  <a:pt x="14040" y="42275"/>
                  <a:pt x="13986" y="40839"/>
                </a:cubicBezTo>
                <a:cubicBezTo>
                  <a:pt x="13899" y="38543"/>
                  <a:pt x="15094" y="38136"/>
                  <a:pt x="15094" y="38136"/>
                </a:cubicBezTo>
                <a:lnTo>
                  <a:pt x="15094" y="38136"/>
                </a:lnTo>
                <a:cubicBezTo>
                  <a:pt x="15094" y="38136"/>
                  <a:pt x="14907" y="38177"/>
                  <a:pt x="14672" y="38177"/>
                </a:cubicBezTo>
                <a:cubicBezTo>
                  <a:pt x="14283" y="38177"/>
                  <a:pt x="13761" y="38064"/>
                  <a:pt x="13738" y="37461"/>
                </a:cubicBezTo>
                <a:cubicBezTo>
                  <a:pt x="13702" y="36495"/>
                  <a:pt x="16485" y="36510"/>
                  <a:pt x="16449" y="35544"/>
                </a:cubicBezTo>
                <a:lnTo>
                  <a:pt x="16449" y="35544"/>
                </a:lnTo>
                <a:cubicBezTo>
                  <a:pt x="16448" y="35544"/>
                  <a:pt x="15245" y="36134"/>
                  <a:pt x="14326" y="36134"/>
                </a:cubicBezTo>
                <a:cubicBezTo>
                  <a:pt x="14020" y="36134"/>
                  <a:pt x="13746" y="36069"/>
                  <a:pt x="13559" y="35895"/>
                </a:cubicBezTo>
                <a:cubicBezTo>
                  <a:pt x="12807" y="35197"/>
                  <a:pt x="11212" y="31386"/>
                  <a:pt x="12306" y="28322"/>
                </a:cubicBezTo>
                <a:cubicBezTo>
                  <a:pt x="12953" y="26510"/>
                  <a:pt x="14499" y="25045"/>
                  <a:pt x="15740" y="25045"/>
                </a:cubicBezTo>
                <a:cubicBezTo>
                  <a:pt x="16599" y="25045"/>
                  <a:pt x="17312" y="25747"/>
                  <a:pt x="17478" y="27523"/>
                </a:cubicBezTo>
                <a:cubicBezTo>
                  <a:pt x="17883" y="31862"/>
                  <a:pt x="16075" y="32050"/>
                  <a:pt x="16075" y="32050"/>
                </a:cubicBezTo>
                <a:cubicBezTo>
                  <a:pt x="16075" y="32050"/>
                  <a:pt x="16115" y="32053"/>
                  <a:pt x="16185" y="32053"/>
                </a:cubicBezTo>
                <a:cubicBezTo>
                  <a:pt x="16744" y="32053"/>
                  <a:pt x="19240" y="31860"/>
                  <a:pt x="19325" y="28420"/>
                </a:cubicBezTo>
                <a:cubicBezTo>
                  <a:pt x="19325" y="28420"/>
                  <a:pt x="19816" y="30810"/>
                  <a:pt x="22711" y="30810"/>
                </a:cubicBezTo>
                <a:cubicBezTo>
                  <a:pt x="23370" y="30810"/>
                  <a:pt x="24154" y="30686"/>
                  <a:pt x="25085" y="30382"/>
                </a:cubicBezTo>
                <a:cubicBezTo>
                  <a:pt x="25085" y="30382"/>
                  <a:pt x="22958" y="28526"/>
                  <a:pt x="22881" y="26472"/>
                </a:cubicBezTo>
                <a:lnTo>
                  <a:pt x="22881" y="26472"/>
                </a:lnTo>
                <a:cubicBezTo>
                  <a:pt x="22881" y="26473"/>
                  <a:pt x="23385" y="28300"/>
                  <a:pt x="25798" y="28300"/>
                </a:cubicBezTo>
                <a:cubicBezTo>
                  <a:pt x="25931" y="28300"/>
                  <a:pt x="26071" y="28294"/>
                  <a:pt x="26216" y="28282"/>
                </a:cubicBezTo>
                <a:cubicBezTo>
                  <a:pt x="26216" y="28282"/>
                  <a:pt x="23713" y="26078"/>
                  <a:pt x="24064" y="22556"/>
                </a:cubicBezTo>
                <a:lnTo>
                  <a:pt x="24064" y="22556"/>
                </a:lnTo>
                <a:cubicBezTo>
                  <a:pt x="24064" y="22557"/>
                  <a:pt x="26262" y="25779"/>
                  <a:pt x="28999" y="25779"/>
                </a:cubicBezTo>
                <a:cubicBezTo>
                  <a:pt x="29360" y="25779"/>
                  <a:pt x="29731" y="25723"/>
                  <a:pt x="30107" y="25596"/>
                </a:cubicBezTo>
                <a:cubicBezTo>
                  <a:pt x="33331" y="24507"/>
                  <a:pt x="35575" y="19825"/>
                  <a:pt x="35575" y="19825"/>
                </a:cubicBezTo>
                <a:cubicBezTo>
                  <a:pt x="35575" y="19825"/>
                  <a:pt x="37816" y="27967"/>
                  <a:pt x="42587" y="29360"/>
                </a:cubicBezTo>
                <a:cubicBezTo>
                  <a:pt x="42587" y="29360"/>
                  <a:pt x="41686" y="27942"/>
                  <a:pt x="42264" y="27195"/>
                </a:cubicBezTo>
                <a:lnTo>
                  <a:pt x="42264" y="27195"/>
                </a:lnTo>
                <a:cubicBezTo>
                  <a:pt x="42264" y="27195"/>
                  <a:pt x="42409" y="31061"/>
                  <a:pt x="44996" y="32293"/>
                </a:cubicBezTo>
                <a:cubicBezTo>
                  <a:pt x="44996" y="32293"/>
                  <a:pt x="50251" y="30524"/>
                  <a:pt x="50177" y="25325"/>
                </a:cubicBezTo>
                <a:cubicBezTo>
                  <a:pt x="50119" y="21278"/>
                  <a:pt x="49147" y="20198"/>
                  <a:pt x="48719" y="19918"/>
                </a:cubicBezTo>
                <a:lnTo>
                  <a:pt x="48719" y="19918"/>
                </a:lnTo>
                <a:cubicBezTo>
                  <a:pt x="48938" y="20011"/>
                  <a:pt x="49308" y="20141"/>
                  <a:pt x="49681" y="20141"/>
                </a:cubicBezTo>
                <a:cubicBezTo>
                  <a:pt x="50305" y="20141"/>
                  <a:pt x="50936" y="19779"/>
                  <a:pt x="50880" y="18282"/>
                </a:cubicBezTo>
                <a:cubicBezTo>
                  <a:pt x="50772" y="15383"/>
                  <a:pt x="48389" y="9908"/>
                  <a:pt x="38070" y="8965"/>
                </a:cubicBezTo>
                <a:cubicBezTo>
                  <a:pt x="38070" y="8965"/>
                  <a:pt x="38791" y="2887"/>
                  <a:pt x="32581" y="2887"/>
                </a:cubicBezTo>
                <a:cubicBezTo>
                  <a:pt x="32555" y="2887"/>
                  <a:pt x="32528" y="2887"/>
                  <a:pt x="32502" y="2887"/>
                </a:cubicBezTo>
                <a:lnTo>
                  <a:pt x="32502" y="2887"/>
                </a:lnTo>
                <a:cubicBezTo>
                  <a:pt x="33050" y="2876"/>
                  <a:pt x="35485" y="2777"/>
                  <a:pt x="32966" y="1899"/>
                </a:cubicBezTo>
                <a:cubicBezTo>
                  <a:pt x="31474" y="1379"/>
                  <a:pt x="28494" y="0"/>
                  <a:pt x="26009" y="0"/>
                </a:cubicBezTo>
                <a:close/>
              </a:path>
            </a:pathLst>
          </a:custGeom>
          <a:solidFill>
            <a:srgbClr val="fed05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28"/>
          <p:cNvSpPr/>
          <p:nvPr/>
        </p:nvSpPr>
        <p:spPr>
          <a:xfrm>
            <a:off x="0" y="-141480"/>
            <a:ext cx="1482840" cy="1425240"/>
          </a:xfrm>
          <a:custGeom>
            <a:avLst/>
            <a:gdLst/>
            <a:ahLst/>
            <a:rect l="l" t="t" r="r" b="b"/>
            <a:pathLst>
              <a:path w="51111" h="49131">
                <a:moveTo>
                  <a:pt x="42269" y="27866"/>
                </a:moveTo>
                <a:lnTo>
                  <a:pt x="42269" y="27866"/>
                </a:lnTo>
                <a:cubicBezTo>
                  <a:pt x="42296" y="28085"/>
                  <a:pt x="42339" y="28354"/>
                  <a:pt x="42405" y="28658"/>
                </a:cubicBezTo>
                <a:cubicBezTo>
                  <a:pt x="42317" y="28406"/>
                  <a:pt x="42251" y="28124"/>
                  <a:pt x="42269" y="27866"/>
                </a:cubicBezTo>
                <a:close/>
                <a:moveTo>
                  <a:pt x="26081" y="242"/>
                </a:moveTo>
                <a:cubicBezTo>
                  <a:pt x="28069" y="242"/>
                  <a:pt x="30395" y="1139"/>
                  <a:pt x="31980" y="1749"/>
                </a:cubicBezTo>
                <a:cubicBezTo>
                  <a:pt x="32366" y="1898"/>
                  <a:pt x="32711" y="2030"/>
                  <a:pt x="33000" y="2132"/>
                </a:cubicBezTo>
                <a:cubicBezTo>
                  <a:pt x="33999" y="2480"/>
                  <a:pt x="34040" y="2651"/>
                  <a:pt x="34042" y="2651"/>
                </a:cubicBezTo>
                <a:cubicBezTo>
                  <a:pt x="33986" y="2766"/>
                  <a:pt x="33342" y="2870"/>
                  <a:pt x="32625" y="2884"/>
                </a:cubicBezTo>
                <a:cubicBezTo>
                  <a:pt x="32573" y="2884"/>
                  <a:pt x="32522" y="2885"/>
                  <a:pt x="32471" y="2886"/>
                </a:cubicBezTo>
                <a:lnTo>
                  <a:pt x="32473" y="3128"/>
                </a:lnTo>
                <a:cubicBezTo>
                  <a:pt x="32529" y="3128"/>
                  <a:pt x="32587" y="3128"/>
                  <a:pt x="32648" y="3127"/>
                </a:cubicBezTo>
                <a:lnTo>
                  <a:pt x="32655" y="3127"/>
                </a:lnTo>
                <a:cubicBezTo>
                  <a:pt x="34449" y="3127"/>
                  <a:pt x="35823" y="3641"/>
                  <a:pt x="36746" y="4657"/>
                </a:cubicBezTo>
                <a:cubicBezTo>
                  <a:pt x="38320" y="6395"/>
                  <a:pt x="38029" y="9043"/>
                  <a:pt x="38026" y="9070"/>
                </a:cubicBezTo>
                <a:lnTo>
                  <a:pt x="38011" y="9193"/>
                </a:lnTo>
                <a:lnTo>
                  <a:pt x="38136" y="9204"/>
                </a:lnTo>
                <a:cubicBezTo>
                  <a:pt x="43854" y="9726"/>
                  <a:pt x="50611" y="12450"/>
                  <a:pt x="50835" y="18405"/>
                </a:cubicBezTo>
                <a:cubicBezTo>
                  <a:pt x="50866" y="19228"/>
                  <a:pt x="50689" y="19763"/>
                  <a:pt x="50309" y="19997"/>
                </a:cubicBezTo>
                <a:cubicBezTo>
                  <a:pt x="50143" y="20100"/>
                  <a:pt x="49951" y="20138"/>
                  <a:pt x="49757" y="20138"/>
                </a:cubicBezTo>
                <a:cubicBezTo>
                  <a:pt x="49410" y="20138"/>
                  <a:pt x="49058" y="20016"/>
                  <a:pt x="48847" y="19927"/>
                </a:cubicBezTo>
                <a:cubicBezTo>
                  <a:pt x="48719" y="19845"/>
                  <a:pt x="48632" y="19825"/>
                  <a:pt x="48617" y="19822"/>
                </a:cubicBezTo>
                <a:lnTo>
                  <a:pt x="47867" y="19679"/>
                </a:lnTo>
                <a:lnTo>
                  <a:pt x="48536" y="20047"/>
                </a:lnTo>
                <a:cubicBezTo>
                  <a:pt x="48547" y="20053"/>
                  <a:pt x="48617" y="20091"/>
                  <a:pt x="48727" y="20139"/>
                </a:cubicBezTo>
                <a:cubicBezTo>
                  <a:pt x="49114" y="20397"/>
                  <a:pt x="50074" y="21440"/>
                  <a:pt x="50132" y="25445"/>
                </a:cubicBezTo>
                <a:cubicBezTo>
                  <a:pt x="50201" y="30238"/>
                  <a:pt x="45590" y="32090"/>
                  <a:pt x="45079" y="32281"/>
                </a:cubicBezTo>
                <a:cubicBezTo>
                  <a:pt x="42631" y="31071"/>
                  <a:pt x="42462" y="27347"/>
                  <a:pt x="42460" y="27310"/>
                </a:cubicBezTo>
                <a:lnTo>
                  <a:pt x="42448" y="26976"/>
                </a:lnTo>
                <a:lnTo>
                  <a:pt x="42244" y="27240"/>
                </a:lnTo>
                <a:cubicBezTo>
                  <a:pt x="41779" y="27842"/>
                  <a:pt x="42166" y="28800"/>
                  <a:pt x="42406" y="29268"/>
                </a:cubicBezTo>
                <a:cubicBezTo>
                  <a:pt x="37952" y="27671"/>
                  <a:pt x="35790" y="19991"/>
                  <a:pt x="35768" y="19912"/>
                </a:cubicBezTo>
                <a:lnTo>
                  <a:pt x="35681" y="19600"/>
                </a:lnTo>
                <a:lnTo>
                  <a:pt x="35542" y="19892"/>
                </a:lnTo>
                <a:cubicBezTo>
                  <a:pt x="35520" y="19939"/>
                  <a:pt x="33283" y="24540"/>
                  <a:pt x="30143" y="25600"/>
                </a:cubicBezTo>
                <a:cubicBezTo>
                  <a:pt x="29785" y="25721"/>
                  <a:pt x="29430" y="25775"/>
                  <a:pt x="29084" y="25775"/>
                </a:cubicBezTo>
                <a:cubicBezTo>
                  <a:pt x="26438" y="25775"/>
                  <a:pt x="24265" y="22643"/>
                  <a:pt x="24241" y="22607"/>
                </a:cubicBezTo>
                <a:lnTo>
                  <a:pt x="24054" y="22334"/>
                </a:lnTo>
                <a:lnTo>
                  <a:pt x="24020" y="22663"/>
                </a:lnTo>
                <a:cubicBezTo>
                  <a:pt x="23725" y="25611"/>
                  <a:pt x="25421" y="27673"/>
                  <a:pt x="26012" y="28295"/>
                </a:cubicBezTo>
                <a:cubicBezTo>
                  <a:pt x="25965" y="28297"/>
                  <a:pt x="25918" y="28297"/>
                  <a:pt x="25872" y="28297"/>
                </a:cubicBezTo>
                <a:cubicBezTo>
                  <a:pt x="23588" y="28297"/>
                  <a:pt x="23094" y="26633"/>
                  <a:pt x="23074" y="26559"/>
                </a:cubicBezTo>
                <a:lnTo>
                  <a:pt x="22797" y="25573"/>
                </a:lnTo>
                <a:lnTo>
                  <a:pt x="22837" y="26596"/>
                </a:lnTo>
                <a:cubicBezTo>
                  <a:pt x="22902" y="28372"/>
                  <a:pt x="24424" y="29968"/>
                  <a:pt x="24925" y="30449"/>
                </a:cubicBezTo>
                <a:cubicBezTo>
                  <a:pt x="24139" y="30690"/>
                  <a:pt x="23424" y="30810"/>
                  <a:pt x="22785" y="30810"/>
                </a:cubicBezTo>
                <a:cubicBezTo>
                  <a:pt x="22065" y="30810"/>
                  <a:pt x="21441" y="30658"/>
                  <a:pt x="20915" y="30354"/>
                </a:cubicBezTo>
                <a:cubicBezTo>
                  <a:pt x="19777" y="29696"/>
                  <a:pt x="19521" y="28528"/>
                  <a:pt x="19519" y="28516"/>
                </a:cubicBezTo>
                <a:lnTo>
                  <a:pt x="19306" y="27493"/>
                </a:lnTo>
                <a:lnTo>
                  <a:pt x="19280" y="28537"/>
                </a:lnTo>
                <a:cubicBezTo>
                  <a:pt x="19249" y="29780"/>
                  <a:pt x="18896" y="30717"/>
                  <a:pt x="18230" y="31319"/>
                </a:cubicBezTo>
                <a:cubicBezTo>
                  <a:pt x="17736" y="31766"/>
                  <a:pt x="17161" y="31942"/>
                  <a:pt x="16742" y="32010"/>
                </a:cubicBezTo>
                <a:cubicBezTo>
                  <a:pt x="17272" y="31573"/>
                  <a:pt x="17937" y="30459"/>
                  <a:pt x="17673" y="27630"/>
                </a:cubicBezTo>
                <a:cubicBezTo>
                  <a:pt x="17479" y="25547"/>
                  <a:pt x="16552" y="25122"/>
                  <a:pt x="16017" y="25055"/>
                </a:cubicBezTo>
                <a:cubicBezTo>
                  <a:pt x="15951" y="25047"/>
                  <a:pt x="15883" y="25043"/>
                  <a:pt x="15815" y="25043"/>
                </a:cubicBezTo>
                <a:cubicBezTo>
                  <a:pt x="14521" y="25043"/>
                  <a:pt x="12938" y="26520"/>
                  <a:pt x="12267" y="28399"/>
                </a:cubicBezTo>
                <a:cubicBezTo>
                  <a:pt x="11140" y="31556"/>
                  <a:pt x="12797" y="35403"/>
                  <a:pt x="13551" y="36103"/>
                </a:cubicBezTo>
                <a:cubicBezTo>
                  <a:pt x="13763" y="36300"/>
                  <a:pt x="14068" y="36373"/>
                  <a:pt x="14403" y="36373"/>
                </a:cubicBezTo>
                <a:cubicBezTo>
                  <a:pt x="15104" y="36373"/>
                  <a:pt x="15939" y="36053"/>
                  <a:pt x="16341" y="35879"/>
                </a:cubicBezTo>
                <a:lnTo>
                  <a:pt x="16341" y="35879"/>
                </a:lnTo>
                <a:cubicBezTo>
                  <a:pt x="16164" y="36149"/>
                  <a:pt x="15639" y="36330"/>
                  <a:pt x="15128" y="36507"/>
                </a:cubicBezTo>
                <a:cubicBezTo>
                  <a:pt x="14412" y="36755"/>
                  <a:pt x="13671" y="37011"/>
                  <a:pt x="13693" y="37585"/>
                </a:cubicBezTo>
                <a:cubicBezTo>
                  <a:pt x="13703" y="37853"/>
                  <a:pt x="13802" y="38062"/>
                  <a:pt x="13988" y="38206"/>
                </a:cubicBezTo>
                <a:cubicBezTo>
                  <a:pt x="14195" y="38365"/>
                  <a:pt x="14473" y="38412"/>
                  <a:pt x="14711" y="38417"/>
                </a:cubicBezTo>
                <a:cubicBezTo>
                  <a:pt x="14347" y="38758"/>
                  <a:pt x="13886" y="39484"/>
                  <a:pt x="13941" y="40962"/>
                </a:cubicBezTo>
                <a:cubicBezTo>
                  <a:pt x="13968" y="41685"/>
                  <a:pt x="14197" y="42204"/>
                  <a:pt x="14622" y="42502"/>
                </a:cubicBezTo>
                <a:cubicBezTo>
                  <a:pt x="14936" y="42723"/>
                  <a:pt x="15304" y="42785"/>
                  <a:pt x="15618" y="42785"/>
                </a:cubicBezTo>
                <a:cubicBezTo>
                  <a:pt x="15846" y="42785"/>
                  <a:pt x="16046" y="42752"/>
                  <a:pt x="16176" y="42723"/>
                </a:cubicBezTo>
                <a:lnTo>
                  <a:pt x="16176" y="42723"/>
                </a:lnTo>
                <a:cubicBezTo>
                  <a:pt x="16158" y="42954"/>
                  <a:pt x="16076" y="43129"/>
                  <a:pt x="15931" y="43247"/>
                </a:cubicBezTo>
                <a:cubicBezTo>
                  <a:pt x="15777" y="43373"/>
                  <a:pt x="15545" y="43437"/>
                  <a:pt x="15263" y="43437"/>
                </a:cubicBezTo>
                <a:cubicBezTo>
                  <a:pt x="15083" y="43437"/>
                  <a:pt x="14883" y="43411"/>
                  <a:pt x="14669" y="43359"/>
                </a:cubicBezTo>
                <a:cubicBezTo>
                  <a:pt x="14622" y="43347"/>
                  <a:pt x="14580" y="43342"/>
                  <a:pt x="14543" y="43342"/>
                </a:cubicBezTo>
                <a:cubicBezTo>
                  <a:pt x="14420" y="43342"/>
                  <a:pt x="14349" y="43398"/>
                  <a:pt x="14310" y="43451"/>
                </a:cubicBezTo>
                <a:cubicBezTo>
                  <a:pt x="14026" y="43836"/>
                  <a:pt x="14843" y="45266"/>
                  <a:pt x="15104" y="45701"/>
                </a:cubicBezTo>
                <a:cubicBezTo>
                  <a:pt x="15500" y="46276"/>
                  <a:pt x="15614" y="46801"/>
                  <a:pt x="15447" y="47261"/>
                </a:cubicBezTo>
                <a:cubicBezTo>
                  <a:pt x="15281" y="47720"/>
                  <a:pt x="14863" y="48048"/>
                  <a:pt x="14479" y="48266"/>
                </a:cubicBezTo>
                <a:cubicBezTo>
                  <a:pt x="14617" y="48086"/>
                  <a:pt x="14710" y="47869"/>
                  <a:pt x="14670" y="47635"/>
                </a:cubicBezTo>
                <a:cubicBezTo>
                  <a:pt x="14541" y="46914"/>
                  <a:pt x="13224" y="46395"/>
                  <a:pt x="10644" y="46047"/>
                </a:cubicBezTo>
                <a:cubicBezTo>
                  <a:pt x="8073" y="45702"/>
                  <a:pt x="6229" y="43955"/>
                  <a:pt x="5162" y="40855"/>
                </a:cubicBezTo>
                <a:cubicBezTo>
                  <a:pt x="4362" y="38527"/>
                  <a:pt x="4327" y="36269"/>
                  <a:pt x="4327" y="36246"/>
                </a:cubicBezTo>
                <a:lnTo>
                  <a:pt x="4326" y="36123"/>
                </a:lnTo>
                <a:lnTo>
                  <a:pt x="4202" y="36127"/>
                </a:lnTo>
                <a:lnTo>
                  <a:pt x="4170" y="36127"/>
                </a:lnTo>
                <a:cubicBezTo>
                  <a:pt x="3209" y="36127"/>
                  <a:pt x="870" y="34567"/>
                  <a:pt x="516" y="31418"/>
                </a:cubicBezTo>
                <a:cubicBezTo>
                  <a:pt x="207" y="28654"/>
                  <a:pt x="3159" y="27184"/>
                  <a:pt x="3862" y="26875"/>
                </a:cubicBezTo>
                <a:cubicBezTo>
                  <a:pt x="3920" y="26858"/>
                  <a:pt x="3976" y="26834"/>
                  <a:pt x="4029" y="26804"/>
                </a:cubicBezTo>
                <a:lnTo>
                  <a:pt x="3927" y="26586"/>
                </a:lnTo>
                <a:cubicBezTo>
                  <a:pt x="3921" y="26588"/>
                  <a:pt x="3868" y="26609"/>
                  <a:pt x="3775" y="26650"/>
                </a:cubicBezTo>
                <a:cubicBezTo>
                  <a:pt x="3689" y="26678"/>
                  <a:pt x="3599" y="26691"/>
                  <a:pt x="3511" y="26691"/>
                </a:cubicBezTo>
                <a:cubicBezTo>
                  <a:pt x="3361" y="26691"/>
                  <a:pt x="3213" y="26653"/>
                  <a:pt x="3081" y="26578"/>
                </a:cubicBezTo>
                <a:cubicBezTo>
                  <a:pt x="2590" y="26305"/>
                  <a:pt x="1985" y="25405"/>
                  <a:pt x="1882" y="22666"/>
                </a:cubicBezTo>
                <a:cubicBezTo>
                  <a:pt x="1692" y="17620"/>
                  <a:pt x="8342" y="15180"/>
                  <a:pt x="8410" y="15156"/>
                </a:cubicBezTo>
                <a:lnTo>
                  <a:pt x="8496" y="15125"/>
                </a:lnTo>
                <a:lnTo>
                  <a:pt x="8490" y="15032"/>
                </a:lnTo>
                <a:cubicBezTo>
                  <a:pt x="8167" y="10960"/>
                  <a:pt x="9088" y="8016"/>
                  <a:pt x="11229" y="6283"/>
                </a:cubicBezTo>
                <a:cubicBezTo>
                  <a:pt x="12980" y="4865"/>
                  <a:pt x="15298" y="4471"/>
                  <a:pt x="17334" y="4471"/>
                </a:cubicBezTo>
                <a:cubicBezTo>
                  <a:pt x="19859" y="4471"/>
                  <a:pt x="21950" y="5077"/>
                  <a:pt x="21989" y="5088"/>
                </a:cubicBezTo>
                <a:lnTo>
                  <a:pt x="22142" y="5134"/>
                </a:lnTo>
                <a:lnTo>
                  <a:pt x="22144" y="4974"/>
                </a:lnTo>
                <a:cubicBezTo>
                  <a:pt x="22159" y="2959"/>
                  <a:pt x="22704" y="1574"/>
                  <a:pt x="23760" y="854"/>
                </a:cubicBezTo>
                <a:cubicBezTo>
                  <a:pt x="24409" y="413"/>
                  <a:pt x="25213" y="242"/>
                  <a:pt x="26081" y="242"/>
                </a:cubicBezTo>
                <a:close/>
                <a:moveTo>
                  <a:pt x="26082" y="1"/>
                </a:moveTo>
                <a:cubicBezTo>
                  <a:pt x="25169" y="1"/>
                  <a:pt x="24318" y="183"/>
                  <a:pt x="23625" y="655"/>
                </a:cubicBezTo>
                <a:cubicBezTo>
                  <a:pt x="22526" y="1402"/>
                  <a:pt x="21947" y="2801"/>
                  <a:pt x="21903" y="4814"/>
                </a:cubicBezTo>
                <a:cubicBezTo>
                  <a:pt x="21371" y="4674"/>
                  <a:pt x="19516" y="4231"/>
                  <a:pt x="17337" y="4231"/>
                </a:cubicBezTo>
                <a:cubicBezTo>
                  <a:pt x="15256" y="4231"/>
                  <a:pt x="12879" y="4635"/>
                  <a:pt x="11078" y="6094"/>
                </a:cubicBezTo>
                <a:cubicBezTo>
                  <a:pt x="8886" y="7868"/>
                  <a:pt x="7932" y="10851"/>
                  <a:pt x="8241" y="14962"/>
                </a:cubicBezTo>
                <a:cubicBezTo>
                  <a:pt x="7444" y="15273"/>
                  <a:pt x="1455" y="17775"/>
                  <a:pt x="1640" y="22674"/>
                </a:cubicBezTo>
                <a:cubicBezTo>
                  <a:pt x="1726" y="24968"/>
                  <a:pt x="2172" y="26353"/>
                  <a:pt x="2967" y="26792"/>
                </a:cubicBezTo>
                <a:cubicBezTo>
                  <a:pt x="3057" y="26842"/>
                  <a:pt x="3154" y="26881"/>
                  <a:pt x="3254" y="26904"/>
                </a:cubicBezTo>
                <a:cubicBezTo>
                  <a:pt x="2126" y="27508"/>
                  <a:pt x="1" y="28988"/>
                  <a:pt x="276" y="31444"/>
                </a:cubicBezTo>
                <a:cubicBezTo>
                  <a:pt x="635" y="34649"/>
                  <a:pt x="3012" y="36279"/>
                  <a:pt x="4089" y="36365"/>
                </a:cubicBezTo>
                <a:cubicBezTo>
                  <a:pt x="4132" y="37435"/>
                  <a:pt x="4653" y="45485"/>
                  <a:pt x="10612" y="46288"/>
                </a:cubicBezTo>
                <a:cubicBezTo>
                  <a:pt x="13795" y="46716"/>
                  <a:pt x="14372" y="47342"/>
                  <a:pt x="14432" y="47677"/>
                </a:cubicBezTo>
                <a:cubicBezTo>
                  <a:pt x="14503" y="48078"/>
                  <a:pt x="13922" y="48482"/>
                  <a:pt x="13692" y="48604"/>
                </a:cubicBezTo>
                <a:lnTo>
                  <a:pt x="12700" y="49130"/>
                </a:lnTo>
                <a:lnTo>
                  <a:pt x="13780" y="48829"/>
                </a:lnTo>
                <a:cubicBezTo>
                  <a:pt x="13841" y="48812"/>
                  <a:pt x="15293" y="48395"/>
                  <a:pt x="15674" y="47347"/>
                </a:cubicBezTo>
                <a:cubicBezTo>
                  <a:pt x="15870" y="46808"/>
                  <a:pt x="15744" y="46209"/>
                  <a:pt x="15307" y="45573"/>
                </a:cubicBezTo>
                <a:cubicBezTo>
                  <a:pt x="14817" y="44756"/>
                  <a:pt x="14377" y="43767"/>
                  <a:pt x="14504" y="43597"/>
                </a:cubicBezTo>
                <a:cubicBezTo>
                  <a:pt x="14509" y="43589"/>
                  <a:pt x="14523" y="43585"/>
                  <a:pt x="14543" y="43585"/>
                </a:cubicBezTo>
                <a:cubicBezTo>
                  <a:pt x="14561" y="43585"/>
                  <a:pt x="14585" y="43589"/>
                  <a:pt x="14611" y="43595"/>
                </a:cubicBezTo>
                <a:cubicBezTo>
                  <a:pt x="14845" y="43653"/>
                  <a:pt x="15064" y="43681"/>
                  <a:pt x="15263" y="43681"/>
                </a:cubicBezTo>
                <a:cubicBezTo>
                  <a:pt x="15603" y="43681"/>
                  <a:pt x="15884" y="43599"/>
                  <a:pt x="16084" y="43437"/>
                </a:cubicBezTo>
                <a:cubicBezTo>
                  <a:pt x="16320" y="43243"/>
                  <a:pt x="16434" y="42949"/>
                  <a:pt x="16420" y="42564"/>
                </a:cubicBezTo>
                <a:lnTo>
                  <a:pt x="16413" y="42404"/>
                </a:lnTo>
                <a:lnTo>
                  <a:pt x="16262" y="42452"/>
                </a:lnTo>
                <a:cubicBezTo>
                  <a:pt x="16257" y="42454"/>
                  <a:pt x="15972" y="42542"/>
                  <a:pt x="15616" y="42542"/>
                </a:cubicBezTo>
                <a:cubicBezTo>
                  <a:pt x="15341" y="42542"/>
                  <a:pt x="15023" y="42490"/>
                  <a:pt x="14759" y="42304"/>
                </a:cubicBezTo>
                <a:cubicBezTo>
                  <a:pt x="14400" y="42051"/>
                  <a:pt x="14206" y="41597"/>
                  <a:pt x="14182" y="40954"/>
                </a:cubicBezTo>
                <a:cubicBezTo>
                  <a:pt x="14100" y="38789"/>
                  <a:pt x="15163" y="38385"/>
                  <a:pt x="15208" y="38370"/>
                </a:cubicBezTo>
                <a:lnTo>
                  <a:pt x="15143" y="38137"/>
                </a:lnTo>
                <a:cubicBezTo>
                  <a:pt x="15062" y="38154"/>
                  <a:pt x="14916" y="38175"/>
                  <a:pt x="14752" y="38175"/>
                </a:cubicBezTo>
                <a:cubicBezTo>
                  <a:pt x="14539" y="38175"/>
                  <a:pt x="14296" y="38140"/>
                  <a:pt x="14135" y="38015"/>
                </a:cubicBezTo>
                <a:cubicBezTo>
                  <a:pt x="14007" y="37915"/>
                  <a:pt x="13941" y="37771"/>
                  <a:pt x="13934" y="37576"/>
                </a:cubicBezTo>
                <a:cubicBezTo>
                  <a:pt x="13919" y="37182"/>
                  <a:pt x="14574" y="36955"/>
                  <a:pt x="15208" y="36736"/>
                </a:cubicBezTo>
                <a:cubicBezTo>
                  <a:pt x="15924" y="36489"/>
                  <a:pt x="16665" y="36232"/>
                  <a:pt x="16644" y="35659"/>
                </a:cubicBezTo>
                <a:lnTo>
                  <a:pt x="16637" y="35473"/>
                </a:lnTo>
                <a:lnTo>
                  <a:pt x="16470" y="35555"/>
                </a:lnTo>
                <a:cubicBezTo>
                  <a:pt x="16058" y="35757"/>
                  <a:pt x="15108" y="36131"/>
                  <a:pt x="14397" y="36131"/>
                </a:cubicBezTo>
                <a:cubicBezTo>
                  <a:pt x="14118" y="36131"/>
                  <a:pt x="13875" y="36073"/>
                  <a:pt x="13716" y="35925"/>
                </a:cubicBezTo>
                <a:cubicBezTo>
                  <a:pt x="13013" y="35274"/>
                  <a:pt x="11420" y="31489"/>
                  <a:pt x="12494" y="28481"/>
                </a:cubicBezTo>
                <a:cubicBezTo>
                  <a:pt x="13124" y="26718"/>
                  <a:pt x="14639" y="25285"/>
                  <a:pt x="15817" y="25285"/>
                </a:cubicBezTo>
                <a:cubicBezTo>
                  <a:pt x="15875" y="25285"/>
                  <a:pt x="15931" y="25289"/>
                  <a:pt x="15986" y="25295"/>
                </a:cubicBezTo>
                <a:cubicBezTo>
                  <a:pt x="16798" y="25397"/>
                  <a:pt x="17298" y="26212"/>
                  <a:pt x="17432" y="27652"/>
                </a:cubicBezTo>
                <a:cubicBezTo>
                  <a:pt x="17818" y="31796"/>
                  <a:pt x="16153" y="32048"/>
                  <a:pt x="16137" y="32050"/>
                </a:cubicBezTo>
                <a:lnTo>
                  <a:pt x="16140" y="32290"/>
                </a:lnTo>
                <a:cubicBezTo>
                  <a:pt x="16150" y="32291"/>
                  <a:pt x="16194" y="32294"/>
                  <a:pt x="16267" y="32294"/>
                </a:cubicBezTo>
                <a:cubicBezTo>
                  <a:pt x="16613" y="32294"/>
                  <a:pt x="17586" y="32225"/>
                  <a:pt x="18388" y="31501"/>
                </a:cubicBezTo>
                <a:cubicBezTo>
                  <a:pt x="18997" y="30952"/>
                  <a:pt x="19364" y="30153"/>
                  <a:pt x="19482" y="29124"/>
                </a:cubicBezTo>
                <a:cubicBezTo>
                  <a:pt x="19684" y="29555"/>
                  <a:pt x="20074" y="30145"/>
                  <a:pt x="20790" y="30561"/>
                </a:cubicBezTo>
                <a:cubicBezTo>
                  <a:pt x="21353" y="30887"/>
                  <a:pt x="22019" y="31051"/>
                  <a:pt x="22783" y="31051"/>
                </a:cubicBezTo>
                <a:cubicBezTo>
                  <a:pt x="23503" y="31051"/>
                  <a:pt x="24309" y="30906"/>
                  <a:pt x="25197" y="30615"/>
                </a:cubicBezTo>
                <a:lnTo>
                  <a:pt x="25399" y="30549"/>
                </a:lnTo>
                <a:lnTo>
                  <a:pt x="25240" y="30409"/>
                </a:lnTo>
                <a:cubicBezTo>
                  <a:pt x="25221" y="30393"/>
                  <a:pt x="23616" y="28973"/>
                  <a:pt x="23182" y="27285"/>
                </a:cubicBezTo>
                <a:lnTo>
                  <a:pt x="23182" y="27285"/>
                </a:lnTo>
                <a:cubicBezTo>
                  <a:pt x="23575" y="27839"/>
                  <a:pt x="24369" y="28539"/>
                  <a:pt x="25873" y="28539"/>
                </a:cubicBezTo>
                <a:cubicBezTo>
                  <a:pt x="26010" y="28539"/>
                  <a:pt x="26152" y="28534"/>
                  <a:pt x="26301" y="28521"/>
                </a:cubicBezTo>
                <a:lnTo>
                  <a:pt x="26583" y="28498"/>
                </a:lnTo>
                <a:lnTo>
                  <a:pt x="26371" y="28311"/>
                </a:lnTo>
                <a:cubicBezTo>
                  <a:pt x="26347" y="28289"/>
                  <a:pt x="24070" y="26239"/>
                  <a:pt x="24236" y="23007"/>
                </a:cubicBezTo>
                <a:lnTo>
                  <a:pt x="24236" y="23007"/>
                </a:lnTo>
                <a:cubicBezTo>
                  <a:pt x="24841" y="23785"/>
                  <a:pt x="26779" y="26016"/>
                  <a:pt x="29087" y="26016"/>
                </a:cubicBezTo>
                <a:cubicBezTo>
                  <a:pt x="29456" y="26016"/>
                  <a:pt x="29835" y="25959"/>
                  <a:pt x="30220" y="25829"/>
                </a:cubicBezTo>
                <a:cubicBezTo>
                  <a:pt x="33040" y="24877"/>
                  <a:pt x="35080" y="21304"/>
                  <a:pt x="35620" y="20272"/>
                </a:cubicBezTo>
                <a:cubicBezTo>
                  <a:pt x="36078" y="21773"/>
                  <a:pt x="38309" y="28334"/>
                  <a:pt x="42628" y="29595"/>
                </a:cubicBezTo>
                <a:lnTo>
                  <a:pt x="42668" y="29608"/>
                </a:lnTo>
                <a:cubicBezTo>
                  <a:pt x="43048" y="30707"/>
                  <a:pt x="43744" y="31914"/>
                  <a:pt x="45019" y="32521"/>
                </a:cubicBezTo>
                <a:lnTo>
                  <a:pt x="45062" y="32543"/>
                </a:lnTo>
                <a:lnTo>
                  <a:pt x="45108" y="32527"/>
                </a:lnTo>
                <a:cubicBezTo>
                  <a:pt x="45162" y="32509"/>
                  <a:pt x="50448" y="30669"/>
                  <a:pt x="50372" y="25442"/>
                </a:cubicBezTo>
                <a:cubicBezTo>
                  <a:pt x="50328" y="22335"/>
                  <a:pt x="49742" y="20941"/>
                  <a:pt x="49259" y="20318"/>
                </a:cubicBezTo>
                <a:lnTo>
                  <a:pt x="49259" y="20318"/>
                </a:lnTo>
                <a:cubicBezTo>
                  <a:pt x="49415" y="20355"/>
                  <a:pt x="49584" y="20381"/>
                  <a:pt x="49756" y="20381"/>
                </a:cubicBezTo>
                <a:cubicBezTo>
                  <a:pt x="49989" y="20381"/>
                  <a:pt x="50225" y="20334"/>
                  <a:pt x="50434" y="20205"/>
                </a:cubicBezTo>
                <a:cubicBezTo>
                  <a:pt x="50894" y="19921"/>
                  <a:pt x="51110" y="19311"/>
                  <a:pt x="51075" y="18397"/>
                </a:cubicBezTo>
                <a:cubicBezTo>
                  <a:pt x="51041" y="17482"/>
                  <a:pt x="50717" y="15118"/>
                  <a:pt x="48462" y="12922"/>
                </a:cubicBezTo>
                <a:cubicBezTo>
                  <a:pt x="46213" y="10732"/>
                  <a:pt x="42786" y="9405"/>
                  <a:pt x="38276" y="8975"/>
                </a:cubicBezTo>
                <a:cubicBezTo>
                  <a:pt x="38319" y="8415"/>
                  <a:pt x="38393" y="6119"/>
                  <a:pt x="36925" y="4497"/>
                </a:cubicBezTo>
                <a:cubicBezTo>
                  <a:pt x="36187" y="3681"/>
                  <a:pt x="35178" y="3172"/>
                  <a:pt x="33914" y="2976"/>
                </a:cubicBezTo>
                <a:cubicBezTo>
                  <a:pt x="34117" y="2911"/>
                  <a:pt x="34258" y="2821"/>
                  <a:pt x="34279" y="2693"/>
                </a:cubicBezTo>
                <a:cubicBezTo>
                  <a:pt x="34309" y="2511"/>
                  <a:pt x="34186" y="2289"/>
                  <a:pt x="33080" y="1904"/>
                </a:cubicBezTo>
                <a:cubicBezTo>
                  <a:pt x="32793" y="1803"/>
                  <a:pt x="32450" y="1671"/>
                  <a:pt x="32067" y="1524"/>
                </a:cubicBezTo>
                <a:cubicBezTo>
                  <a:pt x="30465" y="906"/>
                  <a:pt x="28118" y="1"/>
                  <a:pt x="26082" y="1"/>
                </a:cubicBezTo>
                <a:close/>
              </a:path>
            </a:pathLst>
          </a:custGeom>
          <a:solidFill>
            <a:srgbClr val="fed05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29"/>
          <p:cNvSpPr/>
          <p:nvPr/>
        </p:nvSpPr>
        <p:spPr>
          <a:xfrm>
            <a:off x="1643760" y="462600"/>
            <a:ext cx="1233000" cy="1566720"/>
          </a:xfrm>
          <a:custGeom>
            <a:avLst/>
            <a:gdLst/>
            <a:ahLst/>
            <a:rect l="l" t="t" r="r" b="b"/>
            <a:pathLst>
              <a:path w="42518" h="54007">
                <a:moveTo>
                  <a:pt x="16420" y="0"/>
                </a:moveTo>
                <a:cubicBezTo>
                  <a:pt x="11798" y="0"/>
                  <a:pt x="6305" y="1686"/>
                  <a:pt x="1" y="5977"/>
                </a:cubicBezTo>
                <a:cubicBezTo>
                  <a:pt x="1" y="5977"/>
                  <a:pt x="1706" y="22595"/>
                  <a:pt x="14745" y="22595"/>
                </a:cubicBezTo>
                <a:cubicBezTo>
                  <a:pt x="14797" y="22595"/>
                  <a:pt x="14848" y="22595"/>
                  <a:pt x="14900" y="22595"/>
                </a:cubicBezTo>
                <a:cubicBezTo>
                  <a:pt x="15462" y="22589"/>
                  <a:pt x="16000" y="22586"/>
                  <a:pt x="16512" y="22586"/>
                </a:cubicBezTo>
                <a:cubicBezTo>
                  <a:pt x="28014" y="22586"/>
                  <a:pt x="27289" y="23944"/>
                  <a:pt x="27289" y="23944"/>
                </a:cubicBezTo>
                <a:cubicBezTo>
                  <a:pt x="27289" y="23944"/>
                  <a:pt x="31294" y="24277"/>
                  <a:pt x="27274" y="29992"/>
                </a:cubicBezTo>
                <a:cubicBezTo>
                  <a:pt x="27274" y="29992"/>
                  <a:pt x="26500" y="38369"/>
                  <a:pt x="18180" y="42311"/>
                </a:cubicBezTo>
                <a:cubicBezTo>
                  <a:pt x="18180" y="42311"/>
                  <a:pt x="17519" y="50440"/>
                  <a:pt x="18763" y="51361"/>
                </a:cubicBezTo>
                <a:cubicBezTo>
                  <a:pt x="20008" y="52282"/>
                  <a:pt x="38460" y="54007"/>
                  <a:pt x="38460" y="54007"/>
                </a:cubicBezTo>
                <a:cubicBezTo>
                  <a:pt x="38460" y="54007"/>
                  <a:pt x="42517" y="46113"/>
                  <a:pt x="37385" y="38322"/>
                </a:cubicBezTo>
                <a:cubicBezTo>
                  <a:pt x="32254" y="30530"/>
                  <a:pt x="33670" y="26364"/>
                  <a:pt x="33799" y="16924"/>
                </a:cubicBezTo>
                <a:cubicBezTo>
                  <a:pt x="33891" y="10212"/>
                  <a:pt x="27796" y="0"/>
                  <a:pt x="16420" y="0"/>
                </a:cubicBezTo>
                <a:close/>
              </a:path>
            </a:pathLst>
          </a:custGeom>
          <a:solidFill>
            <a:srgbClr val="763e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30"/>
          <p:cNvSpPr/>
          <p:nvPr/>
        </p:nvSpPr>
        <p:spPr>
          <a:xfrm>
            <a:off x="534960" y="1802880"/>
            <a:ext cx="890280" cy="1249560"/>
          </a:xfrm>
          <a:custGeom>
            <a:avLst/>
            <a:gdLst/>
            <a:ahLst/>
            <a:rect l="l" t="t" r="r" b="b"/>
            <a:pathLst>
              <a:path w="30710" h="43081">
                <a:moveTo>
                  <a:pt x="21345" y="0"/>
                </a:moveTo>
                <a:cubicBezTo>
                  <a:pt x="14857" y="0"/>
                  <a:pt x="40" y="10637"/>
                  <a:pt x="18" y="25864"/>
                </a:cubicBezTo>
                <a:cubicBezTo>
                  <a:pt x="0" y="37577"/>
                  <a:pt x="3141" y="43080"/>
                  <a:pt x="10148" y="43080"/>
                </a:cubicBezTo>
                <a:cubicBezTo>
                  <a:pt x="12404" y="43080"/>
                  <a:pt x="15061" y="42510"/>
                  <a:pt x="18142" y="41392"/>
                </a:cubicBezTo>
                <a:cubicBezTo>
                  <a:pt x="18142" y="41392"/>
                  <a:pt x="11282" y="39109"/>
                  <a:pt x="11335" y="30882"/>
                </a:cubicBezTo>
                <a:cubicBezTo>
                  <a:pt x="11335" y="30882"/>
                  <a:pt x="7666" y="29810"/>
                  <a:pt x="8013" y="26169"/>
                </a:cubicBezTo>
                <a:cubicBezTo>
                  <a:pt x="8268" y="23496"/>
                  <a:pt x="8981" y="22630"/>
                  <a:pt x="9735" y="22630"/>
                </a:cubicBezTo>
                <a:cubicBezTo>
                  <a:pt x="10009" y="22630"/>
                  <a:pt x="10288" y="22744"/>
                  <a:pt x="10552" y="22927"/>
                </a:cubicBezTo>
                <a:cubicBezTo>
                  <a:pt x="11533" y="23607"/>
                  <a:pt x="13383" y="28614"/>
                  <a:pt x="13776" y="28614"/>
                </a:cubicBezTo>
                <a:cubicBezTo>
                  <a:pt x="13781" y="28614"/>
                  <a:pt x="13786" y="28614"/>
                  <a:pt x="13790" y="28612"/>
                </a:cubicBezTo>
                <a:cubicBezTo>
                  <a:pt x="14148" y="28477"/>
                  <a:pt x="13493" y="17494"/>
                  <a:pt x="16114" y="16429"/>
                </a:cubicBezTo>
                <a:cubicBezTo>
                  <a:pt x="18736" y="15362"/>
                  <a:pt x="29648" y="16040"/>
                  <a:pt x="30709" y="8863"/>
                </a:cubicBezTo>
                <a:cubicBezTo>
                  <a:pt x="30709" y="8863"/>
                  <a:pt x="27971" y="377"/>
                  <a:pt x="21667" y="9"/>
                </a:cubicBezTo>
                <a:cubicBezTo>
                  <a:pt x="21562" y="3"/>
                  <a:pt x="21454" y="0"/>
                  <a:pt x="21345" y="0"/>
                </a:cubicBezTo>
                <a:close/>
              </a:path>
            </a:pathLst>
          </a:custGeom>
          <a:solidFill>
            <a:srgbClr val="e157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31"/>
          <p:cNvSpPr/>
          <p:nvPr/>
        </p:nvSpPr>
        <p:spPr>
          <a:xfrm>
            <a:off x="1905120" y="2695680"/>
            <a:ext cx="1008720" cy="763920"/>
          </a:xfrm>
          <a:custGeom>
            <a:avLst/>
            <a:gdLst/>
            <a:ahLst/>
            <a:rect l="l" t="t" r="r" b="b"/>
            <a:pathLst>
              <a:path w="34789" h="26366">
                <a:moveTo>
                  <a:pt x="211" y="0"/>
                </a:moveTo>
                <a:cubicBezTo>
                  <a:pt x="211" y="1"/>
                  <a:pt x="0" y="7267"/>
                  <a:pt x="8430" y="9490"/>
                </a:cubicBezTo>
                <a:cubicBezTo>
                  <a:pt x="14457" y="11079"/>
                  <a:pt x="17280" y="11306"/>
                  <a:pt x="18399" y="11306"/>
                </a:cubicBezTo>
                <a:cubicBezTo>
                  <a:pt x="18737" y="11306"/>
                  <a:pt x="18919" y="11285"/>
                  <a:pt x="18989" y="11275"/>
                </a:cubicBezTo>
                <a:lnTo>
                  <a:pt x="18989" y="11275"/>
                </a:lnTo>
                <a:cubicBezTo>
                  <a:pt x="18655" y="11329"/>
                  <a:pt x="15837" y="11776"/>
                  <a:pt x="13360" y="11776"/>
                </a:cubicBezTo>
                <a:cubicBezTo>
                  <a:pt x="13070" y="11776"/>
                  <a:pt x="12784" y="11770"/>
                  <a:pt x="12507" y="11757"/>
                </a:cubicBezTo>
                <a:lnTo>
                  <a:pt x="12507" y="11757"/>
                </a:lnTo>
                <a:cubicBezTo>
                  <a:pt x="12507" y="11757"/>
                  <a:pt x="18777" y="13717"/>
                  <a:pt x="24728" y="13717"/>
                </a:cubicBezTo>
                <a:cubicBezTo>
                  <a:pt x="26167" y="13717"/>
                  <a:pt x="27588" y="13603"/>
                  <a:pt x="28897" y="13318"/>
                </a:cubicBezTo>
                <a:lnTo>
                  <a:pt x="28897" y="13318"/>
                </a:lnTo>
                <a:cubicBezTo>
                  <a:pt x="28897" y="13318"/>
                  <a:pt x="25849" y="19118"/>
                  <a:pt x="26057" y="24675"/>
                </a:cubicBezTo>
                <a:lnTo>
                  <a:pt x="26121" y="26366"/>
                </a:lnTo>
                <a:cubicBezTo>
                  <a:pt x="26121" y="26366"/>
                  <a:pt x="28595" y="22647"/>
                  <a:pt x="30444" y="22647"/>
                </a:cubicBezTo>
                <a:cubicBezTo>
                  <a:pt x="30810" y="22647"/>
                  <a:pt x="31151" y="22792"/>
                  <a:pt x="31444" y="23141"/>
                </a:cubicBezTo>
                <a:cubicBezTo>
                  <a:pt x="31444" y="23141"/>
                  <a:pt x="34789" y="12370"/>
                  <a:pt x="34344" y="10210"/>
                </a:cubicBezTo>
                <a:cubicBezTo>
                  <a:pt x="33901" y="8048"/>
                  <a:pt x="31736" y="1961"/>
                  <a:pt x="24067" y="676"/>
                </a:cubicBezTo>
                <a:cubicBezTo>
                  <a:pt x="23071" y="509"/>
                  <a:pt x="21986" y="442"/>
                  <a:pt x="20846" y="442"/>
                </a:cubicBezTo>
                <a:cubicBezTo>
                  <a:pt x="15991" y="442"/>
                  <a:pt x="10127" y="1666"/>
                  <a:pt x="5763" y="1666"/>
                </a:cubicBezTo>
                <a:cubicBezTo>
                  <a:pt x="3263" y="1666"/>
                  <a:pt x="1255" y="1264"/>
                  <a:pt x="211" y="0"/>
                </a:cubicBezTo>
                <a:close/>
              </a:path>
            </a:pathLst>
          </a:custGeom>
          <a:solidFill>
            <a:srgbClr val="c7c7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32"/>
          <p:cNvSpPr/>
          <p:nvPr/>
        </p:nvSpPr>
        <p:spPr>
          <a:xfrm>
            <a:off x="1725840" y="3345480"/>
            <a:ext cx="962280" cy="772200"/>
          </a:xfrm>
          <a:custGeom>
            <a:avLst/>
            <a:gdLst/>
            <a:ahLst/>
            <a:rect l="l" t="t" r="r" b="b"/>
            <a:pathLst>
              <a:path w="33187" h="26654">
                <a:moveTo>
                  <a:pt x="6629" y="1"/>
                </a:moveTo>
                <a:cubicBezTo>
                  <a:pt x="6625" y="1"/>
                  <a:pt x="6621" y="1"/>
                  <a:pt x="6617" y="1"/>
                </a:cubicBezTo>
                <a:cubicBezTo>
                  <a:pt x="6135" y="19"/>
                  <a:pt x="4587" y="682"/>
                  <a:pt x="4587" y="682"/>
                </a:cubicBezTo>
                <a:cubicBezTo>
                  <a:pt x="128" y="4358"/>
                  <a:pt x="1" y="13798"/>
                  <a:pt x="1" y="13798"/>
                </a:cubicBezTo>
                <a:lnTo>
                  <a:pt x="1297" y="12903"/>
                </a:lnTo>
                <a:lnTo>
                  <a:pt x="1297" y="12903"/>
                </a:lnTo>
                <a:cubicBezTo>
                  <a:pt x="955" y="16666"/>
                  <a:pt x="2049" y="20012"/>
                  <a:pt x="2049" y="20012"/>
                </a:cubicBezTo>
                <a:lnTo>
                  <a:pt x="2584" y="18177"/>
                </a:lnTo>
                <a:cubicBezTo>
                  <a:pt x="3566" y="21769"/>
                  <a:pt x="5298" y="22792"/>
                  <a:pt x="5298" y="22792"/>
                </a:cubicBezTo>
                <a:lnTo>
                  <a:pt x="5727" y="21325"/>
                </a:lnTo>
                <a:cubicBezTo>
                  <a:pt x="5840" y="24345"/>
                  <a:pt x="7586" y="25731"/>
                  <a:pt x="7586" y="25731"/>
                </a:cubicBezTo>
                <a:lnTo>
                  <a:pt x="7638" y="23915"/>
                </a:lnTo>
                <a:cubicBezTo>
                  <a:pt x="9539" y="26495"/>
                  <a:pt x="11535" y="26654"/>
                  <a:pt x="11997" y="26654"/>
                </a:cubicBezTo>
                <a:cubicBezTo>
                  <a:pt x="12062" y="26654"/>
                  <a:pt x="12097" y="26650"/>
                  <a:pt x="12097" y="26650"/>
                </a:cubicBezTo>
                <a:lnTo>
                  <a:pt x="14081" y="24761"/>
                </a:lnTo>
                <a:lnTo>
                  <a:pt x="14081" y="24761"/>
                </a:lnTo>
                <a:lnTo>
                  <a:pt x="13523" y="25991"/>
                </a:lnTo>
                <a:cubicBezTo>
                  <a:pt x="15334" y="25923"/>
                  <a:pt x="19932" y="22726"/>
                  <a:pt x="19933" y="22726"/>
                </a:cubicBezTo>
                <a:lnTo>
                  <a:pt x="19933" y="22726"/>
                </a:lnTo>
                <a:lnTo>
                  <a:pt x="19625" y="24190"/>
                </a:lnTo>
                <a:cubicBezTo>
                  <a:pt x="22864" y="23463"/>
                  <a:pt x="28072" y="17218"/>
                  <a:pt x="28072" y="17218"/>
                </a:cubicBezTo>
                <a:lnTo>
                  <a:pt x="28145" y="19152"/>
                </a:lnTo>
                <a:cubicBezTo>
                  <a:pt x="29929" y="18358"/>
                  <a:pt x="32593" y="11968"/>
                  <a:pt x="32695" y="11480"/>
                </a:cubicBezTo>
                <a:cubicBezTo>
                  <a:pt x="32798" y="10995"/>
                  <a:pt x="33186" y="8581"/>
                  <a:pt x="32595" y="8581"/>
                </a:cubicBezTo>
                <a:cubicBezTo>
                  <a:pt x="32592" y="8581"/>
                  <a:pt x="32589" y="8581"/>
                  <a:pt x="32586" y="8581"/>
                </a:cubicBezTo>
                <a:cubicBezTo>
                  <a:pt x="32582" y="8581"/>
                  <a:pt x="32578" y="8581"/>
                  <a:pt x="32574" y="8581"/>
                </a:cubicBezTo>
                <a:cubicBezTo>
                  <a:pt x="31974" y="8581"/>
                  <a:pt x="31311" y="6931"/>
                  <a:pt x="30804" y="6228"/>
                </a:cubicBezTo>
                <a:cubicBezTo>
                  <a:pt x="30653" y="6019"/>
                  <a:pt x="30359" y="5943"/>
                  <a:pt x="29991" y="5943"/>
                </a:cubicBezTo>
                <a:cubicBezTo>
                  <a:pt x="29117" y="5943"/>
                  <a:pt x="27827" y="6376"/>
                  <a:pt x="27063" y="6490"/>
                </a:cubicBezTo>
                <a:cubicBezTo>
                  <a:pt x="26987" y="6502"/>
                  <a:pt x="26909" y="6507"/>
                  <a:pt x="26830" y="6507"/>
                </a:cubicBezTo>
                <a:cubicBezTo>
                  <a:pt x="25791" y="6507"/>
                  <a:pt x="24567" y="5565"/>
                  <a:pt x="23979" y="4913"/>
                </a:cubicBezTo>
                <a:cubicBezTo>
                  <a:pt x="23732" y="4637"/>
                  <a:pt x="23064" y="4564"/>
                  <a:pt x="22285" y="4564"/>
                </a:cubicBezTo>
                <a:cubicBezTo>
                  <a:pt x="21393" y="4564"/>
                  <a:pt x="20354" y="4660"/>
                  <a:pt x="19633" y="4660"/>
                </a:cubicBezTo>
                <a:cubicBezTo>
                  <a:pt x="19379" y="4660"/>
                  <a:pt x="19164" y="4648"/>
                  <a:pt x="19009" y="4616"/>
                </a:cubicBezTo>
                <a:cubicBezTo>
                  <a:pt x="18033" y="4410"/>
                  <a:pt x="18248" y="3677"/>
                  <a:pt x="18248" y="3677"/>
                </a:cubicBezTo>
                <a:lnTo>
                  <a:pt x="18248" y="3677"/>
                </a:lnTo>
                <a:cubicBezTo>
                  <a:pt x="18248" y="3677"/>
                  <a:pt x="15363" y="4148"/>
                  <a:pt x="14276" y="4189"/>
                </a:cubicBezTo>
                <a:cubicBezTo>
                  <a:pt x="14268" y="4189"/>
                  <a:pt x="14260" y="4189"/>
                  <a:pt x="14253" y="4189"/>
                </a:cubicBezTo>
                <a:cubicBezTo>
                  <a:pt x="13149" y="4189"/>
                  <a:pt x="10290" y="1311"/>
                  <a:pt x="9312" y="867"/>
                </a:cubicBezTo>
                <a:cubicBezTo>
                  <a:pt x="8958" y="707"/>
                  <a:pt x="8765" y="649"/>
                  <a:pt x="8612" y="649"/>
                </a:cubicBezTo>
                <a:cubicBezTo>
                  <a:pt x="8338" y="649"/>
                  <a:pt x="8194" y="832"/>
                  <a:pt x="7499" y="936"/>
                </a:cubicBezTo>
                <a:cubicBezTo>
                  <a:pt x="7426" y="947"/>
                  <a:pt x="7361" y="952"/>
                  <a:pt x="7303" y="952"/>
                </a:cubicBezTo>
                <a:cubicBezTo>
                  <a:pt x="6512" y="952"/>
                  <a:pt x="7058" y="1"/>
                  <a:pt x="6629" y="1"/>
                </a:cubicBezTo>
                <a:close/>
              </a:path>
            </a:pathLst>
          </a:custGeom>
          <a:solidFill>
            <a:srgbClr val="c7c7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33"/>
          <p:cNvSpPr/>
          <p:nvPr/>
        </p:nvSpPr>
        <p:spPr>
          <a:xfrm>
            <a:off x="950760" y="4660560"/>
            <a:ext cx="316080" cy="55800"/>
          </a:xfrm>
          <a:custGeom>
            <a:avLst/>
            <a:gdLst/>
            <a:ahLst/>
            <a:rect l="l" t="t" r="r" b="b"/>
            <a:pathLst>
              <a:path w="10940" h="1978">
                <a:moveTo>
                  <a:pt x="7604" y="0"/>
                </a:moveTo>
                <a:cubicBezTo>
                  <a:pt x="4929" y="0"/>
                  <a:pt x="1980" y="301"/>
                  <a:pt x="95" y="534"/>
                </a:cubicBezTo>
                <a:cubicBezTo>
                  <a:pt x="67" y="800"/>
                  <a:pt x="36" y="1095"/>
                  <a:pt x="1" y="1412"/>
                </a:cubicBezTo>
                <a:cubicBezTo>
                  <a:pt x="1647" y="1827"/>
                  <a:pt x="3392" y="1977"/>
                  <a:pt x="5054" y="1977"/>
                </a:cubicBezTo>
                <a:cubicBezTo>
                  <a:pt x="7286" y="1977"/>
                  <a:pt x="9368" y="1707"/>
                  <a:pt x="10861" y="1444"/>
                </a:cubicBezTo>
                <a:lnTo>
                  <a:pt x="10939" y="218"/>
                </a:lnTo>
                <a:cubicBezTo>
                  <a:pt x="9966" y="62"/>
                  <a:pt x="8813" y="0"/>
                  <a:pt x="7604" y="0"/>
                </a:cubicBezTo>
                <a:close/>
              </a:path>
            </a:pathLst>
          </a:custGeom>
          <a:solidFill>
            <a:srgbClr val="dd877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34"/>
          <p:cNvSpPr/>
          <p:nvPr/>
        </p:nvSpPr>
        <p:spPr>
          <a:xfrm>
            <a:off x="274320" y="3426840"/>
            <a:ext cx="1438560" cy="1567080"/>
          </a:xfrm>
          <a:custGeom>
            <a:avLst/>
            <a:gdLst/>
            <a:ahLst/>
            <a:rect l="l" t="t" r="r" b="b"/>
            <a:pathLst>
              <a:path w="49596" h="54012">
                <a:moveTo>
                  <a:pt x="23718" y="1"/>
                </a:moveTo>
                <a:cubicBezTo>
                  <a:pt x="23413" y="1"/>
                  <a:pt x="23114" y="15"/>
                  <a:pt x="22821" y="44"/>
                </a:cubicBezTo>
                <a:cubicBezTo>
                  <a:pt x="16916" y="629"/>
                  <a:pt x="12846" y="1750"/>
                  <a:pt x="6423" y="14330"/>
                </a:cubicBezTo>
                <a:cubicBezTo>
                  <a:pt x="1" y="26910"/>
                  <a:pt x="5345" y="53201"/>
                  <a:pt x="5345" y="53201"/>
                </a:cubicBezTo>
                <a:cubicBezTo>
                  <a:pt x="5345" y="53201"/>
                  <a:pt x="16283" y="54012"/>
                  <a:pt x="20162" y="54012"/>
                </a:cubicBezTo>
                <a:cubicBezTo>
                  <a:pt x="20850" y="54012"/>
                  <a:pt x="21316" y="53986"/>
                  <a:pt x="21460" y="53926"/>
                </a:cubicBezTo>
                <a:cubicBezTo>
                  <a:pt x="22141" y="53641"/>
                  <a:pt x="22908" y="47419"/>
                  <a:pt x="23290" y="43893"/>
                </a:cubicBezTo>
                <a:cubicBezTo>
                  <a:pt x="23259" y="43885"/>
                  <a:pt x="23227" y="43880"/>
                  <a:pt x="23196" y="43871"/>
                </a:cubicBezTo>
                <a:lnTo>
                  <a:pt x="23304" y="43025"/>
                </a:lnTo>
                <a:lnTo>
                  <a:pt x="23384" y="43015"/>
                </a:lnTo>
                <a:cubicBezTo>
                  <a:pt x="23479" y="42097"/>
                  <a:pt x="23533" y="41511"/>
                  <a:pt x="23533" y="41511"/>
                </a:cubicBezTo>
                <a:cubicBezTo>
                  <a:pt x="18154" y="40018"/>
                  <a:pt x="13374" y="35118"/>
                  <a:pt x="13374" y="35118"/>
                </a:cubicBezTo>
                <a:cubicBezTo>
                  <a:pt x="13156" y="35149"/>
                  <a:pt x="12935" y="35164"/>
                  <a:pt x="12711" y="35164"/>
                </a:cubicBezTo>
                <a:cubicBezTo>
                  <a:pt x="10587" y="35164"/>
                  <a:pt x="8284" y="33818"/>
                  <a:pt x="7462" y="32315"/>
                </a:cubicBezTo>
                <a:cubicBezTo>
                  <a:pt x="6553" y="30656"/>
                  <a:pt x="7080" y="28581"/>
                  <a:pt x="8408" y="28530"/>
                </a:cubicBezTo>
                <a:cubicBezTo>
                  <a:pt x="8434" y="28529"/>
                  <a:pt x="8460" y="28529"/>
                  <a:pt x="8486" y="28529"/>
                </a:cubicBezTo>
                <a:cubicBezTo>
                  <a:pt x="9804" y="28529"/>
                  <a:pt x="11479" y="29745"/>
                  <a:pt x="11479" y="29745"/>
                </a:cubicBezTo>
                <a:cubicBezTo>
                  <a:pt x="8585" y="23565"/>
                  <a:pt x="10375" y="16481"/>
                  <a:pt x="10375" y="16480"/>
                </a:cubicBezTo>
                <a:lnTo>
                  <a:pt x="10375" y="16480"/>
                </a:lnTo>
                <a:lnTo>
                  <a:pt x="10448" y="18413"/>
                </a:lnTo>
                <a:lnTo>
                  <a:pt x="12707" y="17360"/>
                </a:lnTo>
                <a:cubicBezTo>
                  <a:pt x="22632" y="14326"/>
                  <a:pt x="35932" y="10922"/>
                  <a:pt x="35932" y="10922"/>
                </a:cubicBezTo>
                <a:cubicBezTo>
                  <a:pt x="35932" y="10922"/>
                  <a:pt x="39250" y="17558"/>
                  <a:pt x="39370" y="21922"/>
                </a:cubicBezTo>
                <a:cubicBezTo>
                  <a:pt x="39699" y="33886"/>
                  <a:pt x="34378" y="40376"/>
                  <a:pt x="34378" y="40376"/>
                </a:cubicBezTo>
                <a:lnTo>
                  <a:pt x="34229" y="42699"/>
                </a:lnTo>
                <a:cubicBezTo>
                  <a:pt x="34377" y="42723"/>
                  <a:pt x="34521" y="42749"/>
                  <a:pt x="34660" y="42777"/>
                </a:cubicBezTo>
                <a:cubicBezTo>
                  <a:pt x="34638" y="43146"/>
                  <a:pt x="34589" y="43515"/>
                  <a:pt x="34502" y="43863"/>
                </a:cubicBezTo>
                <a:cubicBezTo>
                  <a:pt x="34391" y="43884"/>
                  <a:pt x="34271" y="43906"/>
                  <a:pt x="34151" y="43926"/>
                </a:cubicBezTo>
                <a:lnTo>
                  <a:pt x="33615" y="52260"/>
                </a:lnTo>
                <a:lnTo>
                  <a:pt x="33615" y="52260"/>
                </a:lnTo>
                <a:lnTo>
                  <a:pt x="40576" y="50789"/>
                </a:lnTo>
                <a:lnTo>
                  <a:pt x="41876" y="46749"/>
                </a:lnTo>
                <a:cubicBezTo>
                  <a:pt x="49596" y="26860"/>
                  <a:pt x="40634" y="10503"/>
                  <a:pt x="40634" y="10503"/>
                </a:cubicBezTo>
                <a:cubicBezTo>
                  <a:pt x="37676" y="5210"/>
                  <a:pt x="29584" y="1"/>
                  <a:pt x="23718" y="1"/>
                </a:cubicBezTo>
                <a:close/>
              </a:path>
            </a:pathLst>
          </a:custGeom>
          <a:solidFill>
            <a:srgbClr val="9d8c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35"/>
          <p:cNvSpPr/>
          <p:nvPr/>
        </p:nvSpPr>
        <p:spPr>
          <a:xfrm>
            <a:off x="947880" y="4676040"/>
            <a:ext cx="3600" cy="23760"/>
          </a:xfrm>
          <a:custGeom>
            <a:avLst/>
            <a:gdLst/>
            <a:ahLst/>
            <a:rect l="l" t="t" r="r" b="b"/>
            <a:pathLst>
              <a:path w="189" h="880">
                <a:moveTo>
                  <a:pt x="189" y="1"/>
                </a:moveTo>
                <a:lnTo>
                  <a:pt x="109" y="12"/>
                </a:lnTo>
                <a:lnTo>
                  <a:pt x="1" y="858"/>
                </a:lnTo>
                <a:cubicBezTo>
                  <a:pt x="32" y="865"/>
                  <a:pt x="64" y="871"/>
                  <a:pt x="95" y="880"/>
                </a:cubicBezTo>
                <a:cubicBezTo>
                  <a:pt x="130" y="563"/>
                  <a:pt x="160" y="268"/>
                  <a:pt x="189" y="1"/>
                </a:cubicBezTo>
                <a:close/>
              </a:path>
            </a:pathLst>
          </a:custGeom>
          <a:solidFill>
            <a:srgbClr val="bc39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36"/>
          <p:cNvSpPr/>
          <p:nvPr/>
        </p:nvSpPr>
        <p:spPr>
          <a:xfrm>
            <a:off x="967320" y="3893400"/>
            <a:ext cx="195120" cy="302040"/>
          </a:xfrm>
          <a:custGeom>
            <a:avLst/>
            <a:gdLst/>
            <a:ahLst/>
            <a:rect l="l" t="t" r="r" b="b"/>
            <a:pathLst>
              <a:path w="6776" h="10466">
                <a:moveTo>
                  <a:pt x="767" y="0"/>
                </a:moveTo>
                <a:lnTo>
                  <a:pt x="767" y="0"/>
                </a:lnTo>
                <a:cubicBezTo>
                  <a:pt x="0" y="5352"/>
                  <a:pt x="2369" y="10465"/>
                  <a:pt x="2369" y="10465"/>
                </a:cubicBezTo>
                <a:cubicBezTo>
                  <a:pt x="3578" y="10419"/>
                  <a:pt x="6775" y="8605"/>
                  <a:pt x="6775" y="8605"/>
                </a:cubicBezTo>
                <a:cubicBezTo>
                  <a:pt x="3697" y="7149"/>
                  <a:pt x="767" y="1"/>
                  <a:pt x="767" y="0"/>
                </a:cubicBezTo>
                <a:close/>
              </a:path>
            </a:pathLst>
          </a:custGeom>
          <a:solidFill>
            <a:srgbClr val="dd877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37"/>
          <p:cNvSpPr/>
          <p:nvPr/>
        </p:nvSpPr>
        <p:spPr>
          <a:xfrm>
            <a:off x="851760" y="4291200"/>
            <a:ext cx="294120" cy="155880"/>
          </a:xfrm>
          <a:custGeom>
            <a:avLst/>
            <a:gdLst/>
            <a:ahLst/>
            <a:rect l="l" t="t" r="r" b="b"/>
            <a:pathLst>
              <a:path w="10186" h="5432">
                <a:moveTo>
                  <a:pt x="1371" y="1"/>
                </a:moveTo>
                <a:cubicBezTo>
                  <a:pt x="982" y="1"/>
                  <a:pt x="689" y="121"/>
                  <a:pt x="497" y="363"/>
                </a:cubicBezTo>
                <a:cubicBezTo>
                  <a:pt x="0" y="987"/>
                  <a:pt x="425" y="2204"/>
                  <a:pt x="1075" y="3032"/>
                </a:cubicBezTo>
                <a:cubicBezTo>
                  <a:pt x="1852" y="4020"/>
                  <a:pt x="3901" y="5239"/>
                  <a:pt x="5599" y="5409"/>
                </a:cubicBezTo>
                <a:cubicBezTo>
                  <a:pt x="5736" y="5424"/>
                  <a:pt x="5875" y="5431"/>
                  <a:pt x="6012" y="5431"/>
                </a:cubicBezTo>
                <a:cubicBezTo>
                  <a:pt x="6681" y="5431"/>
                  <a:pt x="7235" y="5250"/>
                  <a:pt x="7660" y="4888"/>
                </a:cubicBezTo>
                <a:cubicBezTo>
                  <a:pt x="7755" y="4800"/>
                  <a:pt x="7764" y="4653"/>
                  <a:pt x="7681" y="4554"/>
                </a:cubicBezTo>
                <a:cubicBezTo>
                  <a:pt x="7633" y="4498"/>
                  <a:pt x="7565" y="4469"/>
                  <a:pt x="7496" y="4469"/>
                </a:cubicBezTo>
                <a:cubicBezTo>
                  <a:pt x="7444" y="4469"/>
                  <a:pt x="7391" y="4485"/>
                  <a:pt x="7347" y="4520"/>
                </a:cubicBezTo>
                <a:cubicBezTo>
                  <a:pt x="7011" y="4805"/>
                  <a:pt x="6561" y="4947"/>
                  <a:pt x="6006" y="4947"/>
                </a:cubicBezTo>
                <a:cubicBezTo>
                  <a:pt x="5891" y="4947"/>
                  <a:pt x="5772" y="4941"/>
                  <a:pt x="5649" y="4929"/>
                </a:cubicBezTo>
                <a:cubicBezTo>
                  <a:pt x="3989" y="4762"/>
                  <a:pt x="2089" y="3537"/>
                  <a:pt x="1456" y="2734"/>
                </a:cubicBezTo>
                <a:cubicBezTo>
                  <a:pt x="867" y="1984"/>
                  <a:pt x="595" y="1016"/>
                  <a:pt x="876" y="664"/>
                </a:cubicBezTo>
                <a:cubicBezTo>
                  <a:pt x="972" y="543"/>
                  <a:pt x="1142" y="483"/>
                  <a:pt x="1375" y="483"/>
                </a:cubicBezTo>
                <a:cubicBezTo>
                  <a:pt x="1763" y="483"/>
                  <a:pt x="2327" y="649"/>
                  <a:pt x="3018" y="975"/>
                </a:cubicBezTo>
                <a:cubicBezTo>
                  <a:pt x="4543" y="1695"/>
                  <a:pt x="6086" y="1895"/>
                  <a:pt x="7331" y="1895"/>
                </a:cubicBezTo>
                <a:cubicBezTo>
                  <a:pt x="8835" y="1895"/>
                  <a:pt x="9904" y="1603"/>
                  <a:pt x="9984" y="1581"/>
                </a:cubicBezTo>
                <a:cubicBezTo>
                  <a:pt x="10111" y="1544"/>
                  <a:pt x="10186" y="1411"/>
                  <a:pt x="10150" y="1283"/>
                </a:cubicBezTo>
                <a:cubicBezTo>
                  <a:pt x="10120" y="1176"/>
                  <a:pt x="10023" y="1106"/>
                  <a:pt x="9917" y="1106"/>
                </a:cubicBezTo>
                <a:cubicBezTo>
                  <a:pt x="9896" y="1106"/>
                  <a:pt x="9874" y="1109"/>
                  <a:pt x="9853" y="1115"/>
                </a:cubicBezTo>
                <a:cubicBezTo>
                  <a:pt x="9834" y="1120"/>
                  <a:pt x="8795" y="1404"/>
                  <a:pt x="7329" y="1404"/>
                </a:cubicBezTo>
                <a:cubicBezTo>
                  <a:pt x="6137" y="1404"/>
                  <a:pt x="4663" y="1216"/>
                  <a:pt x="3225" y="538"/>
                </a:cubicBezTo>
                <a:cubicBezTo>
                  <a:pt x="2465" y="180"/>
                  <a:pt x="1846" y="1"/>
                  <a:pt x="1371" y="1"/>
                </a:cubicBezTo>
                <a:close/>
              </a:path>
            </a:pathLst>
          </a:custGeom>
          <a:solidFill>
            <a:srgbClr val="8b07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38"/>
          <p:cNvSpPr/>
          <p:nvPr/>
        </p:nvSpPr>
        <p:spPr>
          <a:xfrm>
            <a:off x="945720" y="4700520"/>
            <a:ext cx="328680" cy="41400"/>
          </a:xfrm>
          <a:custGeom>
            <a:avLst/>
            <a:gdLst/>
            <a:ahLst/>
            <a:rect l="l" t="t" r="r" b="b"/>
            <a:pathLst>
              <a:path w="11383" h="1488">
                <a:moveTo>
                  <a:pt x="11382" y="0"/>
                </a:moveTo>
                <a:cubicBezTo>
                  <a:pt x="9875" y="280"/>
                  <a:pt x="7635" y="597"/>
                  <a:pt x="5220" y="597"/>
                </a:cubicBezTo>
                <a:cubicBezTo>
                  <a:pt x="3527" y="597"/>
                  <a:pt x="1748" y="441"/>
                  <a:pt x="76" y="8"/>
                </a:cubicBezTo>
                <a:lnTo>
                  <a:pt x="0" y="606"/>
                </a:lnTo>
                <a:cubicBezTo>
                  <a:pt x="0" y="606"/>
                  <a:pt x="4738" y="1488"/>
                  <a:pt x="8048" y="1488"/>
                </a:cubicBezTo>
                <a:cubicBezTo>
                  <a:pt x="9612" y="1488"/>
                  <a:pt x="10858" y="1291"/>
                  <a:pt x="11133" y="711"/>
                </a:cubicBezTo>
                <a:cubicBezTo>
                  <a:pt x="11239" y="483"/>
                  <a:pt x="11323" y="245"/>
                  <a:pt x="11382" y="0"/>
                </a:cubicBezTo>
                <a:close/>
              </a:path>
            </a:pathLst>
          </a:custGeom>
          <a:solidFill>
            <a:srgbClr val="f9a6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39"/>
          <p:cNvSpPr/>
          <p:nvPr/>
        </p:nvSpPr>
        <p:spPr>
          <a:xfrm>
            <a:off x="1266120" y="4667040"/>
            <a:ext cx="64440" cy="33840"/>
          </a:xfrm>
          <a:custGeom>
            <a:avLst/>
            <a:gdLst/>
            <a:ahLst/>
            <a:rect l="l" t="t" r="r" b="b"/>
            <a:pathLst>
              <a:path w="2281" h="1227">
                <a:moveTo>
                  <a:pt x="79" y="0"/>
                </a:moveTo>
                <a:lnTo>
                  <a:pt x="1" y="1226"/>
                </a:lnTo>
                <a:cubicBezTo>
                  <a:pt x="121" y="1206"/>
                  <a:pt x="241" y="1185"/>
                  <a:pt x="353" y="1164"/>
                </a:cubicBezTo>
                <a:cubicBezTo>
                  <a:pt x="1544" y="943"/>
                  <a:pt x="2280" y="745"/>
                  <a:pt x="2280" y="745"/>
                </a:cubicBezTo>
                <a:cubicBezTo>
                  <a:pt x="1864" y="445"/>
                  <a:pt x="1252" y="229"/>
                  <a:pt x="511" y="78"/>
                </a:cubicBezTo>
                <a:cubicBezTo>
                  <a:pt x="372" y="50"/>
                  <a:pt x="227" y="24"/>
                  <a:pt x="79" y="0"/>
                </a:cubicBezTo>
                <a:close/>
              </a:path>
            </a:pathLst>
          </a:custGeom>
          <a:solidFill>
            <a:srgbClr val="bc39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40"/>
          <p:cNvSpPr/>
          <p:nvPr/>
        </p:nvSpPr>
        <p:spPr>
          <a:xfrm>
            <a:off x="896400" y="4676400"/>
            <a:ext cx="52920" cy="27360"/>
          </a:xfrm>
          <a:custGeom>
            <a:avLst/>
            <a:gdLst/>
            <a:ahLst/>
            <a:rect l="l" t="t" r="r" b="b"/>
            <a:pathLst>
              <a:path w="1882" h="1006">
                <a:moveTo>
                  <a:pt x="1882" y="1"/>
                </a:moveTo>
                <a:lnTo>
                  <a:pt x="1882" y="1"/>
                </a:lnTo>
                <a:cubicBezTo>
                  <a:pt x="734" y="144"/>
                  <a:pt x="1" y="258"/>
                  <a:pt x="1" y="258"/>
                </a:cubicBezTo>
                <a:cubicBezTo>
                  <a:pt x="393" y="637"/>
                  <a:pt x="1265" y="847"/>
                  <a:pt x="1873" y="1005"/>
                </a:cubicBezTo>
                <a:lnTo>
                  <a:pt x="1882" y="1"/>
                </a:lnTo>
                <a:close/>
              </a:path>
            </a:pathLst>
          </a:custGeom>
          <a:solidFill>
            <a:srgbClr val="bc393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41"/>
          <p:cNvSpPr/>
          <p:nvPr/>
        </p:nvSpPr>
        <p:spPr>
          <a:xfrm>
            <a:off x="649080" y="4683960"/>
            <a:ext cx="767880" cy="381960"/>
          </a:xfrm>
          <a:custGeom>
            <a:avLst/>
            <a:gdLst/>
            <a:ahLst/>
            <a:rect l="l" t="t" r="r" b="b"/>
            <a:pathLst>
              <a:path w="26502" h="13211">
                <a:moveTo>
                  <a:pt x="8512" y="0"/>
                </a:moveTo>
                <a:lnTo>
                  <a:pt x="7053" y="9490"/>
                </a:lnTo>
                <a:lnTo>
                  <a:pt x="0" y="11691"/>
                </a:lnTo>
                <a:cubicBezTo>
                  <a:pt x="0" y="11691"/>
                  <a:pt x="5884" y="13211"/>
                  <a:pt x="12511" y="13211"/>
                </a:cubicBezTo>
                <a:cubicBezTo>
                  <a:pt x="14262" y="13211"/>
                  <a:pt x="16065" y="13105"/>
                  <a:pt x="17825" y="12836"/>
                </a:cubicBezTo>
                <a:cubicBezTo>
                  <a:pt x="26244" y="11552"/>
                  <a:pt x="26502" y="8760"/>
                  <a:pt x="26502" y="8760"/>
                </a:cubicBezTo>
                <a:lnTo>
                  <a:pt x="26502" y="8760"/>
                </a:lnTo>
                <a:lnTo>
                  <a:pt x="20704" y="8978"/>
                </a:lnTo>
                <a:cubicBezTo>
                  <a:pt x="20704" y="8978"/>
                  <a:pt x="23695" y="4874"/>
                  <a:pt x="23518" y="162"/>
                </a:cubicBezTo>
                <a:lnTo>
                  <a:pt x="23518" y="162"/>
                </a:lnTo>
                <a:cubicBezTo>
                  <a:pt x="23518" y="162"/>
                  <a:pt x="18694" y="1059"/>
                  <a:pt x="14331" y="1059"/>
                </a:cubicBezTo>
                <a:cubicBezTo>
                  <a:pt x="11983" y="1059"/>
                  <a:pt x="9769" y="799"/>
                  <a:pt x="8512" y="0"/>
                </a:cubicBezTo>
                <a:close/>
              </a:path>
            </a:pathLst>
          </a:custGeom>
          <a:solidFill>
            <a:srgbClr val="e157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42"/>
          <p:cNvSpPr/>
          <p:nvPr/>
        </p:nvSpPr>
        <p:spPr>
          <a:xfrm>
            <a:off x="1337760" y="4342320"/>
            <a:ext cx="1937160" cy="723240"/>
          </a:xfrm>
          <a:custGeom>
            <a:avLst/>
            <a:gdLst/>
            <a:ahLst/>
            <a:rect l="l" t="t" r="r" b="b"/>
            <a:pathLst>
              <a:path w="66761" h="24967">
                <a:moveTo>
                  <a:pt x="29290" y="0"/>
                </a:moveTo>
                <a:cubicBezTo>
                  <a:pt x="14611" y="0"/>
                  <a:pt x="0" y="4757"/>
                  <a:pt x="0" y="4757"/>
                </a:cubicBezTo>
                <a:cubicBezTo>
                  <a:pt x="1794" y="4830"/>
                  <a:pt x="8217" y="4660"/>
                  <a:pt x="7555" y="7734"/>
                </a:cubicBezTo>
                <a:cubicBezTo>
                  <a:pt x="7243" y="9181"/>
                  <a:pt x="6372" y="10313"/>
                  <a:pt x="6328" y="11828"/>
                </a:cubicBezTo>
                <a:cubicBezTo>
                  <a:pt x="6286" y="13238"/>
                  <a:pt x="6660" y="14658"/>
                  <a:pt x="7288" y="15913"/>
                </a:cubicBezTo>
                <a:cubicBezTo>
                  <a:pt x="8476" y="18286"/>
                  <a:pt x="10556" y="20326"/>
                  <a:pt x="12910" y="21533"/>
                </a:cubicBezTo>
                <a:cubicBezTo>
                  <a:pt x="18335" y="24313"/>
                  <a:pt x="24827" y="24967"/>
                  <a:pt x="30993" y="24967"/>
                </a:cubicBezTo>
                <a:cubicBezTo>
                  <a:pt x="32356" y="24967"/>
                  <a:pt x="33703" y="24935"/>
                  <a:pt x="35019" y="24887"/>
                </a:cubicBezTo>
                <a:cubicBezTo>
                  <a:pt x="66761" y="23725"/>
                  <a:pt x="57471" y="1660"/>
                  <a:pt x="33212" y="121"/>
                </a:cubicBezTo>
                <a:cubicBezTo>
                  <a:pt x="31911" y="38"/>
                  <a:pt x="30600" y="0"/>
                  <a:pt x="29290" y="0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43"/>
          <p:cNvSpPr/>
          <p:nvPr/>
        </p:nvSpPr>
        <p:spPr>
          <a:xfrm>
            <a:off x="1904760" y="3097800"/>
            <a:ext cx="379440" cy="443880"/>
          </a:xfrm>
          <a:custGeom>
            <a:avLst/>
            <a:gdLst/>
            <a:ahLst/>
            <a:rect l="l" t="t" r="r" b="b"/>
            <a:pathLst>
              <a:path w="13130" h="15349">
                <a:moveTo>
                  <a:pt x="11498" y="0"/>
                </a:moveTo>
                <a:cubicBezTo>
                  <a:pt x="11804" y="898"/>
                  <a:pt x="8928" y="4445"/>
                  <a:pt x="8338" y="5233"/>
                </a:cubicBezTo>
                <a:cubicBezTo>
                  <a:pt x="7143" y="6831"/>
                  <a:pt x="5572" y="8302"/>
                  <a:pt x="3981" y="9603"/>
                </a:cubicBezTo>
                <a:cubicBezTo>
                  <a:pt x="2733" y="10623"/>
                  <a:pt x="176" y="11873"/>
                  <a:pt x="76" y="13690"/>
                </a:cubicBezTo>
                <a:cubicBezTo>
                  <a:pt x="1" y="15057"/>
                  <a:pt x="1320" y="15348"/>
                  <a:pt x="2484" y="15348"/>
                </a:cubicBezTo>
                <a:cubicBezTo>
                  <a:pt x="2751" y="15348"/>
                  <a:pt x="3011" y="15333"/>
                  <a:pt x="3243" y="15311"/>
                </a:cubicBezTo>
                <a:cubicBezTo>
                  <a:pt x="7704" y="14901"/>
                  <a:pt x="13129" y="4778"/>
                  <a:pt x="11498" y="0"/>
                </a:cubicBezTo>
                <a:close/>
              </a:path>
            </a:pathLst>
          </a:custGeom>
          <a:solidFill>
            <a:srgbClr val="66373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44"/>
          <p:cNvSpPr/>
          <p:nvPr/>
        </p:nvSpPr>
        <p:spPr>
          <a:xfrm>
            <a:off x="2145240" y="3582720"/>
            <a:ext cx="235440" cy="109080"/>
          </a:xfrm>
          <a:custGeom>
            <a:avLst/>
            <a:gdLst/>
            <a:ahLst/>
            <a:rect l="l" t="t" r="r" b="b"/>
            <a:pathLst>
              <a:path w="8168" h="3823">
                <a:moveTo>
                  <a:pt x="5538" y="0"/>
                </a:moveTo>
                <a:cubicBezTo>
                  <a:pt x="3265" y="0"/>
                  <a:pt x="374" y="576"/>
                  <a:pt x="213" y="608"/>
                </a:cubicBezTo>
                <a:cubicBezTo>
                  <a:pt x="84" y="635"/>
                  <a:pt x="0" y="762"/>
                  <a:pt x="26" y="893"/>
                </a:cubicBezTo>
                <a:cubicBezTo>
                  <a:pt x="49" y="1007"/>
                  <a:pt x="150" y="1086"/>
                  <a:pt x="263" y="1086"/>
                </a:cubicBezTo>
                <a:cubicBezTo>
                  <a:pt x="278" y="1086"/>
                  <a:pt x="294" y="1085"/>
                  <a:pt x="309" y="1082"/>
                </a:cubicBezTo>
                <a:cubicBezTo>
                  <a:pt x="348" y="1074"/>
                  <a:pt x="3317" y="482"/>
                  <a:pt x="5552" y="482"/>
                </a:cubicBezTo>
                <a:cubicBezTo>
                  <a:pt x="6243" y="482"/>
                  <a:pt x="6864" y="539"/>
                  <a:pt x="7307" y="687"/>
                </a:cubicBezTo>
                <a:cubicBezTo>
                  <a:pt x="7492" y="748"/>
                  <a:pt x="7595" y="834"/>
                  <a:pt x="7612" y="943"/>
                </a:cubicBezTo>
                <a:cubicBezTo>
                  <a:pt x="7650" y="1172"/>
                  <a:pt x="7379" y="1636"/>
                  <a:pt x="6688" y="2155"/>
                </a:cubicBezTo>
                <a:cubicBezTo>
                  <a:pt x="5794" y="2826"/>
                  <a:pt x="4543" y="3336"/>
                  <a:pt x="3439" y="3336"/>
                </a:cubicBezTo>
                <a:cubicBezTo>
                  <a:pt x="3020" y="3336"/>
                  <a:pt x="2622" y="3262"/>
                  <a:pt x="2273" y="3096"/>
                </a:cubicBezTo>
                <a:cubicBezTo>
                  <a:pt x="2239" y="3080"/>
                  <a:pt x="2204" y="3072"/>
                  <a:pt x="2169" y="3072"/>
                </a:cubicBezTo>
                <a:cubicBezTo>
                  <a:pt x="2078" y="3072"/>
                  <a:pt x="1992" y="3123"/>
                  <a:pt x="1950" y="3211"/>
                </a:cubicBezTo>
                <a:cubicBezTo>
                  <a:pt x="1893" y="3331"/>
                  <a:pt x="1943" y="3475"/>
                  <a:pt x="2065" y="3533"/>
                </a:cubicBezTo>
                <a:cubicBezTo>
                  <a:pt x="2489" y="3735"/>
                  <a:pt x="2960" y="3823"/>
                  <a:pt x="3446" y="3823"/>
                </a:cubicBezTo>
                <a:cubicBezTo>
                  <a:pt x="4689" y="3823"/>
                  <a:pt x="6037" y="3248"/>
                  <a:pt x="6978" y="2541"/>
                </a:cubicBezTo>
                <a:cubicBezTo>
                  <a:pt x="7762" y="1953"/>
                  <a:pt x="8167" y="1342"/>
                  <a:pt x="8090" y="864"/>
                </a:cubicBezTo>
                <a:cubicBezTo>
                  <a:pt x="8056" y="658"/>
                  <a:pt x="7919" y="380"/>
                  <a:pt x="7460" y="227"/>
                </a:cubicBezTo>
                <a:cubicBezTo>
                  <a:pt x="6965" y="63"/>
                  <a:pt x="6285" y="0"/>
                  <a:pt x="5538" y="0"/>
                </a:cubicBezTo>
                <a:close/>
              </a:path>
            </a:pathLst>
          </a:custGeom>
          <a:solidFill>
            <a:srgbClr val="c1656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45"/>
          <p:cNvSpPr/>
          <p:nvPr/>
        </p:nvSpPr>
        <p:spPr>
          <a:xfrm>
            <a:off x="2297160" y="3204360"/>
            <a:ext cx="177840" cy="199800"/>
          </a:xfrm>
          <a:custGeom>
            <a:avLst/>
            <a:gdLst/>
            <a:ahLst/>
            <a:rect l="l" t="t" r="r" b="b"/>
            <a:pathLst>
              <a:path w="6180" h="6935">
                <a:moveTo>
                  <a:pt x="3583" y="0"/>
                </a:moveTo>
                <a:cubicBezTo>
                  <a:pt x="3229" y="0"/>
                  <a:pt x="2884" y="93"/>
                  <a:pt x="2552" y="278"/>
                </a:cubicBezTo>
                <a:cubicBezTo>
                  <a:pt x="828" y="1241"/>
                  <a:pt x="33" y="4410"/>
                  <a:pt x="0" y="4545"/>
                </a:cubicBezTo>
                <a:lnTo>
                  <a:pt x="470" y="4659"/>
                </a:lnTo>
                <a:cubicBezTo>
                  <a:pt x="478" y="4629"/>
                  <a:pt x="1246" y="1562"/>
                  <a:pt x="2789" y="701"/>
                </a:cubicBezTo>
                <a:cubicBezTo>
                  <a:pt x="3048" y="555"/>
                  <a:pt x="3311" y="483"/>
                  <a:pt x="3583" y="483"/>
                </a:cubicBezTo>
                <a:cubicBezTo>
                  <a:pt x="3756" y="483"/>
                  <a:pt x="3932" y="512"/>
                  <a:pt x="4114" y="571"/>
                </a:cubicBezTo>
                <a:cubicBezTo>
                  <a:pt x="5666" y="1070"/>
                  <a:pt x="5473" y="3470"/>
                  <a:pt x="5346" y="5059"/>
                </a:cubicBezTo>
                <a:cubicBezTo>
                  <a:pt x="5265" y="6075"/>
                  <a:pt x="5235" y="6574"/>
                  <a:pt x="5463" y="6812"/>
                </a:cubicBezTo>
                <a:cubicBezTo>
                  <a:pt x="5537" y="6890"/>
                  <a:pt x="5639" y="6934"/>
                  <a:pt x="5746" y="6934"/>
                </a:cubicBezTo>
                <a:cubicBezTo>
                  <a:pt x="5748" y="6934"/>
                  <a:pt x="5749" y="6934"/>
                  <a:pt x="5750" y="6934"/>
                </a:cubicBezTo>
                <a:lnTo>
                  <a:pt x="5766" y="6934"/>
                </a:lnTo>
                <a:lnTo>
                  <a:pt x="5747" y="6451"/>
                </a:lnTo>
                <a:lnTo>
                  <a:pt x="5747" y="6451"/>
                </a:lnTo>
                <a:cubicBezTo>
                  <a:pt x="5773" y="6452"/>
                  <a:pt x="5798" y="6463"/>
                  <a:pt x="5816" y="6482"/>
                </a:cubicBezTo>
                <a:cubicBezTo>
                  <a:pt x="5726" y="6350"/>
                  <a:pt x="5783" y="5656"/>
                  <a:pt x="5828" y="5098"/>
                </a:cubicBezTo>
                <a:cubicBezTo>
                  <a:pt x="5968" y="3358"/>
                  <a:pt x="6179" y="727"/>
                  <a:pt x="4261" y="110"/>
                </a:cubicBezTo>
                <a:cubicBezTo>
                  <a:pt x="4032" y="37"/>
                  <a:pt x="3806" y="0"/>
                  <a:pt x="3583" y="0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46"/>
          <p:cNvSpPr/>
          <p:nvPr/>
        </p:nvSpPr>
        <p:spPr>
          <a:xfrm>
            <a:off x="1971000" y="3118320"/>
            <a:ext cx="134640" cy="140400"/>
          </a:xfrm>
          <a:custGeom>
            <a:avLst/>
            <a:gdLst/>
            <a:ahLst/>
            <a:rect l="l" t="t" r="r" b="b"/>
            <a:pathLst>
              <a:path w="4701" h="4896">
                <a:moveTo>
                  <a:pt x="3302" y="0"/>
                </a:moveTo>
                <a:cubicBezTo>
                  <a:pt x="3265" y="0"/>
                  <a:pt x="3227" y="3"/>
                  <a:pt x="3189" y="7"/>
                </a:cubicBezTo>
                <a:cubicBezTo>
                  <a:pt x="2020" y="142"/>
                  <a:pt x="1100" y="1724"/>
                  <a:pt x="491" y="2771"/>
                </a:cubicBezTo>
                <a:cubicBezTo>
                  <a:pt x="309" y="3083"/>
                  <a:pt x="84" y="3469"/>
                  <a:pt x="0" y="3531"/>
                </a:cubicBezTo>
                <a:cubicBezTo>
                  <a:pt x="22" y="3518"/>
                  <a:pt x="47" y="3510"/>
                  <a:pt x="74" y="3510"/>
                </a:cubicBezTo>
                <a:lnTo>
                  <a:pt x="92" y="3994"/>
                </a:lnTo>
                <a:cubicBezTo>
                  <a:pt x="344" y="3984"/>
                  <a:pt x="509" y="3700"/>
                  <a:pt x="909" y="3014"/>
                </a:cubicBezTo>
                <a:cubicBezTo>
                  <a:pt x="1435" y="2109"/>
                  <a:pt x="2316" y="595"/>
                  <a:pt x="3245" y="488"/>
                </a:cubicBezTo>
                <a:cubicBezTo>
                  <a:pt x="3265" y="485"/>
                  <a:pt x="3284" y="484"/>
                  <a:pt x="3303" y="484"/>
                </a:cubicBezTo>
                <a:cubicBezTo>
                  <a:pt x="3398" y="484"/>
                  <a:pt x="3469" y="517"/>
                  <a:pt x="3530" y="587"/>
                </a:cubicBezTo>
                <a:cubicBezTo>
                  <a:pt x="4010" y="1144"/>
                  <a:pt x="3629" y="3448"/>
                  <a:pt x="3277" y="4771"/>
                </a:cubicBezTo>
                <a:lnTo>
                  <a:pt x="3744" y="4896"/>
                </a:lnTo>
                <a:cubicBezTo>
                  <a:pt x="3844" y="4520"/>
                  <a:pt x="4700" y="1202"/>
                  <a:pt x="3897" y="271"/>
                </a:cubicBezTo>
                <a:cubicBezTo>
                  <a:pt x="3743" y="94"/>
                  <a:pt x="3538" y="0"/>
                  <a:pt x="3302" y="0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47"/>
          <p:cNvSpPr/>
          <p:nvPr/>
        </p:nvSpPr>
        <p:spPr>
          <a:xfrm>
            <a:off x="1109880" y="3917160"/>
            <a:ext cx="220680" cy="51120"/>
          </a:xfrm>
          <a:custGeom>
            <a:avLst/>
            <a:gdLst/>
            <a:ahLst/>
            <a:rect l="l" t="t" r="r" b="b"/>
            <a:pathLst>
              <a:path w="7655" h="1820">
                <a:moveTo>
                  <a:pt x="7369" y="0"/>
                </a:moveTo>
                <a:cubicBezTo>
                  <a:pt x="5924" y="1065"/>
                  <a:pt x="4061" y="1326"/>
                  <a:pt x="2585" y="1326"/>
                </a:cubicBezTo>
                <a:cubicBezTo>
                  <a:pt x="1184" y="1326"/>
                  <a:pt x="131" y="1091"/>
                  <a:pt x="109" y="1086"/>
                </a:cubicBezTo>
                <a:lnTo>
                  <a:pt x="0" y="1558"/>
                </a:lnTo>
                <a:cubicBezTo>
                  <a:pt x="91" y="1579"/>
                  <a:pt x="1168" y="1820"/>
                  <a:pt x="2596" y="1820"/>
                </a:cubicBezTo>
                <a:cubicBezTo>
                  <a:pt x="4142" y="1820"/>
                  <a:pt x="6097" y="1537"/>
                  <a:pt x="7655" y="390"/>
                </a:cubicBezTo>
                <a:lnTo>
                  <a:pt x="7369" y="0"/>
                </a:lnTo>
                <a:close/>
              </a:path>
            </a:pathLst>
          </a:custGeom>
          <a:solidFill>
            <a:srgbClr val="1613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48"/>
          <p:cNvSpPr/>
          <p:nvPr/>
        </p:nvSpPr>
        <p:spPr>
          <a:xfrm>
            <a:off x="640800" y="4016520"/>
            <a:ext cx="216720" cy="81360"/>
          </a:xfrm>
          <a:custGeom>
            <a:avLst/>
            <a:gdLst/>
            <a:ahLst/>
            <a:rect l="l" t="t" r="r" b="b"/>
            <a:pathLst>
              <a:path w="7519" h="2858">
                <a:moveTo>
                  <a:pt x="7170" y="1"/>
                </a:moveTo>
                <a:cubicBezTo>
                  <a:pt x="5230" y="2015"/>
                  <a:pt x="2869" y="2376"/>
                  <a:pt x="1428" y="2376"/>
                </a:cubicBezTo>
                <a:cubicBezTo>
                  <a:pt x="635" y="2376"/>
                  <a:pt x="121" y="2267"/>
                  <a:pt x="106" y="2264"/>
                </a:cubicBezTo>
                <a:lnTo>
                  <a:pt x="0" y="2735"/>
                </a:lnTo>
                <a:cubicBezTo>
                  <a:pt x="16" y="2740"/>
                  <a:pt x="570" y="2858"/>
                  <a:pt x="1424" y="2858"/>
                </a:cubicBezTo>
                <a:cubicBezTo>
                  <a:pt x="2960" y="2858"/>
                  <a:pt x="5461" y="2473"/>
                  <a:pt x="7519" y="337"/>
                </a:cubicBezTo>
                <a:lnTo>
                  <a:pt x="7170" y="1"/>
                </a:lnTo>
                <a:close/>
              </a:path>
            </a:pathLst>
          </a:custGeom>
          <a:solidFill>
            <a:srgbClr val="1613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49"/>
          <p:cNvSpPr/>
          <p:nvPr/>
        </p:nvSpPr>
        <p:spPr>
          <a:xfrm>
            <a:off x="1027800" y="3194280"/>
            <a:ext cx="960480" cy="576720"/>
          </a:xfrm>
          <a:custGeom>
            <a:avLst/>
            <a:gdLst/>
            <a:ahLst/>
            <a:rect l="l" t="t" r="r" b="b"/>
            <a:pathLst>
              <a:path w="33126" h="19922">
                <a:moveTo>
                  <a:pt x="21723" y="1"/>
                </a:moveTo>
                <a:cubicBezTo>
                  <a:pt x="13219" y="1"/>
                  <a:pt x="1" y="9200"/>
                  <a:pt x="1704" y="14408"/>
                </a:cubicBezTo>
                <a:cubicBezTo>
                  <a:pt x="2868" y="17968"/>
                  <a:pt x="6457" y="19922"/>
                  <a:pt x="10825" y="19922"/>
                </a:cubicBezTo>
                <a:cubicBezTo>
                  <a:pt x="14200" y="19922"/>
                  <a:pt x="18041" y="18755"/>
                  <a:pt x="21588" y="16261"/>
                </a:cubicBezTo>
                <a:cubicBezTo>
                  <a:pt x="21588" y="16261"/>
                  <a:pt x="22897" y="17871"/>
                  <a:pt x="25918" y="17871"/>
                </a:cubicBezTo>
                <a:cubicBezTo>
                  <a:pt x="27292" y="17871"/>
                  <a:pt x="29021" y="17538"/>
                  <a:pt x="31141" y="16568"/>
                </a:cubicBezTo>
                <a:lnTo>
                  <a:pt x="31141" y="16568"/>
                </a:lnTo>
                <a:cubicBezTo>
                  <a:pt x="31141" y="16568"/>
                  <a:pt x="30820" y="16606"/>
                  <a:pt x="30323" y="16606"/>
                </a:cubicBezTo>
                <a:cubicBezTo>
                  <a:pt x="28838" y="16606"/>
                  <a:pt x="25778" y="16264"/>
                  <a:pt x="24957" y="13542"/>
                </a:cubicBezTo>
                <a:cubicBezTo>
                  <a:pt x="24957" y="13542"/>
                  <a:pt x="33126" y="6789"/>
                  <a:pt x="26301" y="1360"/>
                </a:cubicBezTo>
                <a:cubicBezTo>
                  <a:pt x="25110" y="412"/>
                  <a:pt x="23522" y="1"/>
                  <a:pt x="21723" y="1"/>
                </a:cubicBezTo>
                <a:close/>
              </a:path>
            </a:pathLst>
          </a:custGeom>
          <a:solidFill>
            <a:srgbClr val="8374c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50"/>
          <p:cNvSpPr/>
          <p:nvPr/>
        </p:nvSpPr>
        <p:spPr>
          <a:xfrm>
            <a:off x="1357200" y="2363040"/>
            <a:ext cx="219600" cy="471600"/>
          </a:xfrm>
          <a:custGeom>
            <a:avLst/>
            <a:gdLst/>
            <a:ahLst/>
            <a:rect l="l" t="t" r="r" b="b"/>
            <a:pathLst>
              <a:path w="7625" h="16303">
                <a:moveTo>
                  <a:pt x="5208" y="0"/>
                </a:moveTo>
                <a:cubicBezTo>
                  <a:pt x="1" y="14298"/>
                  <a:pt x="3539" y="16302"/>
                  <a:pt x="5932" y="16302"/>
                </a:cubicBezTo>
                <a:cubicBezTo>
                  <a:pt x="6865" y="16302"/>
                  <a:pt x="7624" y="15998"/>
                  <a:pt x="7624" y="15998"/>
                </a:cubicBezTo>
                <a:cubicBezTo>
                  <a:pt x="5403" y="11606"/>
                  <a:pt x="5208" y="1"/>
                  <a:pt x="5208" y="0"/>
                </a:cubicBezTo>
                <a:close/>
              </a:path>
            </a:pathLst>
          </a:custGeom>
          <a:solidFill>
            <a:srgbClr val="cc736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51"/>
          <p:cNvSpPr/>
          <p:nvPr/>
        </p:nvSpPr>
        <p:spPr>
          <a:xfrm>
            <a:off x="1399320" y="2355840"/>
            <a:ext cx="185760" cy="486000"/>
          </a:xfrm>
          <a:custGeom>
            <a:avLst/>
            <a:gdLst/>
            <a:ahLst/>
            <a:rect l="l" t="t" r="r" b="b"/>
            <a:pathLst>
              <a:path w="6454" h="16792">
                <a:moveTo>
                  <a:pt x="3555" y="1538"/>
                </a:moveTo>
                <a:cubicBezTo>
                  <a:pt x="3673" y="4631"/>
                  <a:pt x="4133" y="12417"/>
                  <a:pt x="5837" y="16099"/>
                </a:cubicBezTo>
                <a:cubicBezTo>
                  <a:pt x="5552" y="16183"/>
                  <a:pt x="5050" y="16302"/>
                  <a:pt x="4483" y="16302"/>
                </a:cubicBezTo>
                <a:cubicBezTo>
                  <a:pt x="3816" y="16302"/>
                  <a:pt x="3058" y="16137"/>
                  <a:pt x="2458" y="15556"/>
                </a:cubicBezTo>
                <a:cubicBezTo>
                  <a:pt x="1158" y="14297"/>
                  <a:pt x="336" y="10833"/>
                  <a:pt x="3555" y="1538"/>
                </a:cubicBezTo>
                <a:close/>
                <a:moveTo>
                  <a:pt x="3758" y="1"/>
                </a:moveTo>
                <a:cubicBezTo>
                  <a:pt x="3658" y="1"/>
                  <a:pt x="3567" y="63"/>
                  <a:pt x="3531" y="160"/>
                </a:cubicBezTo>
                <a:cubicBezTo>
                  <a:pt x="474" y="8552"/>
                  <a:pt x="1" y="13849"/>
                  <a:pt x="2122" y="15903"/>
                </a:cubicBezTo>
                <a:cubicBezTo>
                  <a:pt x="2837" y="16596"/>
                  <a:pt x="3717" y="16791"/>
                  <a:pt x="4481" y="16791"/>
                </a:cubicBezTo>
                <a:cubicBezTo>
                  <a:pt x="5433" y="16791"/>
                  <a:pt x="6207" y="16488"/>
                  <a:pt x="6264" y="16466"/>
                </a:cubicBezTo>
                <a:cubicBezTo>
                  <a:pt x="6396" y="16412"/>
                  <a:pt x="6454" y="16258"/>
                  <a:pt x="6390" y="16132"/>
                </a:cubicBezTo>
                <a:cubicBezTo>
                  <a:pt x="4219" y="11839"/>
                  <a:pt x="4002" y="355"/>
                  <a:pt x="4001" y="239"/>
                </a:cubicBezTo>
                <a:cubicBezTo>
                  <a:pt x="3998" y="122"/>
                  <a:pt x="3913" y="24"/>
                  <a:pt x="3799" y="4"/>
                </a:cubicBezTo>
                <a:cubicBezTo>
                  <a:pt x="3785" y="2"/>
                  <a:pt x="3771" y="1"/>
                  <a:pt x="3758" y="1"/>
                </a:cubicBezTo>
                <a:close/>
              </a:path>
            </a:pathLst>
          </a:custGeom>
          <a:solidFill>
            <a:srgbClr val="cc736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52"/>
          <p:cNvSpPr/>
          <p:nvPr/>
        </p:nvSpPr>
        <p:spPr>
          <a:xfrm>
            <a:off x="1104120" y="2558520"/>
            <a:ext cx="267480" cy="133560"/>
          </a:xfrm>
          <a:custGeom>
            <a:avLst/>
            <a:gdLst/>
            <a:ahLst/>
            <a:rect l="l" t="t" r="r" b="b"/>
            <a:pathLst>
              <a:path w="9268" h="4658">
                <a:moveTo>
                  <a:pt x="1160" y="0"/>
                </a:moveTo>
                <a:cubicBezTo>
                  <a:pt x="89" y="1413"/>
                  <a:pt x="10" y="2896"/>
                  <a:pt x="7" y="2958"/>
                </a:cubicBezTo>
                <a:lnTo>
                  <a:pt x="1" y="3122"/>
                </a:lnTo>
                <a:lnTo>
                  <a:pt x="149" y="3191"/>
                </a:lnTo>
                <a:cubicBezTo>
                  <a:pt x="2608" y="4307"/>
                  <a:pt x="4498" y="4657"/>
                  <a:pt x="5904" y="4657"/>
                </a:cubicBezTo>
                <a:cubicBezTo>
                  <a:pt x="8201" y="4657"/>
                  <a:pt x="9202" y="3720"/>
                  <a:pt x="9268" y="3656"/>
                </a:cubicBezTo>
                <a:lnTo>
                  <a:pt x="8931" y="3310"/>
                </a:lnTo>
                <a:cubicBezTo>
                  <a:pt x="8916" y="3324"/>
                  <a:pt x="8014" y="4166"/>
                  <a:pt x="5892" y="4166"/>
                </a:cubicBezTo>
                <a:cubicBezTo>
                  <a:pt x="4585" y="4166"/>
                  <a:pt x="2817" y="3847"/>
                  <a:pt x="507" y="2820"/>
                </a:cubicBezTo>
                <a:cubicBezTo>
                  <a:pt x="558" y="2417"/>
                  <a:pt x="764" y="1323"/>
                  <a:pt x="1545" y="291"/>
                </a:cubicBezTo>
                <a:lnTo>
                  <a:pt x="1160" y="0"/>
                </a:ln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53"/>
          <p:cNvSpPr/>
          <p:nvPr/>
        </p:nvSpPr>
        <p:spPr>
          <a:xfrm>
            <a:off x="1301760" y="2561760"/>
            <a:ext cx="36000" cy="118440"/>
          </a:xfrm>
          <a:custGeom>
            <a:avLst/>
            <a:gdLst/>
            <a:ahLst/>
            <a:rect l="l" t="t" r="r" b="b"/>
            <a:pathLst>
              <a:path w="1299" h="4143">
                <a:moveTo>
                  <a:pt x="468" y="1"/>
                </a:moveTo>
                <a:lnTo>
                  <a:pt x="0" y="122"/>
                </a:lnTo>
                <a:cubicBezTo>
                  <a:pt x="790" y="3187"/>
                  <a:pt x="536" y="3908"/>
                  <a:pt x="525" y="3937"/>
                </a:cubicBezTo>
                <a:lnTo>
                  <a:pt x="963" y="4142"/>
                </a:lnTo>
                <a:cubicBezTo>
                  <a:pt x="1026" y="4016"/>
                  <a:pt x="1298" y="3220"/>
                  <a:pt x="468" y="1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54"/>
          <p:cNvSpPr/>
          <p:nvPr/>
        </p:nvSpPr>
        <p:spPr>
          <a:xfrm>
            <a:off x="1593720" y="2568240"/>
            <a:ext cx="25920" cy="91800"/>
          </a:xfrm>
          <a:custGeom>
            <a:avLst/>
            <a:gdLst/>
            <a:ahLst/>
            <a:rect l="l" t="t" r="r" b="b"/>
            <a:pathLst>
              <a:path w="956" h="3224">
                <a:moveTo>
                  <a:pt x="462" y="1"/>
                </a:moveTo>
                <a:lnTo>
                  <a:pt x="0" y="145"/>
                </a:lnTo>
                <a:cubicBezTo>
                  <a:pt x="5" y="160"/>
                  <a:pt x="466" y="1672"/>
                  <a:pt x="350" y="3185"/>
                </a:cubicBezTo>
                <a:lnTo>
                  <a:pt x="832" y="3223"/>
                </a:lnTo>
                <a:cubicBezTo>
                  <a:pt x="955" y="1619"/>
                  <a:pt x="482" y="66"/>
                  <a:pt x="462" y="1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55"/>
          <p:cNvSpPr/>
          <p:nvPr/>
        </p:nvSpPr>
        <p:spPr>
          <a:xfrm>
            <a:off x="1545120" y="2646360"/>
            <a:ext cx="98640" cy="22320"/>
          </a:xfrm>
          <a:custGeom>
            <a:avLst/>
            <a:gdLst/>
            <a:ahLst/>
            <a:rect l="l" t="t" r="r" b="b"/>
            <a:pathLst>
              <a:path w="3454" h="826">
                <a:moveTo>
                  <a:pt x="165" y="0"/>
                </a:moveTo>
                <a:lnTo>
                  <a:pt x="0" y="455"/>
                </a:lnTo>
                <a:cubicBezTo>
                  <a:pt x="59" y="476"/>
                  <a:pt x="1036" y="825"/>
                  <a:pt x="2092" y="825"/>
                </a:cubicBezTo>
                <a:cubicBezTo>
                  <a:pt x="2555" y="825"/>
                  <a:pt x="3032" y="758"/>
                  <a:pt x="3453" y="567"/>
                </a:cubicBezTo>
                <a:lnTo>
                  <a:pt x="3253" y="127"/>
                </a:lnTo>
                <a:cubicBezTo>
                  <a:pt x="2905" y="285"/>
                  <a:pt x="2499" y="341"/>
                  <a:pt x="2100" y="341"/>
                </a:cubicBezTo>
                <a:cubicBezTo>
                  <a:pt x="1123" y="341"/>
                  <a:pt x="178" y="6"/>
                  <a:pt x="165" y="0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56"/>
          <p:cNvSpPr/>
          <p:nvPr/>
        </p:nvSpPr>
        <p:spPr>
          <a:xfrm>
            <a:off x="1247400" y="2843640"/>
            <a:ext cx="168840" cy="113040"/>
          </a:xfrm>
          <a:custGeom>
            <a:avLst/>
            <a:gdLst/>
            <a:ahLst/>
            <a:rect l="l" t="t" r="r" b="b"/>
            <a:pathLst>
              <a:path w="5877" h="3951">
                <a:moveTo>
                  <a:pt x="1531" y="0"/>
                </a:moveTo>
                <a:cubicBezTo>
                  <a:pt x="1436" y="0"/>
                  <a:pt x="1344" y="4"/>
                  <a:pt x="1256" y="10"/>
                </a:cubicBezTo>
                <a:cubicBezTo>
                  <a:pt x="815" y="44"/>
                  <a:pt x="455" y="337"/>
                  <a:pt x="266" y="814"/>
                </a:cubicBezTo>
                <a:cubicBezTo>
                  <a:pt x="0" y="1488"/>
                  <a:pt x="80" y="2550"/>
                  <a:pt x="748" y="3278"/>
                </a:cubicBezTo>
                <a:cubicBezTo>
                  <a:pt x="1008" y="3560"/>
                  <a:pt x="1520" y="3950"/>
                  <a:pt x="2363" y="3950"/>
                </a:cubicBezTo>
                <a:cubicBezTo>
                  <a:pt x="2650" y="3950"/>
                  <a:pt x="2976" y="3905"/>
                  <a:pt x="3343" y="3795"/>
                </a:cubicBezTo>
                <a:cubicBezTo>
                  <a:pt x="3471" y="3757"/>
                  <a:pt x="3544" y="3623"/>
                  <a:pt x="3506" y="3494"/>
                </a:cubicBezTo>
                <a:cubicBezTo>
                  <a:pt x="3474" y="3389"/>
                  <a:pt x="3378" y="3321"/>
                  <a:pt x="3273" y="3321"/>
                </a:cubicBezTo>
                <a:cubicBezTo>
                  <a:pt x="3251" y="3321"/>
                  <a:pt x="3227" y="3324"/>
                  <a:pt x="3204" y="3331"/>
                </a:cubicBezTo>
                <a:cubicBezTo>
                  <a:pt x="2901" y="3422"/>
                  <a:pt x="2617" y="3468"/>
                  <a:pt x="2356" y="3468"/>
                </a:cubicBezTo>
                <a:cubicBezTo>
                  <a:pt x="1844" y="3468"/>
                  <a:pt x="1419" y="3293"/>
                  <a:pt x="1104" y="2950"/>
                </a:cubicBezTo>
                <a:cubicBezTo>
                  <a:pt x="577" y="2376"/>
                  <a:pt x="510" y="1512"/>
                  <a:pt x="715" y="992"/>
                </a:cubicBezTo>
                <a:cubicBezTo>
                  <a:pt x="801" y="778"/>
                  <a:pt x="969" y="517"/>
                  <a:pt x="1293" y="493"/>
                </a:cubicBezTo>
                <a:cubicBezTo>
                  <a:pt x="1373" y="487"/>
                  <a:pt x="1456" y="484"/>
                  <a:pt x="1543" y="484"/>
                </a:cubicBezTo>
                <a:cubicBezTo>
                  <a:pt x="3070" y="484"/>
                  <a:pt x="5492" y="1393"/>
                  <a:pt x="5518" y="1403"/>
                </a:cubicBezTo>
                <a:cubicBezTo>
                  <a:pt x="5546" y="1414"/>
                  <a:pt x="5575" y="1419"/>
                  <a:pt x="5603" y="1419"/>
                </a:cubicBezTo>
                <a:cubicBezTo>
                  <a:pt x="5701" y="1419"/>
                  <a:pt x="5793" y="1360"/>
                  <a:pt x="5829" y="1262"/>
                </a:cubicBezTo>
                <a:cubicBezTo>
                  <a:pt x="5877" y="1138"/>
                  <a:pt x="5814" y="998"/>
                  <a:pt x="5689" y="951"/>
                </a:cubicBezTo>
                <a:cubicBezTo>
                  <a:pt x="5581" y="910"/>
                  <a:pt x="3152" y="0"/>
                  <a:pt x="1531" y="0"/>
                </a:cubicBezTo>
                <a:close/>
              </a:path>
            </a:pathLst>
          </a:custGeom>
          <a:solidFill>
            <a:srgbClr val="b75a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57"/>
          <p:cNvSpPr/>
          <p:nvPr/>
        </p:nvSpPr>
        <p:spPr>
          <a:xfrm>
            <a:off x="1891800" y="1128600"/>
            <a:ext cx="167040" cy="308520"/>
          </a:xfrm>
          <a:custGeom>
            <a:avLst/>
            <a:gdLst/>
            <a:ahLst/>
            <a:rect l="l" t="t" r="r" b="b"/>
            <a:pathLst>
              <a:path w="5818" h="10688">
                <a:moveTo>
                  <a:pt x="3838" y="1"/>
                </a:moveTo>
                <a:lnTo>
                  <a:pt x="3838" y="1"/>
                </a:lnTo>
                <a:cubicBezTo>
                  <a:pt x="3837" y="2"/>
                  <a:pt x="0" y="10549"/>
                  <a:pt x="2909" y="10682"/>
                </a:cubicBezTo>
                <a:cubicBezTo>
                  <a:pt x="2990" y="10686"/>
                  <a:pt x="3069" y="10688"/>
                  <a:pt x="3145" y="10688"/>
                </a:cubicBezTo>
                <a:cubicBezTo>
                  <a:pt x="5817" y="10688"/>
                  <a:pt x="5800" y="8394"/>
                  <a:pt x="3838" y="1"/>
                </a:cubicBezTo>
                <a:close/>
              </a:path>
            </a:pathLst>
          </a:custGeom>
          <a:solidFill>
            <a:srgbClr val="af5b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58"/>
          <p:cNvSpPr/>
          <p:nvPr/>
        </p:nvSpPr>
        <p:spPr>
          <a:xfrm>
            <a:off x="1890000" y="1431000"/>
            <a:ext cx="298440" cy="138960"/>
          </a:xfrm>
          <a:custGeom>
            <a:avLst/>
            <a:gdLst/>
            <a:ahLst/>
            <a:rect l="l" t="t" r="r" b="b"/>
            <a:pathLst>
              <a:path w="10342" h="4844">
                <a:moveTo>
                  <a:pt x="9540" y="0"/>
                </a:moveTo>
                <a:cubicBezTo>
                  <a:pt x="9148" y="0"/>
                  <a:pt x="8677" y="382"/>
                  <a:pt x="7948" y="972"/>
                </a:cubicBezTo>
                <a:cubicBezTo>
                  <a:pt x="7301" y="1495"/>
                  <a:pt x="6497" y="2145"/>
                  <a:pt x="5476" y="2753"/>
                </a:cubicBezTo>
                <a:cubicBezTo>
                  <a:pt x="4714" y="3207"/>
                  <a:pt x="3935" y="3363"/>
                  <a:pt x="3224" y="3363"/>
                </a:cubicBezTo>
                <a:cubicBezTo>
                  <a:pt x="1658" y="3363"/>
                  <a:pt x="418" y="2604"/>
                  <a:pt x="400" y="2594"/>
                </a:cubicBezTo>
                <a:cubicBezTo>
                  <a:pt x="361" y="2570"/>
                  <a:pt x="318" y="2558"/>
                  <a:pt x="275" y="2558"/>
                </a:cubicBezTo>
                <a:cubicBezTo>
                  <a:pt x="195" y="2558"/>
                  <a:pt x="117" y="2599"/>
                  <a:pt x="71" y="2672"/>
                </a:cubicBezTo>
                <a:cubicBezTo>
                  <a:pt x="0" y="2783"/>
                  <a:pt x="33" y="2931"/>
                  <a:pt x="143" y="3003"/>
                </a:cubicBezTo>
                <a:cubicBezTo>
                  <a:pt x="223" y="3053"/>
                  <a:pt x="1531" y="3857"/>
                  <a:pt x="3210" y="3857"/>
                </a:cubicBezTo>
                <a:cubicBezTo>
                  <a:pt x="3996" y="3857"/>
                  <a:pt x="4864" y="3680"/>
                  <a:pt x="5725" y="3168"/>
                </a:cubicBezTo>
                <a:cubicBezTo>
                  <a:pt x="6775" y="2543"/>
                  <a:pt x="7594" y="1881"/>
                  <a:pt x="8252" y="1348"/>
                </a:cubicBezTo>
                <a:cubicBezTo>
                  <a:pt x="8777" y="923"/>
                  <a:pt x="9317" y="483"/>
                  <a:pt x="9531" y="483"/>
                </a:cubicBezTo>
                <a:cubicBezTo>
                  <a:pt x="9542" y="483"/>
                  <a:pt x="9552" y="484"/>
                  <a:pt x="9561" y="487"/>
                </a:cubicBezTo>
                <a:cubicBezTo>
                  <a:pt x="9584" y="492"/>
                  <a:pt x="9615" y="532"/>
                  <a:pt x="9641" y="596"/>
                </a:cubicBezTo>
                <a:cubicBezTo>
                  <a:pt x="9811" y="1003"/>
                  <a:pt x="9668" y="1987"/>
                  <a:pt x="9139" y="2866"/>
                </a:cubicBezTo>
                <a:cubicBezTo>
                  <a:pt x="8830" y="3380"/>
                  <a:pt x="8136" y="4255"/>
                  <a:pt x="6972" y="4361"/>
                </a:cubicBezTo>
                <a:cubicBezTo>
                  <a:pt x="6844" y="4373"/>
                  <a:pt x="6747" y="4483"/>
                  <a:pt x="6753" y="4612"/>
                </a:cubicBezTo>
                <a:cubicBezTo>
                  <a:pt x="6759" y="4741"/>
                  <a:pt x="6865" y="4842"/>
                  <a:pt x="6993" y="4843"/>
                </a:cubicBezTo>
                <a:cubicBezTo>
                  <a:pt x="7000" y="4843"/>
                  <a:pt x="7008" y="4843"/>
                  <a:pt x="7014" y="4842"/>
                </a:cubicBezTo>
                <a:cubicBezTo>
                  <a:pt x="8035" y="4750"/>
                  <a:pt x="8937" y="4137"/>
                  <a:pt x="9551" y="3115"/>
                </a:cubicBezTo>
                <a:cubicBezTo>
                  <a:pt x="10112" y="2184"/>
                  <a:pt x="10342" y="1020"/>
                  <a:pt x="10085" y="408"/>
                </a:cubicBezTo>
                <a:cubicBezTo>
                  <a:pt x="9996" y="194"/>
                  <a:pt x="9859" y="63"/>
                  <a:pt x="9679" y="17"/>
                </a:cubicBezTo>
                <a:cubicBezTo>
                  <a:pt x="9634" y="6"/>
                  <a:pt x="9587" y="0"/>
                  <a:pt x="9540" y="0"/>
                </a:cubicBezTo>
                <a:close/>
              </a:path>
            </a:pathLst>
          </a:custGeom>
          <a:solidFill>
            <a:srgbClr val="8b07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59"/>
          <p:cNvSpPr/>
          <p:nvPr/>
        </p:nvSpPr>
        <p:spPr>
          <a:xfrm>
            <a:off x="2146320" y="1159200"/>
            <a:ext cx="183960" cy="132480"/>
          </a:xfrm>
          <a:custGeom>
            <a:avLst/>
            <a:gdLst/>
            <a:ahLst/>
            <a:rect l="l" t="t" r="r" b="b"/>
            <a:pathLst>
              <a:path w="6401" h="4622">
                <a:moveTo>
                  <a:pt x="2560" y="1"/>
                </a:moveTo>
                <a:cubicBezTo>
                  <a:pt x="2537" y="1"/>
                  <a:pt x="2513" y="1"/>
                  <a:pt x="2490" y="2"/>
                </a:cubicBezTo>
                <a:cubicBezTo>
                  <a:pt x="365" y="82"/>
                  <a:pt x="15" y="4361"/>
                  <a:pt x="1" y="4544"/>
                </a:cubicBezTo>
                <a:lnTo>
                  <a:pt x="483" y="4581"/>
                </a:lnTo>
                <a:cubicBezTo>
                  <a:pt x="568" y="3460"/>
                  <a:pt x="1099" y="538"/>
                  <a:pt x="2508" y="485"/>
                </a:cubicBezTo>
                <a:cubicBezTo>
                  <a:pt x="2519" y="485"/>
                  <a:pt x="2529" y="484"/>
                  <a:pt x="2539" y="484"/>
                </a:cubicBezTo>
                <a:cubicBezTo>
                  <a:pt x="3670" y="484"/>
                  <a:pt x="4231" y="2393"/>
                  <a:pt x="4570" y="3541"/>
                </a:cubicBezTo>
                <a:cubicBezTo>
                  <a:pt x="4780" y="4249"/>
                  <a:pt x="4862" y="4498"/>
                  <a:pt x="5048" y="4590"/>
                </a:cubicBezTo>
                <a:cubicBezTo>
                  <a:pt x="5088" y="4610"/>
                  <a:pt x="5133" y="4621"/>
                  <a:pt x="5177" y="4621"/>
                </a:cubicBezTo>
                <a:cubicBezTo>
                  <a:pt x="5212" y="4621"/>
                  <a:pt x="5246" y="4615"/>
                  <a:pt x="5279" y="4603"/>
                </a:cubicBezTo>
                <a:cubicBezTo>
                  <a:pt x="5657" y="4462"/>
                  <a:pt x="6325" y="3983"/>
                  <a:pt x="6400" y="3928"/>
                </a:cubicBezTo>
                <a:lnTo>
                  <a:pt x="6116" y="3536"/>
                </a:lnTo>
                <a:cubicBezTo>
                  <a:pt x="5957" y="3652"/>
                  <a:pt x="5540" y="3938"/>
                  <a:pt x="5253" y="4085"/>
                </a:cubicBezTo>
                <a:cubicBezTo>
                  <a:pt x="5191" y="3929"/>
                  <a:pt x="5105" y="3643"/>
                  <a:pt x="5034" y="3403"/>
                </a:cubicBezTo>
                <a:cubicBezTo>
                  <a:pt x="4656" y="2129"/>
                  <a:pt x="4028" y="1"/>
                  <a:pt x="2560" y="1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60"/>
          <p:cNvSpPr/>
          <p:nvPr/>
        </p:nvSpPr>
        <p:spPr>
          <a:xfrm>
            <a:off x="1671840" y="1175760"/>
            <a:ext cx="185040" cy="137880"/>
          </a:xfrm>
          <a:custGeom>
            <a:avLst/>
            <a:gdLst/>
            <a:ahLst/>
            <a:rect l="l" t="t" r="r" b="b"/>
            <a:pathLst>
              <a:path w="6429" h="4811">
                <a:moveTo>
                  <a:pt x="3659" y="0"/>
                </a:moveTo>
                <a:cubicBezTo>
                  <a:pt x="3641" y="0"/>
                  <a:pt x="3623" y="1"/>
                  <a:pt x="3605" y="1"/>
                </a:cubicBezTo>
                <a:cubicBezTo>
                  <a:pt x="2087" y="58"/>
                  <a:pt x="1609" y="2266"/>
                  <a:pt x="1324" y="3584"/>
                </a:cubicBezTo>
                <a:cubicBezTo>
                  <a:pt x="1270" y="3829"/>
                  <a:pt x="1208" y="4119"/>
                  <a:pt x="1157" y="4280"/>
                </a:cubicBezTo>
                <a:cubicBezTo>
                  <a:pt x="859" y="4154"/>
                  <a:pt x="422" y="3900"/>
                  <a:pt x="254" y="3797"/>
                </a:cubicBezTo>
                <a:lnTo>
                  <a:pt x="1" y="4209"/>
                </a:lnTo>
                <a:cubicBezTo>
                  <a:pt x="79" y="4258"/>
                  <a:pt x="782" y="4685"/>
                  <a:pt x="1170" y="4798"/>
                </a:cubicBezTo>
                <a:cubicBezTo>
                  <a:pt x="1196" y="4806"/>
                  <a:pt x="1223" y="4810"/>
                  <a:pt x="1252" y="4810"/>
                </a:cubicBezTo>
                <a:cubicBezTo>
                  <a:pt x="1304" y="4810"/>
                  <a:pt x="1355" y="4796"/>
                  <a:pt x="1400" y="4769"/>
                </a:cubicBezTo>
                <a:cubicBezTo>
                  <a:pt x="1577" y="4663"/>
                  <a:pt x="1640" y="4409"/>
                  <a:pt x="1796" y="3686"/>
                </a:cubicBezTo>
                <a:cubicBezTo>
                  <a:pt x="2052" y="2505"/>
                  <a:pt x="2480" y="528"/>
                  <a:pt x="3624" y="485"/>
                </a:cubicBezTo>
                <a:cubicBezTo>
                  <a:pt x="3635" y="485"/>
                  <a:pt x="3646" y="484"/>
                  <a:pt x="3657" y="484"/>
                </a:cubicBezTo>
                <a:cubicBezTo>
                  <a:pt x="5048" y="484"/>
                  <a:pt x="5782" y="3315"/>
                  <a:pt x="5951" y="4417"/>
                </a:cubicBezTo>
                <a:lnTo>
                  <a:pt x="6428" y="4344"/>
                </a:lnTo>
                <a:cubicBezTo>
                  <a:pt x="6401" y="4166"/>
                  <a:pt x="5744" y="0"/>
                  <a:pt x="3659" y="0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61"/>
          <p:cNvSpPr/>
          <p:nvPr/>
        </p:nvSpPr>
        <p:spPr>
          <a:xfrm>
            <a:off x="1739160" y="1877400"/>
            <a:ext cx="1346760" cy="768960"/>
          </a:xfrm>
          <a:custGeom>
            <a:avLst/>
            <a:gdLst/>
            <a:ahLst/>
            <a:rect l="l" t="t" r="r" b="b"/>
            <a:pathLst>
              <a:path w="46433" h="26531">
                <a:moveTo>
                  <a:pt x="23101" y="1"/>
                </a:moveTo>
                <a:cubicBezTo>
                  <a:pt x="9811" y="1"/>
                  <a:pt x="6785" y="13592"/>
                  <a:pt x="6369" y="17870"/>
                </a:cubicBezTo>
                <a:cubicBezTo>
                  <a:pt x="5959" y="22099"/>
                  <a:pt x="677" y="22223"/>
                  <a:pt x="60" y="22223"/>
                </a:cubicBezTo>
                <a:cubicBezTo>
                  <a:pt x="21" y="22223"/>
                  <a:pt x="1" y="22223"/>
                  <a:pt x="1" y="22223"/>
                </a:cubicBezTo>
                <a:lnTo>
                  <a:pt x="1" y="22223"/>
                </a:lnTo>
                <a:cubicBezTo>
                  <a:pt x="1517" y="22923"/>
                  <a:pt x="2797" y="23201"/>
                  <a:pt x="3871" y="23201"/>
                </a:cubicBezTo>
                <a:cubicBezTo>
                  <a:pt x="7944" y="23201"/>
                  <a:pt x="9082" y="19221"/>
                  <a:pt x="9082" y="19221"/>
                </a:cubicBezTo>
                <a:cubicBezTo>
                  <a:pt x="9082" y="19221"/>
                  <a:pt x="9868" y="26531"/>
                  <a:pt x="20858" y="26531"/>
                </a:cubicBezTo>
                <a:cubicBezTo>
                  <a:pt x="22952" y="26531"/>
                  <a:pt x="25415" y="26266"/>
                  <a:pt x="28314" y="25634"/>
                </a:cubicBezTo>
                <a:cubicBezTo>
                  <a:pt x="46432" y="21687"/>
                  <a:pt x="40233" y="1597"/>
                  <a:pt x="25177" y="106"/>
                </a:cubicBezTo>
                <a:cubicBezTo>
                  <a:pt x="24459" y="35"/>
                  <a:pt x="23767" y="1"/>
                  <a:pt x="23101" y="1"/>
                </a:cubicBezTo>
                <a:close/>
              </a:path>
            </a:pathLst>
          </a:custGeom>
          <a:solidFill>
            <a:srgbClr val="89c0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62"/>
          <p:cNvSpPr/>
          <p:nvPr/>
        </p:nvSpPr>
        <p:spPr>
          <a:xfrm>
            <a:off x="2045880" y="299520"/>
            <a:ext cx="1203480" cy="947880"/>
          </a:xfrm>
          <a:custGeom>
            <a:avLst/>
            <a:gdLst/>
            <a:ahLst/>
            <a:rect l="l" t="t" r="r" b="b"/>
            <a:pathLst>
              <a:path w="41495" h="32693">
                <a:moveTo>
                  <a:pt x="16353" y="0"/>
                </a:moveTo>
                <a:cubicBezTo>
                  <a:pt x="5085" y="0"/>
                  <a:pt x="1" y="7509"/>
                  <a:pt x="686" y="14287"/>
                </a:cubicBezTo>
                <a:cubicBezTo>
                  <a:pt x="1522" y="22542"/>
                  <a:pt x="12627" y="22068"/>
                  <a:pt x="13787" y="23900"/>
                </a:cubicBezTo>
                <a:cubicBezTo>
                  <a:pt x="14947" y="25733"/>
                  <a:pt x="12510" y="32692"/>
                  <a:pt x="12510" y="32692"/>
                </a:cubicBezTo>
                <a:cubicBezTo>
                  <a:pt x="17858" y="30960"/>
                  <a:pt x="18625" y="26767"/>
                  <a:pt x="18625" y="26767"/>
                </a:cubicBezTo>
                <a:lnTo>
                  <a:pt x="21820" y="27310"/>
                </a:lnTo>
                <a:cubicBezTo>
                  <a:pt x="22620" y="27392"/>
                  <a:pt x="23387" y="27431"/>
                  <a:pt x="24122" y="27431"/>
                </a:cubicBezTo>
                <a:cubicBezTo>
                  <a:pt x="41495" y="27431"/>
                  <a:pt x="40915" y="5421"/>
                  <a:pt x="24588" y="1151"/>
                </a:cubicBezTo>
                <a:cubicBezTo>
                  <a:pt x="21547" y="356"/>
                  <a:pt x="18804" y="0"/>
                  <a:pt x="16353" y="0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63"/>
          <p:cNvSpPr/>
          <p:nvPr/>
        </p:nvSpPr>
        <p:spPr>
          <a:xfrm>
            <a:off x="2050560" y="296280"/>
            <a:ext cx="1083240" cy="956520"/>
          </a:xfrm>
          <a:custGeom>
            <a:avLst/>
            <a:gdLst/>
            <a:ahLst/>
            <a:rect l="l" t="t" r="r" b="b"/>
            <a:pathLst>
              <a:path w="37362" h="32994">
                <a:moveTo>
                  <a:pt x="16207" y="241"/>
                </a:moveTo>
                <a:cubicBezTo>
                  <a:pt x="18741" y="241"/>
                  <a:pt x="21490" y="618"/>
                  <a:pt x="24397" y="1378"/>
                </a:cubicBezTo>
                <a:cubicBezTo>
                  <a:pt x="29793" y="2790"/>
                  <a:pt x="32774" y="5903"/>
                  <a:pt x="34323" y="8265"/>
                </a:cubicBezTo>
                <a:cubicBezTo>
                  <a:pt x="36313" y="11300"/>
                  <a:pt x="37113" y="14932"/>
                  <a:pt x="36517" y="18230"/>
                </a:cubicBezTo>
                <a:cubicBezTo>
                  <a:pt x="35685" y="22829"/>
                  <a:pt x="31951" y="27426"/>
                  <a:pt x="24008" y="27426"/>
                </a:cubicBezTo>
                <a:cubicBezTo>
                  <a:pt x="23269" y="27426"/>
                  <a:pt x="22494" y="27386"/>
                  <a:pt x="21681" y="27303"/>
                </a:cubicBezTo>
                <a:lnTo>
                  <a:pt x="18368" y="26740"/>
                </a:lnTo>
                <a:lnTo>
                  <a:pt x="18346" y="26857"/>
                </a:lnTo>
                <a:cubicBezTo>
                  <a:pt x="18345" y="26868"/>
                  <a:pt x="18146" y="27904"/>
                  <a:pt x="17307" y="29134"/>
                </a:cubicBezTo>
                <a:cubicBezTo>
                  <a:pt x="16553" y="30237"/>
                  <a:pt x="15122" y="31719"/>
                  <a:pt x="12544" y="32611"/>
                </a:cubicBezTo>
                <a:cubicBezTo>
                  <a:pt x="12964" y="31362"/>
                  <a:pt x="14799" y="25636"/>
                  <a:pt x="13729" y="23947"/>
                </a:cubicBezTo>
                <a:cubicBezTo>
                  <a:pt x="13353" y="23352"/>
                  <a:pt x="12126" y="23019"/>
                  <a:pt x="10428" y="22558"/>
                </a:cubicBezTo>
                <a:cubicBezTo>
                  <a:pt x="6761" y="21562"/>
                  <a:pt x="1220" y="20058"/>
                  <a:pt x="647" y="14387"/>
                </a:cubicBezTo>
                <a:cubicBezTo>
                  <a:pt x="248" y="10446"/>
                  <a:pt x="1843" y="6526"/>
                  <a:pt x="4913" y="3898"/>
                </a:cubicBezTo>
                <a:cubicBezTo>
                  <a:pt x="7745" y="1475"/>
                  <a:pt x="11622" y="242"/>
                  <a:pt x="16207" y="242"/>
                </a:cubicBezTo>
                <a:lnTo>
                  <a:pt x="16207" y="241"/>
                </a:lnTo>
                <a:close/>
                <a:moveTo>
                  <a:pt x="16207" y="1"/>
                </a:moveTo>
                <a:cubicBezTo>
                  <a:pt x="11564" y="1"/>
                  <a:pt x="7631" y="1253"/>
                  <a:pt x="4756" y="3715"/>
                </a:cubicBezTo>
                <a:cubicBezTo>
                  <a:pt x="1626" y="6393"/>
                  <a:pt x="0" y="10393"/>
                  <a:pt x="406" y="14411"/>
                </a:cubicBezTo>
                <a:cubicBezTo>
                  <a:pt x="997" y="20246"/>
                  <a:pt x="6633" y="21777"/>
                  <a:pt x="10364" y="22790"/>
                </a:cubicBezTo>
                <a:cubicBezTo>
                  <a:pt x="11948" y="23220"/>
                  <a:pt x="13199" y="23560"/>
                  <a:pt x="13525" y="24075"/>
                </a:cubicBezTo>
                <a:cubicBezTo>
                  <a:pt x="14641" y="25837"/>
                  <a:pt x="12260" y="32694"/>
                  <a:pt x="12236" y="32763"/>
                </a:cubicBezTo>
                <a:lnTo>
                  <a:pt x="12156" y="32993"/>
                </a:lnTo>
                <a:lnTo>
                  <a:pt x="12156" y="32993"/>
                </a:lnTo>
                <a:lnTo>
                  <a:pt x="12388" y="32918"/>
                </a:lnTo>
                <a:cubicBezTo>
                  <a:pt x="15182" y="32013"/>
                  <a:pt x="16717" y="30429"/>
                  <a:pt x="17512" y="29259"/>
                </a:cubicBezTo>
                <a:cubicBezTo>
                  <a:pt x="18222" y="28218"/>
                  <a:pt x="18482" y="27328"/>
                  <a:pt x="18558" y="27017"/>
                </a:cubicBezTo>
                <a:lnTo>
                  <a:pt x="21647" y="27542"/>
                </a:lnTo>
                <a:cubicBezTo>
                  <a:pt x="22432" y="27624"/>
                  <a:pt x="23219" y="27666"/>
                  <a:pt x="24009" y="27667"/>
                </a:cubicBezTo>
                <a:cubicBezTo>
                  <a:pt x="32100" y="27667"/>
                  <a:pt x="35906" y="22971"/>
                  <a:pt x="36755" y="18274"/>
                </a:cubicBezTo>
                <a:cubicBezTo>
                  <a:pt x="37362" y="14916"/>
                  <a:pt x="36550" y="11219"/>
                  <a:pt x="34525" y="8133"/>
                </a:cubicBezTo>
                <a:cubicBezTo>
                  <a:pt x="32953" y="5735"/>
                  <a:pt x="29929" y="2575"/>
                  <a:pt x="24458" y="1145"/>
                </a:cubicBezTo>
                <a:cubicBezTo>
                  <a:pt x="21531" y="380"/>
                  <a:pt x="18762" y="1"/>
                  <a:pt x="16207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64"/>
          <p:cNvSpPr/>
          <p:nvPr/>
        </p:nvSpPr>
        <p:spPr>
          <a:xfrm>
            <a:off x="1048680" y="804240"/>
            <a:ext cx="62640" cy="144000"/>
          </a:xfrm>
          <a:custGeom>
            <a:avLst/>
            <a:gdLst/>
            <a:ahLst/>
            <a:rect l="l" t="t" r="r" b="b"/>
            <a:pathLst>
              <a:path w="2223" h="5017">
                <a:moveTo>
                  <a:pt x="1970" y="0"/>
                </a:moveTo>
                <a:cubicBezTo>
                  <a:pt x="1850" y="0"/>
                  <a:pt x="1745" y="89"/>
                  <a:pt x="1730" y="210"/>
                </a:cubicBezTo>
                <a:cubicBezTo>
                  <a:pt x="1725" y="242"/>
                  <a:pt x="1363" y="3420"/>
                  <a:pt x="157" y="4602"/>
                </a:cubicBezTo>
                <a:cubicBezTo>
                  <a:pt x="1" y="4754"/>
                  <a:pt x="111" y="5016"/>
                  <a:pt x="324" y="5016"/>
                </a:cubicBezTo>
                <a:cubicBezTo>
                  <a:pt x="328" y="5016"/>
                  <a:pt x="331" y="5016"/>
                  <a:pt x="335" y="5016"/>
                </a:cubicBezTo>
                <a:cubicBezTo>
                  <a:pt x="395" y="5014"/>
                  <a:pt x="453" y="4990"/>
                  <a:pt x="495" y="4947"/>
                </a:cubicBezTo>
                <a:cubicBezTo>
                  <a:pt x="1825" y="3644"/>
                  <a:pt x="2195" y="400"/>
                  <a:pt x="2210" y="263"/>
                </a:cubicBezTo>
                <a:cubicBezTo>
                  <a:pt x="2222" y="132"/>
                  <a:pt x="2126" y="16"/>
                  <a:pt x="1996" y="2"/>
                </a:cubicBezTo>
                <a:cubicBezTo>
                  <a:pt x="1987" y="1"/>
                  <a:pt x="1978" y="0"/>
                  <a:pt x="1970" y="0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65"/>
          <p:cNvSpPr/>
          <p:nvPr/>
        </p:nvSpPr>
        <p:spPr>
          <a:xfrm>
            <a:off x="934560" y="815760"/>
            <a:ext cx="158040" cy="152280"/>
          </a:xfrm>
          <a:custGeom>
            <a:avLst/>
            <a:gdLst/>
            <a:ahLst/>
            <a:rect l="l" t="t" r="r" b="b"/>
            <a:pathLst>
              <a:path w="5504" h="5308">
                <a:moveTo>
                  <a:pt x="1564" y="0"/>
                </a:moveTo>
                <a:cubicBezTo>
                  <a:pt x="1513" y="0"/>
                  <a:pt x="1462" y="16"/>
                  <a:pt x="1419" y="49"/>
                </a:cubicBezTo>
                <a:cubicBezTo>
                  <a:pt x="311" y="849"/>
                  <a:pt x="64" y="1515"/>
                  <a:pt x="54" y="1543"/>
                </a:cubicBezTo>
                <a:lnTo>
                  <a:pt x="1" y="1693"/>
                </a:lnTo>
                <a:lnTo>
                  <a:pt x="117" y="1801"/>
                </a:lnTo>
                <a:cubicBezTo>
                  <a:pt x="247" y="1921"/>
                  <a:pt x="3314" y="4752"/>
                  <a:pt x="5182" y="5298"/>
                </a:cubicBezTo>
                <a:cubicBezTo>
                  <a:pt x="5204" y="5305"/>
                  <a:pt x="5226" y="5308"/>
                  <a:pt x="5249" y="5308"/>
                </a:cubicBezTo>
                <a:cubicBezTo>
                  <a:pt x="5253" y="5308"/>
                  <a:pt x="5256" y="5308"/>
                  <a:pt x="5259" y="5308"/>
                </a:cubicBezTo>
                <a:lnTo>
                  <a:pt x="5258" y="5308"/>
                </a:lnTo>
                <a:cubicBezTo>
                  <a:pt x="5377" y="5303"/>
                  <a:pt x="5474" y="5214"/>
                  <a:pt x="5490" y="5096"/>
                </a:cubicBezTo>
                <a:cubicBezTo>
                  <a:pt x="5504" y="4978"/>
                  <a:pt x="5431" y="4868"/>
                  <a:pt x="5317" y="4834"/>
                </a:cubicBezTo>
                <a:cubicBezTo>
                  <a:pt x="3769" y="4382"/>
                  <a:pt x="1196" y="2123"/>
                  <a:pt x="580" y="1570"/>
                </a:cubicBezTo>
                <a:cubicBezTo>
                  <a:pt x="706" y="1360"/>
                  <a:pt x="1017" y="937"/>
                  <a:pt x="1701" y="441"/>
                </a:cubicBezTo>
                <a:cubicBezTo>
                  <a:pt x="1813" y="365"/>
                  <a:pt x="1840" y="211"/>
                  <a:pt x="1760" y="100"/>
                </a:cubicBezTo>
                <a:cubicBezTo>
                  <a:pt x="1713" y="35"/>
                  <a:pt x="1639" y="0"/>
                  <a:pt x="1564" y="0"/>
                </a:cubicBezTo>
                <a:close/>
              </a:path>
            </a:pathLst>
          </a:custGeom>
          <a:solidFill>
            <a:srgbClr val="4c2a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66"/>
          <p:cNvSpPr/>
          <p:nvPr/>
        </p:nvSpPr>
        <p:spPr>
          <a:xfrm>
            <a:off x="1051560" y="714600"/>
            <a:ext cx="185760" cy="471240"/>
          </a:xfrm>
          <a:custGeom>
            <a:avLst/>
            <a:gdLst/>
            <a:ahLst/>
            <a:rect l="l" t="t" r="r" b="b"/>
            <a:pathLst>
              <a:path w="6457" h="16288">
                <a:moveTo>
                  <a:pt x="6457" y="1"/>
                </a:moveTo>
                <a:cubicBezTo>
                  <a:pt x="6456" y="1"/>
                  <a:pt x="23" y="9074"/>
                  <a:pt x="0" y="14881"/>
                </a:cubicBezTo>
                <a:lnTo>
                  <a:pt x="4408" y="16288"/>
                </a:lnTo>
                <a:cubicBezTo>
                  <a:pt x="4408" y="16288"/>
                  <a:pt x="4895" y="6713"/>
                  <a:pt x="6457" y="1"/>
                </a:cubicBezTo>
                <a:close/>
              </a:path>
            </a:pathLst>
          </a:custGeom>
          <a:solidFill>
            <a:srgbClr val="dd877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67"/>
          <p:cNvSpPr/>
          <p:nvPr/>
        </p:nvSpPr>
        <p:spPr>
          <a:xfrm>
            <a:off x="420840" y="1469160"/>
            <a:ext cx="435960" cy="428040"/>
          </a:xfrm>
          <a:custGeom>
            <a:avLst/>
            <a:gdLst/>
            <a:ahLst/>
            <a:rect l="l" t="t" r="r" b="b"/>
            <a:pathLst>
              <a:path w="15074" h="14797">
                <a:moveTo>
                  <a:pt x="0" y="1"/>
                </a:moveTo>
                <a:lnTo>
                  <a:pt x="673" y="11467"/>
                </a:lnTo>
                <a:cubicBezTo>
                  <a:pt x="673" y="11467"/>
                  <a:pt x="12324" y="12481"/>
                  <a:pt x="15073" y="14796"/>
                </a:cubicBezTo>
                <a:lnTo>
                  <a:pt x="13627" y="5295"/>
                </a:lnTo>
                <a:lnTo>
                  <a:pt x="0" y="1"/>
                </a:lnTo>
                <a:close/>
              </a:path>
            </a:pathLst>
          </a:custGeom>
          <a:solidFill>
            <a:srgbClr val="fbed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68"/>
          <p:cNvSpPr/>
          <p:nvPr/>
        </p:nvSpPr>
        <p:spPr>
          <a:xfrm>
            <a:off x="841320" y="1474560"/>
            <a:ext cx="192960" cy="370440"/>
          </a:xfrm>
          <a:custGeom>
            <a:avLst/>
            <a:gdLst/>
            <a:ahLst/>
            <a:rect l="l" t="t" r="r" b="b"/>
            <a:pathLst>
              <a:path w="6711" h="12815">
                <a:moveTo>
                  <a:pt x="3070" y="0"/>
                </a:moveTo>
                <a:cubicBezTo>
                  <a:pt x="2225" y="33"/>
                  <a:pt x="0" y="5197"/>
                  <a:pt x="0" y="5197"/>
                </a:cubicBezTo>
                <a:cubicBezTo>
                  <a:pt x="850" y="5286"/>
                  <a:pt x="3310" y="12815"/>
                  <a:pt x="3310" y="12815"/>
                </a:cubicBezTo>
                <a:cubicBezTo>
                  <a:pt x="3228" y="10640"/>
                  <a:pt x="6711" y="6759"/>
                  <a:pt x="6711" y="6759"/>
                </a:cubicBezTo>
                <a:lnTo>
                  <a:pt x="3070" y="0"/>
                </a:lnTo>
                <a:close/>
              </a:path>
            </a:pathLst>
          </a:custGeom>
          <a:solidFill>
            <a:srgbClr val="fbed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69"/>
          <p:cNvSpPr/>
          <p:nvPr/>
        </p:nvSpPr>
        <p:spPr>
          <a:xfrm>
            <a:off x="1065600" y="1170360"/>
            <a:ext cx="741240" cy="541080"/>
          </a:xfrm>
          <a:custGeom>
            <a:avLst/>
            <a:gdLst/>
            <a:ahLst/>
            <a:rect l="l" t="t" r="r" b="b"/>
            <a:pathLst>
              <a:path w="25585" h="18691">
                <a:moveTo>
                  <a:pt x="12511" y="1"/>
                </a:moveTo>
                <a:cubicBezTo>
                  <a:pt x="8346" y="1"/>
                  <a:pt x="6082" y="3176"/>
                  <a:pt x="6082" y="3176"/>
                </a:cubicBezTo>
                <a:lnTo>
                  <a:pt x="1" y="2317"/>
                </a:lnTo>
                <a:lnTo>
                  <a:pt x="4517" y="6623"/>
                </a:lnTo>
                <a:cubicBezTo>
                  <a:pt x="3304" y="14031"/>
                  <a:pt x="6440" y="18690"/>
                  <a:pt x="11805" y="18690"/>
                </a:cubicBezTo>
                <a:cubicBezTo>
                  <a:pt x="13404" y="18690"/>
                  <a:pt x="15201" y="18276"/>
                  <a:pt x="17140" y="17398"/>
                </a:cubicBezTo>
                <a:cubicBezTo>
                  <a:pt x="25584" y="13573"/>
                  <a:pt x="20424" y="1791"/>
                  <a:pt x="14804" y="309"/>
                </a:cubicBezTo>
                <a:cubicBezTo>
                  <a:pt x="13986" y="93"/>
                  <a:pt x="13221" y="1"/>
                  <a:pt x="12511" y="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70"/>
          <p:cNvSpPr/>
          <p:nvPr/>
        </p:nvSpPr>
        <p:spPr>
          <a:xfrm>
            <a:off x="2295000" y="469800"/>
            <a:ext cx="158760" cy="298800"/>
          </a:xfrm>
          <a:custGeom>
            <a:avLst/>
            <a:gdLst/>
            <a:ahLst/>
            <a:rect l="l" t="t" r="r" b="b"/>
            <a:pathLst>
              <a:path w="5530" h="10346">
                <a:moveTo>
                  <a:pt x="2933" y="0"/>
                </a:moveTo>
                <a:cubicBezTo>
                  <a:pt x="2667" y="90"/>
                  <a:pt x="2523" y="165"/>
                  <a:pt x="2498" y="226"/>
                </a:cubicBezTo>
                <a:lnTo>
                  <a:pt x="2355" y="452"/>
                </a:lnTo>
                <a:cubicBezTo>
                  <a:pt x="2295" y="535"/>
                  <a:pt x="2244" y="667"/>
                  <a:pt x="2198" y="850"/>
                </a:cubicBezTo>
                <a:cubicBezTo>
                  <a:pt x="2099" y="1057"/>
                  <a:pt x="2031" y="1184"/>
                  <a:pt x="1995" y="1228"/>
                </a:cubicBezTo>
                <a:cubicBezTo>
                  <a:pt x="1959" y="1273"/>
                  <a:pt x="1910" y="1384"/>
                  <a:pt x="1846" y="1562"/>
                </a:cubicBezTo>
                <a:cubicBezTo>
                  <a:pt x="1782" y="1740"/>
                  <a:pt x="1755" y="1900"/>
                  <a:pt x="1764" y="2043"/>
                </a:cubicBezTo>
                <a:cubicBezTo>
                  <a:pt x="1771" y="2186"/>
                  <a:pt x="1767" y="2288"/>
                  <a:pt x="1751" y="2353"/>
                </a:cubicBezTo>
                <a:lnTo>
                  <a:pt x="1458" y="3122"/>
                </a:lnTo>
                <a:lnTo>
                  <a:pt x="1087" y="4209"/>
                </a:lnTo>
                <a:cubicBezTo>
                  <a:pt x="1020" y="4434"/>
                  <a:pt x="976" y="4631"/>
                  <a:pt x="955" y="4800"/>
                </a:cubicBezTo>
                <a:cubicBezTo>
                  <a:pt x="913" y="4964"/>
                  <a:pt x="862" y="5138"/>
                  <a:pt x="802" y="5322"/>
                </a:cubicBezTo>
                <a:cubicBezTo>
                  <a:pt x="742" y="5507"/>
                  <a:pt x="683" y="5789"/>
                  <a:pt x="627" y="6173"/>
                </a:cubicBezTo>
                <a:cubicBezTo>
                  <a:pt x="602" y="6307"/>
                  <a:pt x="613" y="6444"/>
                  <a:pt x="659" y="6573"/>
                </a:cubicBezTo>
                <a:cubicBezTo>
                  <a:pt x="533" y="6765"/>
                  <a:pt x="475" y="6881"/>
                  <a:pt x="484" y="6923"/>
                </a:cubicBezTo>
                <a:cubicBezTo>
                  <a:pt x="438" y="7027"/>
                  <a:pt x="398" y="7189"/>
                  <a:pt x="363" y="7408"/>
                </a:cubicBezTo>
                <a:cubicBezTo>
                  <a:pt x="328" y="7628"/>
                  <a:pt x="314" y="7762"/>
                  <a:pt x="321" y="7812"/>
                </a:cubicBezTo>
                <a:lnTo>
                  <a:pt x="256" y="8014"/>
                </a:lnTo>
                <a:cubicBezTo>
                  <a:pt x="246" y="8051"/>
                  <a:pt x="241" y="8090"/>
                  <a:pt x="243" y="8127"/>
                </a:cubicBezTo>
                <a:cubicBezTo>
                  <a:pt x="145" y="8327"/>
                  <a:pt x="94" y="8488"/>
                  <a:pt x="92" y="8614"/>
                </a:cubicBezTo>
                <a:cubicBezTo>
                  <a:pt x="91" y="8657"/>
                  <a:pt x="76" y="8700"/>
                  <a:pt x="47" y="8734"/>
                </a:cubicBezTo>
                <a:cubicBezTo>
                  <a:pt x="0" y="8925"/>
                  <a:pt x="40" y="9139"/>
                  <a:pt x="165" y="9373"/>
                </a:cubicBezTo>
                <a:cubicBezTo>
                  <a:pt x="366" y="9500"/>
                  <a:pt x="530" y="9580"/>
                  <a:pt x="659" y="9613"/>
                </a:cubicBezTo>
                <a:lnTo>
                  <a:pt x="816" y="9622"/>
                </a:lnTo>
                <a:cubicBezTo>
                  <a:pt x="817" y="9622"/>
                  <a:pt x="818" y="9622"/>
                  <a:pt x="818" y="9622"/>
                </a:cubicBezTo>
                <a:cubicBezTo>
                  <a:pt x="1021" y="9622"/>
                  <a:pt x="1276" y="9352"/>
                  <a:pt x="1584" y="8810"/>
                </a:cubicBezTo>
                <a:lnTo>
                  <a:pt x="2213" y="7804"/>
                </a:lnTo>
                <a:cubicBezTo>
                  <a:pt x="2763" y="6835"/>
                  <a:pt x="3181" y="6289"/>
                  <a:pt x="3463" y="6166"/>
                </a:cubicBezTo>
                <a:cubicBezTo>
                  <a:pt x="3503" y="6283"/>
                  <a:pt x="3513" y="6353"/>
                  <a:pt x="3498" y="6378"/>
                </a:cubicBezTo>
                <a:lnTo>
                  <a:pt x="3413" y="6721"/>
                </a:lnTo>
                <a:lnTo>
                  <a:pt x="3239" y="7302"/>
                </a:lnTo>
                <a:cubicBezTo>
                  <a:pt x="3110" y="7668"/>
                  <a:pt x="3042" y="7918"/>
                  <a:pt x="3037" y="8052"/>
                </a:cubicBezTo>
                <a:lnTo>
                  <a:pt x="2936" y="8405"/>
                </a:lnTo>
                <a:cubicBezTo>
                  <a:pt x="2881" y="8623"/>
                  <a:pt x="2848" y="8741"/>
                  <a:pt x="2833" y="8758"/>
                </a:cubicBezTo>
                <a:lnTo>
                  <a:pt x="2790" y="9168"/>
                </a:lnTo>
                <a:cubicBezTo>
                  <a:pt x="2758" y="9296"/>
                  <a:pt x="2751" y="9401"/>
                  <a:pt x="2769" y="9483"/>
                </a:cubicBezTo>
                <a:lnTo>
                  <a:pt x="2770" y="9774"/>
                </a:lnTo>
                <a:cubicBezTo>
                  <a:pt x="2816" y="9940"/>
                  <a:pt x="2873" y="10054"/>
                  <a:pt x="2940" y="10114"/>
                </a:cubicBezTo>
                <a:cubicBezTo>
                  <a:pt x="3007" y="10175"/>
                  <a:pt x="3118" y="10224"/>
                  <a:pt x="3273" y="10262"/>
                </a:cubicBezTo>
                <a:cubicBezTo>
                  <a:pt x="3389" y="10318"/>
                  <a:pt x="3488" y="10346"/>
                  <a:pt x="3569" y="10346"/>
                </a:cubicBezTo>
                <a:cubicBezTo>
                  <a:pt x="3604" y="10346"/>
                  <a:pt x="3635" y="10341"/>
                  <a:pt x="3664" y="10331"/>
                </a:cubicBezTo>
                <a:cubicBezTo>
                  <a:pt x="4006" y="10280"/>
                  <a:pt x="4179" y="10085"/>
                  <a:pt x="4187" y="9748"/>
                </a:cubicBezTo>
                <a:cubicBezTo>
                  <a:pt x="4182" y="9340"/>
                  <a:pt x="4254" y="8852"/>
                  <a:pt x="4405" y="8283"/>
                </a:cubicBezTo>
                <a:cubicBezTo>
                  <a:pt x="4556" y="7715"/>
                  <a:pt x="4896" y="6740"/>
                  <a:pt x="5423" y="5359"/>
                </a:cubicBezTo>
                <a:cubicBezTo>
                  <a:pt x="5437" y="5334"/>
                  <a:pt x="5448" y="5308"/>
                  <a:pt x="5457" y="5281"/>
                </a:cubicBezTo>
                <a:cubicBezTo>
                  <a:pt x="5530" y="5066"/>
                  <a:pt x="5504" y="4880"/>
                  <a:pt x="5377" y="4723"/>
                </a:cubicBezTo>
                <a:cubicBezTo>
                  <a:pt x="5308" y="4570"/>
                  <a:pt x="5244" y="4480"/>
                  <a:pt x="5182" y="4456"/>
                </a:cubicBezTo>
                <a:cubicBezTo>
                  <a:pt x="4944" y="4203"/>
                  <a:pt x="4697" y="4065"/>
                  <a:pt x="4442" y="4039"/>
                </a:cubicBezTo>
                <a:cubicBezTo>
                  <a:pt x="4414" y="4032"/>
                  <a:pt x="4383" y="4029"/>
                  <a:pt x="4349" y="4029"/>
                </a:cubicBezTo>
                <a:cubicBezTo>
                  <a:pt x="4243" y="4029"/>
                  <a:pt x="4111" y="4064"/>
                  <a:pt x="3953" y="4136"/>
                </a:cubicBezTo>
                <a:lnTo>
                  <a:pt x="3782" y="4297"/>
                </a:lnTo>
                <a:lnTo>
                  <a:pt x="3482" y="4513"/>
                </a:lnTo>
                <a:cubicBezTo>
                  <a:pt x="3086" y="4900"/>
                  <a:pt x="2884" y="5106"/>
                  <a:pt x="2877" y="5133"/>
                </a:cubicBezTo>
                <a:cubicBezTo>
                  <a:pt x="2574" y="5378"/>
                  <a:pt x="2393" y="5536"/>
                  <a:pt x="2337" y="5609"/>
                </a:cubicBezTo>
                <a:lnTo>
                  <a:pt x="2207" y="5781"/>
                </a:lnTo>
                <a:lnTo>
                  <a:pt x="2821" y="3956"/>
                </a:lnTo>
                <a:cubicBezTo>
                  <a:pt x="2843" y="3865"/>
                  <a:pt x="2960" y="3472"/>
                  <a:pt x="3171" y="2777"/>
                </a:cubicBezTo>
                <a:cubicBezTo>
                  <a:pt x="3382" y="2084"/>
                  <a:pt x="3505" y="1693"/>
                  <a:pt x="3536" y="1604"/>
                </a:cubicBezTo>
                <a:cubicBezTo>
                  <a:pt x="3568" y="1515"/>
                  <a:pt x="3641" y="1281"/>
                  <a:pt x="3755" y="902"/>
                </a:cubicBezTo>
                <a:cubicBezTo>
                  <a:pt x="3858" y="638"/>
                  <a:pt x="3880" y="473"/>
                  <a:pt x="3819" y="410"/>
                </a:cubicBezTo>
                <a:cubicBezTo>
                  <a:pt x="3677" y="277"/>
                  <a:pt x="3432" y="153"/>
                  <a:pt x="3082" y="37"/>
                </a:cubicBezTo>
                <a:lnTo>
                  <a:pt x="2933" y="0"/>
                </a:lnTo>
                <a:close/>
              </a:path>
            </a:pathLst>
          </a:custGeom>
          <a:solidFill>
            <a:srgbClr val="f9f7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71"/>
          <p:cNvSpPr/>
          <p:nvPr/>
        </p:nvSpPr>
        <p:spPr>
          <a:xfrm>
            <a:off x="2475360" y="618120"/>
            <a:ext cx="128520" cy="170280"/>
          </a:xfrm>
          <a:custGeom>
            <a:avLst/>
            <a:gdLst/>
            <a:ahLst/>
            <a:rect l="l" t="t" r="r" b="b"/>
            <a:pathLst>
              <a:path w="4482" h="5928">
                <a:moveTo>
                  <a:pt x="2491" y="1156"/>
                </a:moveTo>
                <a:cubicBezTo>
                  <a:pt x="2516" y="1156"/>
                  <a:pt x="2540" y="1159"/>
                  <a:pt x="2565" y="1163"/>
                </a:cubicBezTo>
                <a:cubicBezTo>
                  <a:pt x="2864" y="1209"/>
                  <a:pt x="3001" y="1422"/>
                  <a:pt x="2974" y="1803"/>
                </a:cubicBezTo>
                <a:cubicBezTo>
                  <a:pt x="2974" y="1841"/>
                  <a:pt x="2963" y="1926"/>
                  <a:pt x="2940" y="2056"/>
                </a:cubicBezTo>
                <a:cubicBezTo>
                  <a:pt x="2916" y="2187"/>
                  <a:pt x="2931" y="2282"/>
                  <a:pt x="2983" y="2345"/>
                </a:cubicBezTo>
                <a:cubicBezTo>
                  <a:pt x="2970" y="2399"/>
                  <a:pt x="2971" y="2511"/>
                  <a:pt x="2988" y="2680"/>
                </a:cubicBezTo>
                <a:cubicBezTo>
                  <a:pt x="2992" y="2739"/>
                  <a:pt x="3033" y="2811"/>
                  <a:pt x="3108" y="2898"/>
                </a:cubicBezTo>
                <a:cubicBezTo>
                  <a:pt x="3022" y="3206"/>
                  <a:pt x="2904" y="3462"/>
                  <a:pt x="2756" y="3668"/>
                </a:cubicBezTo>
                <a:cubicBezTo>
                  <a:pt x="2773" y="3721"/>
                  <a:pt x="2752" y="3764"/>
                  <a:pt x="2695" y="3799"/>
                </a:cubicBezTo>
                <a:lnTo>
                  <a:pt x="2504" y="4100"/>
                </a:lnTo>
                <a:cubicBezTo>
                  <a:pt x="2309" y="4444"/>
                  <a:pt x="2103" y="4617"/>
                  <a:pt x="1888" y="4617"/>
                </a:cubicBezTo>
                <a:cubicBezTo>
                  <a:pt x="1853" y="4617"/>
                  <a:pt x="1818" y="4612"/>
                  <a:pt x="1783" y="4603"/>
                </a:cubicBezTo>
                <a:cubicBezTo>
                  <a:pt x="1635" y="4576"/>
                  <a:pt x="1539" y="4491"/>
                  <a:pt x="1499" y="4345"/>
                </a:cubicBezTo>
                <a:cubicBezTo>
                  <a:pt x="1411" y="4149"/>
                  <a:pt x="1370" y="3933"/>
                  <a:pt x="1375" y="3696"/>
                </a:cubicBezTo>
                <a:cubicBezTo>
                  <a:pt x="1382" y="3460"/>
                  <a:pt x="1436" y="3086"/>
                  <a:pt x="1539" y="2574"/>
                </a:cubicBezTo>
                <a:cubicBezTo>
                  <a:pt x="1642" y="2061"/>
                  <a:pt x="1815" y="1666"/>
                  <a:pt x="2060" y="1386"/>
                </a:cubicBezTo>
                <a:cubicBezTo>
                  <a:pt x="2205" y="1233"/>
                  <a:pt x="2349" y="1156"/>
                  <a:pt x="2491" y="1156"/>
                </a:cubicBezTo>
                <a:close/>
                <a:moveTo>
                  <a:pt x="2311" y="0"/>
                </a:moveTo>
                <a:cubicBezTo>
                  <a:pt x="1952" y="0"/>
                  <a:pt x="1633" y="103"/>
                  <a:pt x="1354" y="310"/>
                </a:cubicBezTo>
                <a:cubicBezTo>
                  <a:pt x="922" y="678"/>
                  <a:pt x="597" y="1168"/>
                  <a:pt x="376" y="1782"/>
                </a:cubicBezTo>
                <a:lnTo>
                  <a:pt x="148" y="2467"/>
                </a:lnTo>
                <a:cubicBezTo>
                  <a:pt x="44" y="3003"/>
                  <a:pt x="1" y="3502"/>
                  <a:pt x="23" y="3962"/>
                </a:cubicBezTo>
                <a:cubicBezTo>
                  <a:pt x="29" y="4440"/>
                  <a:pt x="155" y="4812"/>
                  <a:pt x="398" y="5081"/>
                </a:cubicBezTo>
                <a:cubicBezTo>
                  <a:pt x="642" y="5350"/>
                  <a:pt x="880" y="5532"/>
                  <a:pt x="1112" y="5629"/>
                </a:cubicBezTo>
                <a:cubicBezTo>
                  <a:pt x="1345" y="5726"/>
                  <a:pt x="1626" y="5815"/>
                  <a:pt x="1955" y="5897"/>
                </a:cubicBezTo>
                <a:cubicBezTo>
                  <a:pt x="2063" y="5917"/>
                  <a:pt x="2161" y="5928"/>
                  <a:pt x="2252" y="5928"/>
                </a:cubicBezTo>
                <a:cubicBezTo>
                  <a:pt x="2441" y="5928"/>
                  <a:pt x="2593" y="5883"/>
                  <a:pt x="2707" y="5793"/>
                </a:cubicBezTo>
                <a:cubicBezTo>
                  <a:pt x="2942" y="5590"/>
                  <a:pt x="3132" y="5395"/>
                  <a:pt x="3275" y="5208"/>
                </a:cubicBezTo>
                <a:cubicBezTo>
                  <a:pt x="3684" y="4767"/>
                  <a:pt x="3933" y="4097"/>
                  <a:pt x="4022" y="3197"/>
                </a:cubicBezTo>
                <a:cubicBezTo>
                  <a:pt x="4208" y="3186"/>
                  <a:pt x="4341" y="2982"/>
                  <a:pt x="4421" y="2585"/>
                </a:cubicBezTo>
                <a:cubicBezTo>
                  <a:pt x="4465" y="2373"/>
                  <a:pt x="4481" y="2207"/>
                  <a:pt x="4472" y="2088"/>
                </a:cubicBezTo>
                <a:cubicBezTo>
                  <a:pt x="4463" y="1970"/>
                  <a:pt x="4427" y="1777"/>
                  <a:pt x="4361" y="1508"/>
                </a:cubicBezTo>
                <a:cubicBezTo>
                  <a:pt x="4298" y="1240"/>
                  <a:pt x="4162" y="973"/>
                  <a:pt x="3957" y="710"/>
                </a:cubicBezTo>
                <a:cubicBezTo>
                  <a:pt x="3776" y="423"/>
                  <a:pt x="3421" y="214"/>
                  <a:pt x="2893" y="82"/>
                </a:cubicBezTo>
                <a:lnTo>
                  <a:pt x="2811" y="61"/>
                </a:lnTo>
                <a:cubicBezTo>
                  <a:pt x="2636" y="21"/>
                  <a:pt x="2470" y="0"/>
                  <a:pt x="2311" y="0"/>
                </a:cubicBezTo>
                <a:close/>
              </a:path>
            </a:pathLst>
          </a:custGeom>
          <a:solidFill>
            <a:srgbClr val="f9f7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72"/>
          <p:cNvSpPr/>
          <p:nvPr/>
        </p:nvSpPr>
        <p:spPr>
          <a:xfrm>
            <a:off x="2632320" y="547200"/>
            <a:ext cx="95400" cy="280440"/>
          </a:xfrm>
          <a:custGeom>
            <a:avLst/>
            <a:gdLst/>
            <a:ahLst/>
            <a:rect l="l" t="t" r="r" b="b"/>
            <a:pathLst>
              <a:path w="3348" h="9718">
                <a:moveTo>
                  <a:pt x="2630" y="1"/>
                </a:moveTo>
                <a:cubicBezTo>
                  <a:pt x="2561" y="1"/>
                  <a:pt x="2511" y="10"/>
                  <a:pt x="2480" y="28"/>
                </a:cubicBezTo>
                <a:lnTo>
                  <a:pt x="2484" y="15"/>
                </a:lnTo>
                <a:lnTo>
                  <a:pt x="2484" y="15"/>
                </a:lnTo>
                <a:cubicBezTo>
                  <a:pt x="2337" y="56"/>
                  <a:pt x="2192" y="138"/>
                  <a:pt x="2045" y="262"/>
                </a:cubicBezTo>
                <a:cubicBezTo>
                  <a:pt x="1897" y="385"/>
                  <a:pt x="1808" y="516"/>
                  <a:pt x="1773" y="652"/>
                </a:cubicBezTo>
                <a:cubicBezTo>
                  <a:pt x="1750" y="899"/>
                  <a:pt x="1706" y="1057"/>
                  <a:pt x="1640" y="1128"/>
                </a:cubicBezTo>
                <a:cubicBezTo>
                  <a:pt x="1549" y="1416"/>
                  <a:pt x="1499" y="1597"/>
                  <a:pt x="1490" y="1672"/>
                </a:cubicBezTo>
                <a:cubicBezTo>
                  <a:pt x="1479" y="1753"/>
                  <a:pt x="1450" y="1830"/>
                  <a:pt x="1404" y="1898"/>
                </a:cubicBezTo>
                <a:cubicBezTo>
                  <a:pt x="1349" y="2118"/>
                  <a:pt x="1292" y="2292"/>
                  <a:pt x="1230" y="2423"/>
                </a:cubicBezTo>
                <a:cubicBezTo>
                  <a:pt x="1241" y="2493"/>
                  <a:pt x="1242" y="2547"/>
                  <a:pt x="1234" y="2584"/>
                </a:cubicBezTo>
                <a:cubicBezTo>
                  <a:pt x="1050" y="3051"/>
                  <a:pt x="938" y="3365"/>
                  <a:pt x="899" y="3525"/>
                </a:cubicBezTo>
                <a:cubicBezTo>
                  <a:pt x="858" y="3684"/>
                  <a:pt x="815" y="3919"/>
                  <a:pt x="768" y="4227"/>
                </a:cubicBezTo>
                <a:lnTo>
                  <a:pt x="535" y="5158"/>
                </a:lnTo>
                <a:cubicBezTo>
                  <a:pt x="512" y="5327"/>
                  <a:pt x="464" y="5562"/>
                  <a:pt x="389" y="5863"/>
                </a:cubicBezTo>
                <a:lnTo>
                  <a:pt x="133" y="6774"/>
                </a:lnTo>
                <a:cubicBezTo>
                  <a:pt x="114" y="6933"/>
                  <a:pt x="111" y="7034"/>
                  <a:pt x="130" y="7078"/>
                </a:cubicBezTo>
                <a:cubicBezTo>
                  <a:pt x="146" y="7131"/>
                  <a:pt x="141" y="7226"/>
                  <a:pt x="117" y="7365"/>
                </a:cubicBezTo>
                <a:lnTo>
                  <a:pt x="42" y="7667"/>
                </a:lnTo>
                <a:cubicBezTo>
                  <a:pt x="0" y="7830"/>
                  <a:pt x="20" y="7967"/>
                  <a:pt x="101" y="8074"/>
                </a:cubicBezTo>
                <a:cubicBezTo>
                  <a:pt x="75" y="8173"/>
                  <a:pt x="74" y="8278"/>
                  <a:pt x="97" y="8378"/>
                </a:cubicBezTo>
                <a:cubicBezTo>
                  <a:pt x="80" y="8762"/>
                  <a:pt x="118" y="8998"/>
                  <a:pt x="212" y="9090"/>
                </a:cubicBezTo>
                <a:cubicBezTo>
                  <a:pt x="289" y="9168"/>
                  <a:pt x="329" y="9221"/>
                  <a:pt x="331" y="9251"/>
                </a:cubicBezTo>
                <a:cubicBezTo>
                  <a:pt x="518" y="9561"/>
                  <a:pt x="718" y="9717"/>
                  <a:pt x="932" y="9717"/>
                </a:cubicBezTo>
                <a:cubicBezTo>
                  <a:pt x="938" y="9717"/>
                  <a:pt x="944" y="9717"/>
                  <a:pt x="950" y="9717"/>
                </a:cubicBezTo>
                <a:cubicBezTo>
                  <a:pt x="1169" y="9709"/>
                  <a:pt x="1334" y="9633"/>
                  <a:pt x="1442" y="9491"/>
                </a:cubicBezTo>
                <a:cubicBezTo>
                  <a:pt x="1550" y="9348"/>
                  <a:pt x="1601" y="9212"/>
                  <a:pt x="1594" y="9085"/>
                </a:cubicBezTo>
                <a:lnTo>
                  <a:pt x="1597" y="8955"/>
                </a:lnTo>
                <a:lnTo>
                  <a:pt x="1577" y="8862"/>
                </a:lnTo>
                <a:cubicBezTo>
                  <a:pt x="1640" y="8684"/>
                  <a:pt x="1658" y="8533"/>
                  <a:pt x="1631" y="8411"/>
                </a:cubicBezTo>
                <a:cubicBezTo>
                  <a:pt x="1692" y="8242"/>
                  <a:pt x="1714" y="8097"/>
                  <a:pt x="1696" y="7976"/>
                </a:cubicBezTo>
                <a:cubicBezTo>
                  <a:pt x="1693" y="7791"/>
                  <a:pt x="1732" y="7636"/>
                  <a:pt x="1811" y="7510"/>
                </a:cubicBezTo>
                <a:cubicBezTo>
                  <a:pt x="1790" y="7410"/>
                  <a:pt x="1792" y="7306"/>
                  <a:pt x="1815" y="7206"/>
                </a:cubicBezTo>
                <a:cubicBezTo>
                  <a:pt x="1819" y="7110"/>
                  <a:pt x="1846" y="6961"/>
                  <a:pt x="1896" y="6760"/>
                </a:cubicBezTo>
                <a:lnTo>
                  <a:pt x="1951" y="6542"/>
                </a:lnTo>
                <a:cubicBezTo>
                  <a:pt x="1960" y="6505"/>
                  <a:pt x="1967" y="6438"/>
                  <a:pt x="1972" y="6343"/>
                </a:cubicBezTo>
                <a:cubicBezTo>
                  <a:pt x="1976" y="6247"/>
                  <a:pt x="2033" y="5981"/>
                  <a:pt x="2142" y="5542"/>
                </a:cubicBezTo>
                <a:cubicBezTo>
                  <a:pt x="2173" y="5299"/>
                  <a:pt x="2218" y="5057"/>
                  <a:pt x="2277" y="4821"/>
                </a:cubicBezTo>
                <a:lnTo>
                  <a:pt x="2444" y="3917"/>
                </a:lnTo>
                <a:lnTo>
                  <a:pt x="2573" y="3396"/>
                </a:lnTo>
                <a:cubicBezTo>
                  <a:pt x="2671" y="3004"/>
                  <a:pt x="2744" y="2692"/>
                  <a:pt x="2790" y="2461"/>
                </a:cubicBezTo>
                <a:lnTo>
                  <a:pt x="3139" y="1064"/>
                </a:lnTo>
                <a:cubicBezTo>
                  <a:pt x="3225" y="717"/>
                  <a:pt x="3295" y="516"/>
                  <a:pt x="3347" y="461"/>
                </a:cubicBezTo>
                <a:cubicBezTo>
                  <a:pt x="3269" y="191"/>
                  <a:pt x="3069" y="39"/>
                  <a:pt x="2748" y="7"/>
                </a:cubicBezTo>
                <a:cubicBezTo>
                  <a:pt x="2704" y="3"/>
                  <a:pt x="2665" y="1"/>
                  <a:pt x="2630" y="1"/>
                </a:cubicBezTo>
                <a:close/>
              </a:path>
            </a:pathLst>
          </a:custGeom>
          <a:solidFill>
            <a:srgbClr val="f9f7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73"/>
          <p:cNvSpPr/>
          <p:nvPr/>
        </p:nvSpPr>
        <p:spPr>
          <a:xfrm>
            <a:off x="2720520" y="670320"/>
            <a:ext cx="153720" cy="199800"/>
          </a:xfrm>
          <a:custGeom>
            <a:avLst/>
            <a:gdLst/>
            <a:ahLst/>
            <a:rect l="l" t="t" r="r" b="b"/>
            <a:pathLst>
              <a:path w="5357" h="6942">
                <a:moveTo>
                  <a:pt x="3095" y="1349"/>
                </a:moveTo>
                <a:cubicBezTo>
                  <a:pt x="3122" y="1356"/>
                  <a:pt x="3202" y="1409"/>
                  <a:pt x="3332" y="1510"/>
                </a:cubicBezTo>
                <a:cubicBezTo>
                  <a:pt x="3432" y="1612"/>
                  <a:pt x="3501" y="1745"/>
                  <a:pt x="3537" y="1909"/>
                </a:cubicBezTo>
                <a:cubicBezTo>
                  <a:pt x="3522" y="2089"/>
                  <a:pt x="3519" y="2196"/>
                  <a:pt x="3531" y="2228"/>
                </a:cubicBezTo>
                <a:cubicBezTo>
                  <a:pt x="3431" y="2513"/>
                  <a:pt x="3373" y="2668"/>
                  <a:pt x="3357" y="2693"/>
                </a:cubicBezTo>
                <a:lnTo>
                  <a:pt x="2391" y="4241"/>
                </a:lnTo>
                <a:cubicBezTo>
                  <a:pt x="2305" y="4347"/>
                  <a:pt x="2254" y="4420"/>
                  <a:pt x="2233" y="4464"/>
                </a:cubicBezTo>
                <a:cubicBezTo>
                  <a:pt x="1871" y="5040"/>
                  <a:pt x="1628" y="5328"/>
                  <a:pt x="1501" y="5328"/>
                </a:cubicBezTo>
                <a:cubicBezTo>
                  <a:pt x="1499" y="5328"/>
                  <a:pt x="1497" y="5327"/>
                  <a:pt x="1494" y="5327"/>
                </a:cubicBezTo>
                <a:cubicBezTo>
                  <a:pt x="1363" y="5314"/>
                  <a:pt x="1329" y="5133"/>
                  <a:pt x="1397" y="4787"/>
                </a:cubicBezTo>
                <a:cubicBezTo>
                  <a:pt x="1464" y="4440"/>
                  <a:pt x="1527" y="4147"/>
                  <a:pt x="1586" y="3910"/>
                </a:cubicBezTo>
                <a:cubicBezTo>
                  <a:pt x="1645" y="3673"/>
                  <a:pt x="1779" y="3300"/>
                  <a:pt x="1988" y="2789"/>
                </a:cubicBezTo>
                <a:cubicBezTo>
                  <a:pt x="2197" y="2279"/>
                  <a:pt x="2393" y="1924"/>
                  <a:pt x="2572" y="1728"/>
                </a:cubicBezTo>
                <a:cubicBezTo>
                  <a:pt x="2752" y="1530"/>
                  <a:pt x="2862" y="1419"/>
                  <a:pt x="2902" y="1395"/>
                </a:cubicBezTo>
                <a:cubicBezTo>
                  <a:pt x="2941" y="1371"/>
                  <a:pt x="3006" y="1356"/>
                  <a:pt x="3095" y="1349"/>
                </a:cubicBezTo>
                <a:close/>
                <a:moveTo>
                  <a:pt x="2771" y="1"/>
                </a:moveTo>
                <a:cubicBezTo>
                  <a:pt x="2445" y="1"/>
                  <a:pt x="2240" y="52"/>
                  <a:pt x="2157" y="156"/>
                </a:cubicBezTo>
                <a:cubicBezTo>
                  <a:pt x="2129" y="188"/>
                  <a:pt x="1970" y="299"/>
                  <a:pt x="1681" y="489"/>
                </a:cubicBezTo>
                <a:cubicBezTo>
                  <a:pt x="1558" y="555"/>
                  <a:pt x="1458" y="661"/>
                  <a:pt x="1384" y="808"/>
                </a:cubicBezTo>
                <a:cubicBezTo>
                  <a:pt x="1186" y="1055"/>
                  <a:pt x="1004" y="1316"/>
                  <a:pt x="840" y="1588"/>
                </a:cubicBezTo>
                <a:lnTo>
                  <a:pt x="588" y="2311"/>
                </a:lnTo>
                <a:lnTo>
                  <a:pt x="537" y="2515"/>
                </a:lnTo>
                <a:cubicBezTo>
                  <a:pt x="523" y="2571"/>
                  <a:pt x="518" y="2611"/>
                  <a:pt x="522" y="2635"/>
                </a:cubicBezTo>
                <a:cubicBezTo>
                  <a:pt x="525" y="2660"/>
                  <a:pt x="506" y="2717"/>
                  <a:pt x="465" y="2803"/>
                </a:cubicBezTo>
                <a:cubicBezTo>
                  <a:pt x="431" y="2871"/>
                  <a:pt x="404" y="2942"/>
                  <a:pt x="383" y="3015"/>
                </a:cubicBezTo>
                <a:cubicBezTo>
                  <a:pt x="369" y="3071"/>
                  <a:pt x="356" y="3241"/>
                  <a:pt x="344" y="3528"/>
                </a:cubicBezTo>
                <a:lnTo>
                  <a:pt x="323" y="3610"/>
                </a:lnTo>
                <a:cubicBezTo>
                  <a:pt x="252" y="4010"/>
                  <a:pt x="197" y="4229"/>
                  <a:pt x="159" y="4267"/>
                </a:cubicBezTo>
                <a:lnTo>
                  <a:pt x="71" y="4623"/>
                </a:lnTo>
                <a:cubicBezTo>
                  <a:pt x="1" y="5062"/>
                  <a:pt x="21" y="5411"/>
                  <a:pt x="130" y="5671"/>
                </a:cubicBezTo>
                <a:cubicBezTo>
                  <a:pt x="201" y="5814"/>
                  <a:pt x="261" y="5903"/>
                  <a:pt x="312" y="5934"/>
                </a:cubicBezTo>
                <a:cubicBezTo>
                  <a:pt x="346" y="5953"/>
                  <a:pt x="399" y="6019"/>
                  <a:pt x="473" y="6134"/>
                </a:cubicBezTo>
                <a:cubicBezTo>
                  <a:pt x="546" y="6249"/>
                  <a:pt x="664" y="6332"/>
                  <a:pt x="825" y="6382"/>
                </a:cubicBezTo>
                <a:cubicBezTo>
                  <a:pt x="1025" y="6508"/>
                  <a:pt x="1224" y="6570"/>
                  <a:pt x="1422" y="6570"/>
                </a:cubicBezTo>
                <a:cubicBezTo>
                  <a:pt x="1628" y="6570"/>
                  <a:pt x="1833" y="6501"/>
                  <a:pt x="2037" y="6363"/>
                </a:cubicBezTo>
                <a:cubicBezTo>
                  <a:pt x="2410" y="6029"/>
                  <a:pt x="2690" y="5721"/>
                  <a:pt x="2877" y="5437"/>
                </a:cubicBezTo>
                <a:cubicBezTo>
                  <a:pt x="2952" y="5330"/>
                  <a:pt x="3100" y="5145"/>
                  <a:pt x="3322" y="4880"/>
                </a:cubicBezTo>
                <a:lnTo>
                  <a:pt x="3346" y="4900"/>
                </a:lnTo>
                <a:lnTo>
                  <a:pt x="3295" y="5280"/>
                </a:lnTo>
                <a:cubicBezTo>
                  <a:pt x="3286" y="5356"/>
                  <a:pt x="3304" y="5437"/>
                  <a:pt x="3350" y="5527"/>
                </a:cubicBezTo>
                <a:cubicBezTo>
                  <a:pt x="3395" y="5615"/>
                  <a:pt x="3421" y="5685"/>
                  <a:pt x="3429" y="5735"/>
                </a:cubicBezTo>
                <a:cubicBezTo>
                  <a:pt x="3470" y="5803"/>
                  <a:pt x="3488" y="5869"/>
                  <a:pt x="3482" y="5930"/>
                </a:cubicBezTo>
                <a:cubicBezTo>
                  <a:pt x="3477" y="5992"/>
                  <a:pt x="3496" y="6074"/>
                  <a:pt x="3543" y="6178"/>
                </a:cubicBezTo>
                <a:cubicBezTo>
                  <a:pt x="3590" y="6282"/>
                  <a:pt x="3629" y="6352"/>
                  <a:pt x="3659" y="6388"/>
                </a:cubicBezTo>
                <a:cubicBezTo>
                  <a:pt x="3631" y="6756"/>
                  <a:pt x="3783" y="6941"/>
                  <a:pt x="4114" y="6941"/>
                </a:cubicBezTo>
                <a:cubicBezTo>
                  <a:pt x="4134" y="6941"/>
                  <a:pt x="4155" y="6940"/>
                  <a:pt x="4177" y="6939"/>
                </a:cubicBezTo>
                <a:cubicBezTo>
                  <a:pt x="4201" y="6940"/>
                  <a:pt x="4226" y="6941"/>
                  <a:pt x="4252" y="6941"/>
                </a:cubicBezTo>
                <a:cubicBezTo>
                  <a:pt x="4350" y="6941"/>
                  <a:pt x="4461" y="6928"/>
                  <a:pt x="4586" y="6903"/>
                </a:cubicBezTo>
                <a:cubicBezTo>
                  <a:pt x="4744" y="6869"/>
                  <a:pt x="4847" y="6815"/>
                  <a:pt x="4895" y="6740"/>
                </a:cubicBezTo>
                <a:lnTo>
                  <a:pt x="4895" y="6740"/>
                </a:lnTo>
                <a:lnTo>
                  <a:pt x="4892" y="6753"/>
                </a:lnTo>
                <a:cubicBezTo>
                  <a:pt x="4944" y="6698"/>
                  <a:pt x="4968" y="6620"/>
                  <a:pt x="4965" y="6517"/>
                </a:cubicBezTo>
                <a:cubicBezTo>
                  <a:pt x="4962" y="6415"/>
                  <a:pt x="4908" y="6084"/>
                  <a:pt x="4804" y="5525"/>
                </a:cubicBezTo>
                <a:lnTo>
                  <a:pt x="4804" y="5525"/>
                </a:lnTo>
                <a:cubicBezTo>
                  <a:pt x="4804" y="5525"/>
                  <a:pt x="4805" y="5525"/>
                  <a:pt x="4805" y="5525"/>
                </a:cubicBezTo>
                <a:cubicBezTo>
                  <a:pt x="4813" y="5525"/>
                  <a:pt x="4827" y="5431"/>
                  <a:pt x="4846" y="5244"/>
                </a:cubicBezTo>
                <a:cubicBezTo>
                  <a:pt x="4840" y="4758"/>
                  <a:pt x="4864" y="4309"/>
                  <a:pt x="4919" y="3896"/>
                </a:cubicBezTo>
                <a:cubicBezTo>
                  <a:pt x="4918" y="3469"/>
                  <a:pt x="4978" y="3014"/>
                  <a:pt x="5099" y="2529"/>
                </a:cubicBezTo>
                <a:cubicBezTo>
                  <a:pt x="5267" y="2049"/>
                  <a:pt x="5352" y="1803"/>
                  <a:pt x="5355" y="1793"/>
                </a:cubicBezTo>
                <a:cubicBezTo>
                  <a:pt x="5357" y="1785"/>
                  <a:pt x="5317" y="1727"/>
                  <a:pt x="5238" y="1620"/>
                </a:cubicBezTo>
                <a:lnTo>
                  <a:pt x="4912" y="1409"/>
                </a:lnTo>
                <a:cubicBezTo>
                  <a:pt x="4881" y="1382"/>
                  <a:pt x="4765" y="1262"/>
                  <a:pt x="4566" y="1047"/>
                </a:cubicBezTo>
                <a:cubicBezTo>
                  <a:pt x="4384" y="847"/>
                  <a:pt x="4266" y="734"/>
                  <a:pt x="4214" y="712"/>
                </a:cubicBezTo>
                <a:cubicBezTo>
                  <a:pt x="4053" y="537"/>
                  <a:pt x="3933" y="439"/>
                  <a:pt x="3850" y="418"/>
                </a:cubicBezTo>
                <a:cubicBezTo>
                  <a:pt x="3768" y="398"/>
                  <a:pt x="3671" y="339"/>
                  <a:pt x="3560" y="244"/>
                </a:cubicBezTo>
                <a:cubicBezTo>
                  <a:pt x="3533" y="237"/>
                  <a:pt x="3484" y="213"/>
                  <a:pt x="3418" y="172"/>
                </a:cubicBezTo>
                <a:cubicBezTo>
                  <a:pt x="3344" y="129"/>
                  <a:pt x="3263" y="97"/>
                  <a:pt x="3180" y="76"/>
                </a:cubicBezTo>
                <a:lnTo>
                  <a:pt x="2950" y="5"/>
                </a:lnTo>
                <a:cubicBezTo>
                  <a:pt x="2887" y="2"/>
                  <a:pt x="2827" y="1"/>
                  <a:pt x="2771" y="1"/>
                </a:cubicBezTo>
                <a:close/>
              </a:path>
            </a:pathLst>
          </a:custGeom>
          <a:solidFill>
            <a:srgbClr val="f9f7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74"/>
          <p:cNvSpPr/>
          <p:nvPr/>
        </p:nvSpPr>
        <p:spPr>
          <a:xfrm>
            <a:off x="2879280" y="592920"/>
            <a:ext cx="136440" cy="300960"/>
          </a:xfrm>
          <a:custGeom>
            <a:avLst/>
            <a:gdLst/>
            <a:ahLst/>
            <a:rect l="l" t="t" r="r" b="b"/>
            <a:pathLst>
              <a:path w="4757" h="10418">
                <a:moveTo>
                  <a:pt x="4080" y="0"/>
                </a:moveTo>
                <a:cubicBezTo>
                  <a:pt x="4024" y="0"/>
                  <a:pt x="3951" y="6"/>
                  <a:pt x="3860" y="19"/>
                </a:cubicBezTo>
                <a:cubicBezTo>
                  <a:pt x="3843" y="15"/>
                  <a:pt x="3826" y="12"/>
                  <a:pt x="3810" y="12"/>
                </a:cubicBezTo>
                <a:cubicBezTo>
                  <a:pt x="3756" y="12"/>
                  <a:pt x="3704" y="36"/>
                  <a:pt x="3654" y="84"/>
                </a:cubicBezTo>
                <a:cubicBezTo>
                  <a:pt x="3615" y="125"/>
                  <a:pt x="3579" y="170"/>
                  <a:pt x="3548" y="218"/>
                </a:cubicBezTo>
                <a:cubicBezTo>
                  <a:pt x="3517" y="268"/>
                  <a:pt x="3460" y="351"/>
                  <a:pt x="3378" y="465"/>
                </a:cubicBezTo>
                <a:cubicBezTo>
                  <a:pt x="3296" y="581"/>
                  <a:pt x="3147" y="776"/>
                  <a:pt x="2927" y="1052"/>
                </a:cubicBezTo>
                <a:cubicBezTo>
                  <a:pt x="2709" y="1327"/>
                  <a:pt x="2570" y="1580"/>
                  <a:pt x="2512" y="1814"/>
                </a:cubicBezTo>
                <a:cubicBezTo>
                  <a:pt x="2455" y="2046"/>
                  <a:pt x="2345" y="2329"/>
                  <a:pt x="2185" y="2663"/>
                </a:cubicBezTo>
                <a:cubicBezTo>
                  <a:pt x="2024" y="2996"/>
                  <a:pt x="1922" y="3255"/>
                  <a:pt x="1876" y="3436"/>
                </a:cubicBezTo>
                <a:lnTo>
                  <a:pt x="1825" y="3642"/>
                </a:lnTo>
                <a:cubicBezTo>
                  <a:pt x="1766" y="3880"/>
                  <a:pt x="1688" y="4114"/>
                  <a:pt x="1593" y="4340"/>
                </a:cubicBezTo>
                <a:lnTo>
                  <a:pt x="1450" y="4915"/>
                </a:lnTo>
                <a:cubicBezTo>
                  <a:pt x="1443" y="4942"/>
                  <a:pt x="1406" y="5152"/>
                  <a:pt x="1338" y="5542"/>
                </a:cubicBezTo>
                <a:cubicBezTo>
                  <a:pt x="1356" y="5585"/>
                  <a:pt x="1359" y="5661"/>
                  <a:pt x="1347" y="5769"/>
                </a:cubicBezTo>
                <a:cubicBezTo>
                  <a:pt x="1335" y="5878"/>
                  <a:pt x="1360" y="6139"/>
                  <a:pt x="1422" y="6550"/>
                </a:cubicBezTo>
                <a:cubicBezTo>
                  <a:pt x="1385" y="6814"/>
                  <a:pt x="1431" y="7136"/>
                  <a:pt x="1559" y="7516"/>
                </a:cubicBezTo>
                <a:lnTo>
                  <a:pt x="1611" y="7543"/>
                </a:lnTo>
                <a:lnTo>
                  <a:pt x="1665" y="7557"/>
                </a:lnTo>
                <a:cubicBezTo>
                  <a:pt x="1684" y="7561"/>
                  <a:pt x="1718" y="7579"/>
                  <a:pt x="1769" y="7612"/>
                </a:cubicBezTo>
                <a:cubicBezTo>
                  <a:pt x="1830" y="7648"/>
                  <a:pt x="1897" y="7674"/>
                  <a:pt x="1968" y="7690"/>
                </a:cubicBezTo>
                <a:cubicBezTo>
                  <a:pt x="2000" y="7698"/>
                  <a:pt x="2031" y="7702"/>
                  <a:pt x="2062" y="7702"/>
                </a:cubicBezTo>
                <a:cubicBezTo>
                  <a:pt x="2184" y="7702"/>
                  <a:pt x="2301" y="7643"/>
                  <a:pt x="2415" y="7524"/>
                </a:cubicBezTo>
                <a:cubicBezTo>
                  <a:pt x="2393" y="7375"/>
                  <a:pt x="2442" y="7068"/>
                  <a:pt x="2556" y="6607"/>
                </a:cubicBezTo>
                <a:cubicBezTo>
                  <a:pt x="2671" y="6147"/>
                  <a:pt x="2956" y="5294"/>
                  <a:pt x="3410" y="4050"/>
                </a:cubicBezTo>
                <a:cubicBezTo>
                  <a:pt x="3865" y="2806"/>
                  <a:pt x="4169" y="1956"/>
                  <a:pt x="4320" y="1499"/>
                </a:cubicBezTo>
                <a:lnTo>
                  <a:pt x="4699" y="502"/>
                </a:lnTo>
                <a:lnTo>
                  <a:pt x="4700" y="504"/>
                </a:lnTo>
                <a:cubicBezTo>
                  <a:pt x="4757" y="275"/>
                  <a:pt x="4579" y="111"/>
                  <a:pt x="4167" y="8"/>
                </a:cubicBezTo>
                <a:cubicBezTo>
                  <a:pt x="4146" y="3"/>
                  <a:pt x="4117" y="0"/>
                  <a:pt x="4080" y="0"/>
                </a:cubicBezTo>
                <a:close/>
                <a:moveTo>
                  <a:pt x="680" y="8647"/>
                </a:moveTo>
                <a:cubicBezTo>
                  <a:pt x="590" y="8647"/>
                  <a:pt x="495" y="8675"/>
                  <a:pt x="394" y="8731"/>
                </a:cubicBezTo>
                <a:cubicBezTo>
                  <a:pt x="253" y="8807"/>
                  <a:pt x="160" y="8888"/>
                  <a:pt x="114" y="8973"/>
                </a:cubicBezTo>
                <a:cubicBezTo>
                  <a:pt x="73" y="9048"/>
                  <a:pt x="41" y="9129"/>
                  <a:pt x="19" y="9212"/>
                </a:cubicBezTo>
                <a:cubicBezTo>
                  <a:pt x="1" y="9285"/>
                  <a:pt x="27" y="9393"/>
                  <a:pt x="98" y="9536"/>
                </a:cubicBezTo>
                <a:cubicBezTo>
                  <a:pt x="169" y="9680"/>
                  <a:pt x="202" y="9761"/>
                  <a:pt x="198" y="9780"/>
                </a:cubicBezTo>
                <a:cubicBezTo>
                  <a:pt x="170" y="9889"/>
                  <a:pt x="300" y="9994"/>
                  <a:pt x="585" y="10093"/>
                </a:cubicBezTo>
                <a:cubicBezTo>
                  <a:pt x="699" y="10258"/>
                  <a:pt x="816" y="10354"/>
                  <a:pt x="934" y="10383"/>
                </a:cubicBezTo>
                <a:lnTo>
                  <a:pt x="1362" y="10417"/>
                </a:lnTo>
                <a:cubicBezTo>
                  <a:pt x="1704" y="10328"/>
                  <a:pt x="2019" y="9995"/>
                  <a:pt x="2308" y="9417"/>
                </a:cubicBezTo>
                <a:cubicBezTo>
                  <a:pt x="2329" y="9335"/>
                  <a:pt x="2325" y="9261"/>
                  <a:pt x="2297" y="9197"/>
                </a:cubicBezTo>
                <a:cubicBezTo>
                  <a:pt x="2271" y="9131"/>
                  <a:pt x="2237" y="9089"/>
                  <a:pt x="2198" y="9070"/>
                </a:cubicBezTo>
                <a:cubicBezTo>
                  <a:pt x="2160" y="9050"/>
                  <a:pt x="2112" y="9030"/>
                  <a:pt x="2054" y="9006"/>
                </a:cubicBezTo>
                <a:cubicBezTo>
                  <a:pt x="1997" y="8982"/>
                  <a:pt x="1890" y="8928"/>
                  <a:pt x="1731" y="8845"/>
                </a:cubicBezTo>
                <a:cubicBezTo>
                  <a:pt x="1573" y="8762"/>
                  <a:pt x="1455" y="8711"/>
                  <a:pt x="1376" y="8691"/>
                </a:cubicBezTo>
                <a:cubicBezTo>
                  <a:pt x="1326" y="8680"/>
                  <a:pt x="1274" y="8674"/>
                  <a:pt x="1222" y="8674"/>
                </a:cubicBezTo>
                <a:cubicBezTo>
                  <a:pt x="1185" y="8674"/>
                  <a:pt x="1147" y="8677"/>
                  <a:pt x="1110" y="8684"/>
                </a:cubicBezTo>
                <a:cubicBezTo>
                  <a:pt x="1076" y="8688"/>
                  <a:pt x="1042" y="8690"/>
                  <a:pt x="1009" y="8690"/>
                </a:cubicBezTo>
                <a:cubicBezTo>
                  <a:pt x="932" y="8690"/>
                  <a:pt x="855" y="8679"/>
                  <a:pt x="781" y="8660"/>
                </a:cubicBezTo>
                <a:cubicBezTo>
                  <a:pt x="748" y="8651"/>
                  <a:pt x="715" y="8647"/>
                  <a:pt x="680" y="8647"/>
                </a:cubicBezTo>
                <a:close/>
              </a:path>
            </a:pathLst>
          </a:custGeom>
          <a:solidFill>
            <a:srgbClr val="f9f7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75"/>
          <p:cNvSpPr/>
          <p:nvPr/>
        </p:nvSpPr>
        <p:spPr>
          <a:xfrm>
            <a:off x="1312200" y="1310040"/>
            <a:ext cx="124560" cy="234360"/>
          </a:xfrm>
          <a:custGeom>
            <a:avLst/>
            <a:gdLst/>
            <a:ahLst/>
            <a:rect l="l" t="t" r="r" b="b"/>
            <a:pathLst>
              <a:path w="4348" h="8135">
                <a:moveTo>
                  <a:pt x="2304" y="1"/>
                </a:moveTo>
                <a:cubicBezTo>
                  <a:pt x="2097" y="70"/>
                  <a:pt x="1982" y="129"/>
                  <a:pt x="1963" y="177"/>
                </a:cubicBezTo>
                <a:lnTo>
                  <a:pt x="1850" y="355"/>
                </a:lnTo>
                <a:cubicBezTo>
                  <a:pt x="1804" y="420"/>
                  <a:pt x="1763" y="524"/>
                  <a:pt x="1728" y="668"/>
                </a:cubicBezTo>
                <a:cubicBezTo>
                  <a:pt x="1649" y="831"/>
                  <a:pt x="1595" y="930"/>
                  <a:pt x="1567" y="965"/>
                </a:cubicBezTo>
                <a:cubicBezTo>
                  <a:pt x="1540" y="1001"/>
                  <a:pt x="1501" y="1087"/>
                  <a:pt x="1451" y="1228"/>
                </a:cubicBezTo>
                <a:cubicBezTo>
                  <a:pt x="1400" y="1367"/>
                  <a:pt x="1378" y="1494"/>
                  <a:pt x="1386" y="1605"/>
                </a:cubicBezTo>
                <a:cubicBezTo>
                  <a:pt x="1392" y="1718"/>
                  <a:pt x="1389" y="1799"/>
                  <a:pt x="1376" y="1849"/>
                </a:cubicBezTo>
                <a:lnTo>
                  <a:pt x="1146" y="2455"/>
                </a:lnTo>
                <a:lnTo>
                  <a:pt x="853" y="3308"/>
                </a:lnTo>
                <a:cubicBezTo>
                  <a:pt x="808" y="3461"/>
                  <a:pt x="773" y="3616"/>
                  <a:pt x="750" y="3773"/>
                </a:cubicBezTo>
                <a:cubicBezTo>
                  <a:pt x="717" y="3903"/>
                  <a:pt x="678" y="4040"/>
                  <a:pt x="630" y="4185"/>
                </a:cubicBezTo>
                <a:cubicBezTo>
                  <a:pt x="583" y="4329"/>
                  <a:pt x="537" y="4552"/>
                  <a:pt x="492" y="4853"/>
                </a:cubicBezTo>
                <a:cubicBezTo>
                  <a:pt x="472" y="4959"/>
                  <a:pt x="481" y="5067"/>
                  <a:pt x="518" y="5169"/>
                </a:cubicBezTo>
                <a:cubicBezTo>
                  <a:pt x="420" y="5319"/>
                  <a:pt x="374" y="5411"/>
                  <a:pt x="382" y="5443"/>
                </a:cubicBezTo>
                <a:cubicBezTo>
                  <a:pt x="346" y="5526"/>
                  <a:pt x="313" y="5652"/>
                  <a:pt x="286" y="5825"/>
                </a:cubicBezTo>
                <a:cubicBezTo>
                  <a:pt x="258" y="5997"/>
                  <a:pt x="247" y="6103"/>
                  <a:pt x="253" y="6142"/>
                </a:cubicBezTo>
                <a:lnTo>
                  <a:pt x="202" y="6302"/>
                </a:lnTo>
                <a:cubicBezTo>
                  <a:pt x="193" y="6330"/>
                  <a:pt x="190" y="6361"/>
                  <a:pt x="192" y="6390"/>
                </a:cubicBezTo>
                <a:cubicBezTo>
                  <a:pt x="114" y="6546"/>
                  <a:pt x="75" y="6674"/>
                  <a:pt x="73" y="6772"/>
                </a:cubicBezTo>
                <a:cubicBezTo>
                  <a:pt x="73" y="6807"/>
                  <a:pt x="60" y="6840"/>
                  <a:pt x="38" y="6866"/>
                </a:cubicBezTo>
                <a:cubicBezTo>
                  <a:pt x="1" y="7017"/>
                  <a:pt x="31" y="7185"/>
                  <a:pt x="131" y="7370"/>
                </a:cubicBezTo>
                <a:cubicBezTo>
                  <a:pt x="289" y="7470"/>
                  <a:pt x="418" y="7532"/>
                  <a:pt x="518" y="7557"/>
                </a:cubicBezTo>
                <a:lnTo>
                  <a:pt x="642" y="7565"/>
                </a:lnTo>
                <a:cubicBezTo>
                  <a:pt x="642" y="7565"/>
                  <a:pt x="643" y="7565"/>
                  <a:pt x="644" y="7565"/>
                </a:cubicBezTo>
                <a:cubicBezTo>
                  <a:pt x="803" y="7565"/>
                  <a:pt x="1004" y="7352"/>
                  <a:pt x="1246" y="6926"/>
                </a:cubicBezTo>
                <a:lnTo>
                  <a:pt x="1740" y="6135"/>
                </a:lnTo>
                <a:cubicBezTo>
                  <a:pt x="2173" y="5374"/>
                  <a:pt x="2501" y="4945"/>
                  <a:pt x="2722" y="4848"/>
                </a:cubicBezTo>
                <a:cubicBezTo>
                  <a:pt x="2754" y="4939"/>
                  <a:pt x="2764" y="4995"/>
                  <a:pt x="2750" y="5015"/>
                </a:cubicBezTo>
                <a:lnTo>
                  <a:pt x="2683" y="5284"/>
                </a:lnTo>
                <a:lnTo>
                  <a:pt x="2547" y="5742"/>
                </a:lnTo>
                <a:cubicBezTo>
                  <a:pt x="2444" y="6029"/>
                  <a:pt x="2393" y="6225"/>
                  <a:pt x="2388" y="6331"/>
                </a:cubicBezTo>
                <a:lnTo>
                  <a:pt x="2309" y="6609"/>
                </a:lnTo>
                <a:cubicBezTo>
                  <a:pt x="2265" y="6780"/>
                  <a:pt x="2239" y="6873"/>
                  <a:pt x="2228" y="6886"/>
                </a:cubicBezTo>
                <a:lnTo>
                  <a:pt x="2193" y="7208"/>
                </a:lnTo>
                <a:cubicBezTo>
                  <a:pt x="2168" y="7309"/>
                  <a:pt x="2162" y="7391"/>
                  <a:pt x="2178" y="7456"/>
                </a:cubicBezTo>
                <a:lnTo>
                  <a:pt x="2178" y="7685"/>
                </a:lnTo>
                <a:cubicBezTo>
                  <a:pt x="2214" y="7816"/>
                  <a:pt x="2258" y="7906"/>
                  <a:pt x="2311" y="7952"/>
                </a:cubicBezTo>
                <a:cubicBezTo>
                  <a:pt x="2364" y="7999"/>
                  <a:pt x="2452" y="8039"/>
                  <a:pt x="2574" y="8068"/>
                </a:cubicBezTo>
                <a:cubicBezTo>
                  <a:pt x="2664" y="8113"/>
                  <a:pt x="2742" y="8135"/>
                  <a:pt x="2806" y="8135"/>
                </a:cubicBezTo>
                <a:cubicBezTo>
                  <a:pt x="2833" y="8135"/>
                  <a:pt x="2858" y="8131"/>
                  <a:pt x="2881" y="8123"/>
                </a:cubicBezTo>
                <a:cubicBezTo>
                  <a:pt x="3149" y="8082"/>
                  <a:pt x="3287" y="7930"/>
                  <a:pt x="3291" y="7664"/>
                </a:cubicBezTo>
                <a:cubicBezTo>
                  <a:pt x="3288" y="7343"/>
                  <a:pt x="3345" y="6959"/>
                  <a:pt x="3464" y="6513"/>
                </a:cubicBezTo>
                <a:cubicBezTo>
                  <a:pt x="3583" y="6065"/>
                  <a:pt x="3849" y="5299"/>
                  <a:pt x="4264" y="4213"/>
                </a:cubicBezTo>
                <a:cubicBezTo>
                  <a:pt x="4275" y="4194"/>
                  <a:pt x="4285" y="4173"/>
                  <a:pt x="4291" y="4151"/>
                </a:cubicBezTo>
                <a:cubicBezTo>
                  <a:pt x="4348" y="3983"/>
                  <a:pt x="4327" y="3837"/>
                  <a:pt x="4229" y="3712"/>
                </a:cubicBezTo>
                <a:cubicBezTo>
                  <a:pt x="4174" y="3593"/>
                  <a:pt x="4123" y="3523"/>
                  <a:pt x="4075" y="3503"/>
                </a:cubicBezTo>
                <a:cubicBezTo>
                  <a:pt x="3888" y="3304"/>
                  <a:pt x="3694" y="3195"/>
                  <a:pt x="3493" y="3175"/>
                </a:cubicBezTo>
                <a:cubicBezTo>
                  <a:pt x="3471" y="3170"/>
                  <a:pt x="3447" y="3167"/>
                  <a:pt x="3421" y="3167"/>
                </a:cubicBezTo>
                <a:cubicBezTo>
                  <a:pt x="3337" y="3167"/>
                  <a:pt x="3233" y="3195"/>
                  <a:pt x="3109" y="3252"/>
                </a:cubicBezTo>
                <a:lnTo>
                  <a:pt x="2975" y="3378"/>
                </a:lnTo>
                <a:lnTo>
                  <a:pt x="2738" y="3547"/>
                </a:lnTo>
                <a:cubicBezTo>
                  <a:pt x="2425" y="3851"/>
                  <a:pt x="2267" y="4014"/>
                  <a:pt x="2262" y="4035"/>
                </a:cubicBezTo>
                <a:cubicBezTo>
                  <a:pt x="2024" y="4228"/>
                  <a:pt x="1882" y="4352"/>
                  <a:pt x="1837" y="4410"/>
                </a:cubicBezTo>
                <a:lnTo>
                  <a:pt x="1735" y="4544"/>
                </a:lnTo>
                <a:lnTo>
                  <a:pt x="1735" y="4544"/>
                </a:lnTo>
                <a:lnTo>
                  <a:pt x="2218" y="3110"/>
                </a:lnTo>
                <a:cubicBezTo>
                  <a:pt x="2235" y="3038"/>
                  <a:pt x="2327" y="2730"/>
                  <a:pt x="2493" y="2185"/>
                </a:cubicBezTo>
                <a:cubicBezTo>
                  <a:pt x="2659" y="1639"/>
                  <a:pt x="2755" y="1331"/>
                  <a:pt x="2779" y="1261"/>
                </a:cubicBezTo>
                <a:cubicBezTo>
                  <a:pt x="2803" y="1192"/>
                  <a:pt x="2861" y="1008"/>
                  <a:pt x="2950" y="710"/>
                </a:cubicBezTo>
                <a:cubicBezTo>
                  <a:pt x="3032" y="502"/>
                  <a:pt x="3050" y="373"/>
                  <a:pt x="3001" y="323"/>
                </a:cubicBezTo>
                <a:cubicBezTo>
                  <a:pt x="2890" y="219"/>
                  <a:pt x="2697" y="121"/>
                  <a:pt x="2422" y="30"/>
                </a:cubicBezTo>
                <a:lnTo>
                  <a:pt x="2304" y="1"/>
                </a:lnTo>
                <a:close/>
              </a:path>
            </a:pathLst>
          </a:custGeom>
          <a:solidFill>
            <a:srgbClr val="5b4e9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76"/>
          <p:cNvSpPr/>
          <p:nvPr/>
        </p:nvSpPr>
        <p:spPr>
          <a:xfrm>
            <a:off x="1452240" y="1353600"/>
            <a:ext cx="80640" cy="199800"/>
          </a:xfrm>
          <a:custGeom>
            <a:avLst/>
            <a:gdLst/>
            <a:ahLst/>
            <a:rect l="l" t="t" r="r" b="b"/>
            <a:pathLst>
              <a:path w="2842" h="6945">
                <a:moveTo>
                  <a:pt x="1870" y="1"/>
                </a:moveTo>
                <a:cubicBezTo>
                  <a:pt x="1505" y="32"/>
                  <a:pt x="1273" y="272"/>
                  <a:pt x="1177" y="720"/>
                </a:cubicBezTo>
                <a:cubicBezTo>
                  <a:pt x="1165" y="770"/>
                  <a:pt x="1179" y="851"/>
                  <a:pt x="1221" y="960"/>
                </a:cubicBezTo>
                <a:cubicBezTo>
                  <a:pt x="1215" y="1073"/>
                  <a:pt x="1229" y="1145"/>
                  <a:pt x="1264" y="1177"/>
                </a:cubicBezTo>
                <a:cubicBezTo>
                  <a:pt x="1299" y="1210"/>
                  <a:pt x="1327" y="1253"/>
                  <a:pt x="1342" y="1300"/>
                </a:cubicBezTo>
                <a:cubicBezTo>
                  <a:pt x="1444" y="1500"/>
                  <a:pt x="1633" y="1600"/>
                  <a:pt x="1907" y="1600"/>
                </a:cubicBezTo>
                <a:cubicBezTo>
                  <a:pt x="1923" y="1604"/>
                  <a:pt x="1938" y="1605"/>
                  <a:pt x="1954" y="1605"/>
                </a:cubicBezTo>
                <a:cubicBezTo>
                  <a:pt x="1977" y="1605"/>
                  <a:pt x="2001" y="1601"/>
                  <a:pt x="2023" y="1594"/>
                </a:cubicBezTo>
                <a:lnTo>
                  <a:pt x="2198" y="1489"/>
                </a:lnTo>
                <a:cubicBezTo>
                  <a:pt x="2281" y="1433"/>
                  <a:pt x="2351" y="1348"/>
                  <a:pt x="2410" y="1233"/>
                </a:cubicBezTo>
                <a:cubicBezTo>
                  <a:pt x="2668" y="901"/>
                  <a:pt x="2812" y="674"/>
                  <a:pt x="2842" y="551"/>
                </a:cubicBezTo>
                <a:cubicBezTo>
                  <a:pt x="2697" y="310"/>
                  <a:pt x="2383" y="128"/>
                  <a:pt x="1903" y="9"/>
                </a:cubicBezTo>
                <a:lnTo>
                  <a:pt x="1870" y="1"/>
                </a:lnTo>
                <a:close/>
                <a:moveTo>
                  <a:pt x="1036" y="2504"/>
                </a:moveTo>
                <a:cubicBezTo>
                  <a:pt x="972" y="2504"/>
                  <a:pt x="901" y="2520"/>
                  <a:pt x="824" y="2554"/>
                </a:cubicBezTo>
                <a:cubicBezTo>
                  <a:pt x="704" y="2669"/>
                  <a:pt x="674" y="2776"/>
                  <a:pt x="734" y="2874"/>
                </a:cubicBezTo>
                <a:cubicBezTo>
                  <a:pt x="713" y="2919"/>
                  <a:pt x="698" y="2965"/>
                  <a:pt x="688" y="3012"/>
                </a:cubicBezTo>
                <a:cubicBezTo>
                  <a:pt x="672" y="3076"/>
                  <a:pt x="648" y="3204"/>
                  <a:pt x="615" y="3394"/>
                </a:cubicBezTo>
                <a:cubicBezTo>
                  <a:pt x="569" y="3519"/>
                  <a:pt x="517" y="3687"/>
                  <a:pt x="457" y="3897"/>
                </a:cubicBezTo>
                <a:cubicBezTo>
                  <a:pt x="396" y="4107"/>
                  <a:pt x="353" y="4251"/>
                  <a:pt x="326" y="4328"/>
                </a:cubicBezTo>
                <a:lnTo>
                  <a:pt x="261" y="4586"/>
                </a:lnTo>
                <a:cubicBezTo>
                  <a:pt x="233" y="4640"/>
                  <a:pt x="205" y="4720"/>
                  <a:pt x="178" y="4828"/>
                </a:cubicBezTo>
                <a:lnTo>
                  <a:pt x="0" y="5779"/>
                </a:lnTo>
                <a:cubicBezTo>
                  <a:pt x="10" y="5821"/>
                  <a:pt x="12" y="5863"/>
                  <a:pt x="8" y="5907"/>
                </a:cubicBezTo>
                <a:cubicBezTo>
                  <a:pt x="2" y="5943"/>
                  <a:pt x="26" y="6071"/>
                  <a:pt x="78" y="6290"/>
                </a:cubicBezTo>
                <a:cubicBezTo>
                  <a:pt x="66" y="6371"/>
                  <a:pt x="95" y="6435"/>
                  <a:pt x="167" y="6483"/>
                </a:cubicBezTo>
                <a:cubicBezTo>
                  <a:pt x="205" y="6497"/>
                  <a:pt x="234" y="6531"/>
                  <a:pt x="243" y="6571"/>
                </a:cubicBezTo>
                <a:cubicBezTo>
                  <a:pt x="251" y="6611"/>
                  <a:pt x="281" y="6655"/>
                  <a:pt x="330" y="6702"/>
                </a:cubicBezTo>
                <a:cubicBezTo>
                  <a:pt x="380" y="6747"/>
                  <a:pt x="416" y="6774"/>
                  <a:pt x="437" y="6779"/>
                </a:cubicBezTo>
                <a:lnTo>
                  <a:pt x="507" y="6774"/>
                </a:lnTo>
                <a:lnTo>
                  <a:pt x="582" y="6792"/>
                </a:lnTo>
                <a:cubicBezTo>
                  <a:pt x="608" y="6800"/>
                  <a:pt x="632" y="6814"/>
                  <a:pt x="652" y="6833"/>
                </a:cubicBezTo>
                <a:cubicBezTo>
                  <a:pt x="679" y="6877"/>
                  <a:pt x="752" y="6914"/>
                  <a:pt x="876" y="6945"/>
                </a:cubicBezTo>
                <a:cubicBezTo>
                  <a:pt x="1001" y="6931"/>
                  <a:pt x="1078" y="6821"/>
                  <a:pt x="1106" y="6614"/>
                </a:cubicBezTo>
                <a:cubicBezTo>
                  <a:pt x="1306" y="5566"/>
                  <a:pt x="1453" y="4897"/>
                  <a:pt x="1548" y="4608"/>
                </a:cubicBezTo>
                <a:lnTo>
                  <a:pt x="1565" y="4543"/>
                </a:lnTo>
                <a:cubicBezTo>
                  <a:pt x="1612" y="4419"/>
                  <a:pt x="1651" y="4291"/>
                  <a:pt x="1682" y="4161"/>
                </a:cubicBezTo>
                <a:lnTo>
                  <a:pt x="1917" y="3214"/>
                </a:lnTo>
                <a:cubicBezTo>
                  <a:pt x="1934" y="3149"/>
                  <a:pt x="1930" y="3099"/>
                  <a:pt x="1910" y="3063"/>
                </a:cubicBezTo>
                <a:lnTo>
                  <a:pt x="1772" y="2881"/>
                </a:lnTo>
                <a:cubicBezTo>
                  <a:pt x="1729" y="2847"/>
                  <a:pt x="1693" y="2807"/>
                  <a:pt x="1664" y="2762"/>
                </a:cubicBezTo>
                <a:cubicBezTo>
                  <a:pt x="1448" y="2606"/>
                  <a:pt x="1297" y="2526"/>
                  <a:pt x="1210" y="2526"/>
                </a:cubicBezTo>
                <a:cubicBezTo>
                  <a:pt x="1201" y="2526"/>
                  <a:pt x="1192" y="2527"/>
                  <a:pt x="1185" y="2529"/>
                </a:cubicBezTo>
                <a:lnTo>
                  <a:pt x="1120" y="2514"/>
                </a:lnTo>
                <a:cubicBezTo>
                  <a:pt x="1093" y="2507"/>
                  <a:pt x="1065" y="2504"/>
                  <a:pt x="1036" y="2504"/>
                </a:cubicBezTo>
                <a:close/>
              </a:path>
            </a:pathLst>
          </a:custGeom>
          <a:solidFill>
            <a:srgbClr val="5b4e9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77"/>
          <p:cNvSpPr/>
          <p:nvPr/>
        </p:nvSpPr>
        <p:spPr>
          <a:xfrm>
            <a:off x="1505880" y="1341000"/>
            <a:ext cx="106920" cy="236160"/>
          </a:xfrm>
          <a:custGeom>
            <a:avLst/>
            <a:gdLst/>
            <a:ahLst/>
            <a:rect l="l" t="t" r="r" b="b"/>
            <a:pathLst>
              <a:path w="3740" h="8192">
                <a:moveTo>
                  <a:pt x="3211" y="0"/>
                </a:moveTo>
                <a:cubicBezTo>
                  <a:pt x="3166" y="0"/>
                  <a:pt x="3108" y="5"/>
                  <a:pt x="3034" y="15"/>
                </a:cubicBezTo>
                <a:cubicBezTo>
                  <a:pt x="3021" y="12"/>
                  <a:pt x="3008" y="10"/>
                  <a:pt x="2996" y="10"/>
                </a:cubicBezTo>
                <a:cubicBezTo>
                  <a:pt x="2952" y="10"/>
                  <a:pt x="2911" y="29"/>
                  <a:pt x="2872" y="66"/>
                </a:cubicBezTo>
                <a:cubicBezTo>
                  <a:pt x="2841" y="99"/>
                  <a:pt x="2813" y="134"/>
                  <a:pt x="2789" y="172"/>
                </a:cubicBezTo>
                <a:cubicBezTo>
                  <a:pt x="2764" y="211"/>
                  <a:pt x="2720" y="277"/>
                  <a:pt x="2655" y="366"/>
                </a:cubicBezTo>
                <a:cubicBezTo>
                  <a:pt x="2591" y="457"/>
                  <a:pt x="2472" y="611"/>
                  <a:pt x="2300" y="827"/>
                </a:cubicBezTo>
                <a:cubicBezTo>
                  <a:pt x="2129" y="1044"/>
                  <a:pt x="2020" y="1244"/>
                  <a:pt x="1975" y="1426"/>
                </a:cubicBezTo>
                <a:cubicBezTo>
                  <a:pt x="1929" y="1610"/>
                  <a:pt x="1843" y="1832"/>
                  <a:pt x="1717" y="2094"/>
                </a:cubicBezTo>
                <a:cubicBezTo>
                  <a:pt x="1591" y="2356"/>
                  <a:pt x="1510" y="2560"/>
                  <a:pt x="1474" y="2703"/>
                </a:cubicBezTo>
                <a:lnTo>
                  <a:pt x="1434" y="2864"/>
                </a:lnTo>
                <a:cubicBezTo>
                  <a:pt x="1388" y="3052"/>
                  <a:pt x="1327" y="3235"/>
                  <a:pt x="1252" y="3413"/>
                </a:cubicBezTo>
                <a:lnTo>
                  <a:pt x="1140" y="3865"/>
                </a:lnTo>
                <a:cubicBezTo>
                  <a:pt x="1134" y="3887"/>
                  <a:pt x="1105" y="4051"/>
                  <a:pt x="1052" y="4358"/>
                </a:cubicBezTo>
                <a:cubicBezTo>
                  <a:pt x="1066" y="4391"/>
                  <a:pt x="1068" y="4451"/>
                  <a:pt x="1058" y="4537"/>
                </a:cubicBezTo>
                <a:cubicBezTo>
                  <a:pt x="1048" y="4623"/>
                  <a:pt x="1068" y="4827"/>
                  <a:pt x="1117" y="5151"/>
                </a:cubicBezTo>
                <a:cubicBezTo>
                  <a:pt x="1089" y="5358"/>
                  <a:pt x="1125" y="5611"/>
                  <a:pt x="1226" y="5910"/>
                </a:cubicBezTo>
                <a:lnTo>
                  <a:pt x="1267" y="5932"/>
                </a:lnTo>
                <a:lnTo>
                  <a:pt x="1309" y="5943"/>
                </a:lnTo>
                <a:cubicBezTo>
                  <a:pt x="1338" y="5954"/>
                  <a:pt x="1365" y="5968"/>
                  <a:pt x="1390" y="5985"/>
                </a:cubicBezTo>
                <a:cubicBezTo>
                  <a:pt x="1438" y="6014"/>
                  <a:pt x="1491" y="6035"/>
                  <a:pt x="1546" y="6048"/>
                </a:cubicBezTo>
                <a:cubicBezTo>
                  <a:pt x="1571" y="6054"/>
                  <a:pt x="1596" y="6057"/>
                  <a:pt x="1621" y="6057"/>
                </a:cubicBezTo>
                <a:cubicBezTo>
                  <a:pt x="1717" y="6057"/>
                  <a:pt x="1809" y="6010"/>
                  <a:pt x="1899" y="5918"/>
                </a:cubicBezTo>
                <a:cubicBezTo>
                  <a:pt x="1882" y="5800"/>
                  <a:pt x="1919" y="5558"/>
                  <a:pt x="2009" y="5196"/>
                </a:cubicBezTo>
                <a:cubicBezTo>
                  <a:pt x="2100" y="4835"/>
                  <a:pt x="2323" y="4164"/>
                  <a:pt x="2681" y="3185"/>
                </a:cubicBezTo>
                <a:cubicBezTo>
                  <a:pt x="3038" y="2207"/>
                  <a:pt x="3277" y="1538"/>
                  <a:pt x="3396" y="1180"/>
                </a:cubicBezTo>
                <a:lnTo>
                  <a:pt x="3694" y="396"/>
                </a:lnTo>
                <a:cubicBezTo>
                  <a:pt x="3739" y="216"/>
                  <a:pt x="3600" y="87"/>
                  <a:pt x="3276" y="6"/>
                </a:cubicBezTo>
                <a:cubicBezTo>
                  <a:pt x="3260" y="2"/>
                  <a:pt x="3238" y="0"/>
                  <a:pt x="3211" y="0"/>
                </a:cubicBezTo>
                <a:close/>
                <a:moveTo>
                  <a:pt x="531" y="6799"/>
                </a:moveTo>
                <a:cubicBezTo>
                  <a:pt x="460" y="6799"/>
                  <a:pt x="385" y="6821"/>
                  <a:pt x="307" y="6864"/>
                </a:cubicBezTo>
                <a:cubicBezTo>
                  <a:pt x="198" y="6925"/>
                  <a:pt x="125" y="6989"/>
                  <a:pt x="89" y="7055"/>
                </a:cubicBezTo>
                <a:cubicBezTo>
                  <a:pt x="56" y="7115"/>
                  <a:pt x="31" y="7177"/>
                  <a:pt x="13" y="7243"/>
                </a:cubicBezTo>
                <a:cubicBezTo>
                  <a:pt x="0" y="7301"/>
                  <a:pt x="21" y="7386"/>
                  <a:pt x="77" y="7498"/>
                </a:cubicBezTo>
                <a:cubicBezTo>
                  <a:pt x="132" y="7612"/>
                  <a:pt x="159" y="7675"/>
                  <a:pt x="155" y="7689"/>
                </a:cubicBezTo>
                <a:cubicBezTo>
                  <a:pt x="133" y="7776"/>
                  <a:pt x="235" y="7858"/>
                  <a:pt x="460" y="7937"/>
                </a:cubicBezTo>
                <a:cubicBezTo>
                  <a:pt x="548" y="8066"/>
                  <a:pt x="640" y="8142"/>
                  <a:pt x="734" y="8165"/>
                </a:cubicBezTo>
                <a:lnTo>
                  <a:pt x="1070" y="8192"/>
                </a:lnTo>
                <a:cubicBezTo>
                  <a:pt x="1339" y="8122"/>
                  <a:pt x="1588" y="7860"/>
                  <a:pt x="1815" y="7404"/>
                </a:cubicBezTo>
                <a:cubicBezTo>
                  <a:pt x="1831" y="7348"/>
                  <a:pt x="1828" y="7287"/>
                  <a:pt x="1806" y="7231"/>
                </a:cubicBezTo>
                <a:cubicBezTo>
                  <a:pt x="1785" y="7181"/>
                  <a:pt x="1759" y="7147"/>
                  <a:pt x="1728" y="7132"/>
                </a:cubicBezTo>
                <a:cubicBezTo>
                  <a:pt x="1697" y="7117"/>
                  <a:pt x="1660" y="7100"/>
                  <a:pt x="1615" y="7081"/>
                </a:cubicBezTo>
                <a:cubicBezTo>
                  <a:pt x="1570" y="7063"/>
                  <a:pt x="1486" y="7020"/>
                  <a:pt x="1360" y="6955"/>
                </a:cubicBezTo>
                <a:cubicBezTo>
                  <a:pt x="1236" y="6889"/>
                  <a:pt x="1143" y="6849"/>
                  <a:pt x="1082" y="6835"/>
                </a:cubicBezTo>
                <a:cubicBezTo>
                  <a:pt x="1041" y="6825"/>
                  <a:pt x="1000" y="6820"/>
                  <a:pt x="958" y="6820"/>
                </a:cubicBezTo>
                <a:cubicBezTo>
                  <a:pt x="929" y="6820"/>
                  <a:pt x="901" y="6822"/>
                  <a:pt x="872" y="6827"/>
                </a:cubicBezTo>
                <a:cubicBezTo>
                  <a:pt x="845" y="6830"/>
                  <a:pt x="817" y="6832"/>
                  <a:pt x="789" y="6832"/>
                </a:cubicBezTo>
                <a:cubicBezTo>
                  <a:pt x="730" y="6832"/>
                  <a:pt x="671" y="6824"/>
                  <a:pt x="614" y="6810"/>
                </a:cubicBezTo>
                <a:cubicBezTo>
                  <a:pt x="587" y="6803"/>
                  <a:pt x="559" y="6799"/>
                  <a:pt x="531" y="6799"/>
                </a:cubicBezTo>
                <a:close/>
              </a:path>
            </a:pathLst>
          </a:custGeom>
          <a:solidFill>
            <a:srgbClr val="5b4e9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78"/>
          <p:cNvSpPr/>
          <p:nvPr/>
        </p:nvSpPr>
        <p:spPr>
          <a:xfrm>
            <a:off x="1189080" y="3530520"/>
            <a:ext cx="110520" cy="140040"/>
          </a:xfrm>
          <a:custGeom>
            <a:avLst/>
            <a:gdLst/>
            <a:ahLst/>
            <a:rect l="l" t="t" r="r" b="b"/>
            <a:pathLst>
              <a:path w="3870" h="4878">
                <a:moveTo>
                  <a:pt x="1555" y="0"/>
                </a:moveTo>
                <a:cubicBezTo>
                  <a:pt x="1303" y="0"/>
                  <a:pt x="1025" y="71"/>
                  <a:pt x="724" y="211"/>
                </a:cubicBezTo>
                <a:cubicBezTo>
                  <a:pt x="410" y="360"/>
                  <a:pt x="206" y="585"/>
                  <a:pt x="117" y="886"/>
                </a:cubicBezTo>
                <a:cubicBezTo>
                  <a:pt x="0" y="1200"/>
                  <a:pt x="37" y="1547"/>
                  <a:pt x="228" y="1923"/>
                </a:cubicBezTo>
                <a:cubicBezTo>
                  <a:pt x="333" y="2136"/>
                  <a:pt x="543" y="2325"/>
                  <a:pt x="857" y="2490"/>
                </a:cubicBezTo>
                <a:cubicBezTo>
                  <a:pt x="1170" y="2656"/>
                  <a:pt x="1418" y="2764"/>
                  <a:pt x="1601" y="2815"/>
                </a:cubicBezTo>
                <a:cubicBezTo>
                  <a:pt x="1637" y="2824"/>
                  <a:pt x="1662" y="2838"/>
                  <a:pt x="1677" y="2855"/>
                </a:cubicBezTo>
                <a:cubicBezTo>
                  <a:pt x="1732" y="2874"/>
                  <a:pt x="1788" y="2888"/>
                  <a:pt x="1846" y="2899"/>
                </a:cubicBezTo>
                <a:cubicBezTo>
                  <a:pt x="1943" y="2921"/>
                  <a:pt x="2037" y="2957"/>
                  <a:pt x="2125" y="3004"/>
                </a:cubicBezTo>
                <a:cubicBezTo>
                  <a:pt x="2429" y="3117"/>
                  <a:pt x="2637" y="3291"/>
                  <a:pt x="2747" y="3526"/>
                </a:cubicBezTo>
                <a:cubicBezTo>
                  <a:pt x="2857" y="3759"/>
                  <a:pt x="2802" y="3931"/>
                  <a:pt x="2583" y="4039"/>
                </a:cubicBezTo>
                <a:cubicBezTo>
                  <a:pt x="2493" y="4081"/>
                  <a:pt x="2410" y="4102"/>
                  <a:pt x="2333" y="4102"/>
                </a:cubicBezTo>
                <a:cubicBezTo>
                  <a:pt x="2261" y="4102"/>
                  <a:pt x="2195" y="4084"/>
                  <a:pt x="2135" y="4046"/>
                </a:cubicBezTo>
                <a:cubicBezTo>
                  <a:pt x="2011" y="3971"/>
                  <a:pt x="1831" y="3777"/>
                  <a:pt x="1597" y="3467"/>
                </a:cubicBezTo>
                <a:cubicBezTo>
                  <a:pt x="1540" y="3387"/>
                  <a:pt x="1477" y="3346"/>
                  <a:pt x="1408" y="3346"/>
                </a:cubicBezTo>
                <a:cubicBezTo>
                  <a:pt x="1381" y="3346"/>
                  <a:pt x="1354" y="3352"/>
                  <a:pt x="1325" y="3364"/>
                </a:cubicBezTo>
                <a:cubicBezTo>
                  <a:pt x="1048" y="3489"/>
                  <a:pt x="936" y="3668"/>
                  <a:pt x="986" y="3903"/>
                </a:cubicBezTo>
                <a:cubicBezTo>
                  <a:pt x="1006" y="4007"/>
                  <a:pt x="1066" y="4151"/>
                  <a:pt x="1167" y="4333"/>
                </a:cubicBezTo>
                <a:cubicBezTo>
                  <a:pt x="1169" y="4381"/>
                  <a:pt x="1220" y="4459"/>
                  <a:pt x="1315" y="4572"/>
                </a:cubicBezTo>
                <a:cubicBezTo>
                  <a:pt x="1346" y="4646"/>
                  <a:pt x="1419" y="4708"/>
                  <a:pt x="1536" y="4755"/>
                </a:cubicBezTo>
                <a:cubicBezTo>
                  <a:pt x="1736" y="4836"/>
                  <a:pt x="1938" y="4877"/>
                  <a:pt x="2143" y="4877"/>
                </a:cubicBezTo>
                <a:cubicBezTo>
                  <a:pt x="2387" y="4877"/>
                  <a:pt x="2634" y="4820"/>
                  <a:pt x="2887" y="4706"/>
                </a:cubicBezTo>
                <a:cubicBezTo>
                  <a:pt x="3352" y="4495"/>
                  <a:pt x="3657" y="4153"/>
                  <a:pt x="3805" y="3683"/>
                </a:cubicBezTo>
                <a:cubicBezTo>
                  <a:pt x="3869" y="3567"/>
                  <a:pt x="3852" y="3394"/>
                  <a:pt x="3754" y="3162"/>
                </a:cubicBezTo>
                <a:cubicBezTo>
                  <a:pt x="3583" y="2810"/>
                  <a:pt x="3103" y="2449"/>
                  <a:pt x="2314" y="2083"/>
                </a:cubicBezTo>
                <a:cubicBezTo>
                  <a:pt x="2187" y="2025"/>
                  <a:pt x="2105" y="1982"/>
                  <a:pt x="2070" y="1956"/>
                </a:cubicBezTo>
                <a:cubicBezTo>
                  <a:pt x="1667" y="1780"/>
                  <a:pt x="1385" y="1538"/>
                  <a:pt x="1223" y="1229"/>
                </a:cubicBezTo>
                <a:cubicBezTo>
                  <a:pt x="1154" y="1065"/>
                  <a:pt x="1163" y="942"/>
                  <a:pt x="1248" y="858"/>
                </a:cubicBezTo>
                <a:cubicBezTo>
                  <a:pt x="1263" y="854"/>
                  <a:pt x="1279" y="852"/>
                  <a:pt x="1294" y="852"/>
                </a:cubicBezTo>
                <a:cubicBezTo>
                  <a:pt x="1370" y="852"/>
                  <a:pt x="1451" y="894"/>
                  <a:pt x="1538" y="977"/>
                </a:cubicBezTo>
                <a:lnTo>
                  <a:pt x="1758" y="1185"/>
                </a:lnTo>
                <a:cubicBezTo>
                  <a:pt x="1883" y="1292"/>
                  <a:pt x="1972" y="1348"/>
                  <a:pt x="2021" y="1351"/>
                </a:cubicBezTo>
                <a:cubicBezTo>
                  <a:pt x="2106" y="1386"/>
                  <a:pt x="2177" y="1404"/>
                  <a:pt x="2232" y="1404"/>
                </a:cubicBezTo>
                <a:cubicBezTo>
                  <a:pt x="2263" y="1404"/>
                  <a:pt x="2290" y="1398"/>
                  <a:pt x="2311" y="1386"/>
                </a:cubicBezTo>
                <a:cubicBezTo>
                  <a:pt x="2338" y="1397"/>
                  <a:pt x="2371" y="1403"/>
                  <a:pt x="2408" y="1403"/>
                </a:cubicBezTo>
                <a:cubicBezTo>
                  <a:pt x="2503" y="1403"/>
                  <a:pt x="2630" y="1366"/>
                  <a:pt x="2790" y="1293"/>
                </a:cubicBezTo>
                <a:cubicBezTo>
                  <a:pt x="2939" y="1207"/>
                  <a:pt x="2947" y="1031"/>
                  <a:pt x="2816" y="765"/>
                </a:cubicBezTo>
                <a:cubicBezTo>
                  <a:pt x="2683" y="500"/>
                  <a:pt x="2431" y="281"/>
                  <a:pt x="2058" y="108"/>
                </a:cubicBezTo>
                <a:cubicBezTo>
                  <a:pt x="1903" y="36"/>
                  <a:pt x="1735" y="0"/>
                  <a:pt x="1555" y="0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79"/>
          <p:cNvSpPr/>
          <p:nvPr/>
        </p:nvSpPr>
        <p:spPr>
          <a:xfrm>
            <a:off x="1283400" y="3489480"/>
            <a:ext cx="140760" cy="136800"/>
          </a:xfrm>
          <a:custGeom>
            <a:avLst/>
            <a:gdLst/>
            <a:ahLst/>
            <a:rect l="l" t="t" r="r" b="b"/>
            <a:pathLst>
              <a:path w="4909" h="4768">
                <a:moveTo>
                  <a:pt x="1503" y="1065"/>
                </a:moveTo>
                <a:cubicBezTo>
                  <a:pt x="1567" y="1065"/>
                  <a:pt x="1622" y="1077"/>
                  <a:pt x="1668" y="1103"/>
                </a:cubicBezTo>
                <a:cubicBezTo>
                  <a:pt x="1763" y="1156"/>
                  <a:pt x="1844" y="1256"/>
                  <a:pt x="1915" y="1404"/>
                </a:cubicBezTo>
                <a:cubicBezTo>
                  <a:pt x="2227" y="2090"/>
                  <a:pt x="2340" y="2838"/>
                  <a:pt x="2252" y="3645"/>
                </a:cubicBezTo>
                <a:cubicBezTo>
                  <a:pt x="2236" y="3812"/>
                  <a:pt x="2209" y="3903"/>
                  <a:pt x="2175" y="3918"/>
                </a:cubicBezTo>
                <a:cubicBezTo>
                  <a:pt x="2171" y="3922"/>
                  <a:pt x="2166" y="3924"/>
                  <a:pt x="2160" y="3924"/>
                </a:cubicBezTo>
                <a:cubicBezTo>
                  <a:pt x="2150" y="3924"/>
                  <a:pt x="2136" y="3918"/>
                  <a:pt x="2120" y="3904"/>
                </a:cubicBezTo>
                <a:cubicBezTo>
                  <a:pt x="1953" y="3789"/>
                  <a:pt x="1795" y="3566"/>
                  <a:pt x="1649" y="3236"/>
                </a:cubicBezTo>
                <a:cubicBezTo>
                  <a:pt x="1510" y="2905"/>
                  <a:pt x="1406" y="2562"/>
                  <a:pt x="1339" y="2210"/>
                </a:cubicBezTo>
                <a:cubicBezTo>
                  <a:pt x="1268" y="1990"/>
                  <a:pt x="1231" y="1761"/>
                  <a:pt x="1227" y="1529"/>
                </a:cubicBezTo>
                <a:cubicBezTo>
                  <a:pt x="1224" y="1301"/>
                  <a:pt x="1239" y="1160"/>
                  <a:pt x="1272" y="1107"/>
                </a:cubicBezTo>
                <a:cubicBezTo>
                  <a:pt x="1359" y="1079"/>
                  <a:pt x="1436" y="1065"/>
                  <a:pt x="1503" y="1065"/>
                </a:cubicBezTo>
                <a:close/>
                <a:moveTo>
                  <a:pt x="2276" y="1"/>
                </a:moveTo>
                <a:cubicBezTo>
                  <a:pt x="2234" y="1"/>
                  <a:pt x="2178" y="5"/>
                  <a:pt x="2106" y="12"/>
                </a:cubicBezTo>
                <a:cubicBezTo>
                  <a:pt x="1957" y="26"/>
                  <a:pt x="1842" y="54"/>
                  <a:pt x="1763" y="96"/>
                </a:cubicBezTo>
                <a:lnTo>
                  <a:pt x="1475" y="156"/>
                </a:lnTo>
                <a:cubicBezTo>
                  <a:pt x="1384" y="192"/>
                  <a:pt x="1290" y="215"/>
                  <a:pt x="1192" y="227"/>
                </a:cubicBezTo>
                <a:cubicBezTo>
                  <a:pt x="1129" y="229"/>
                  <a:pt x="974" y="269"/>
                  <a:pt x="726" y="349"/>
                </a:cubicBezTo>
                <a:lnTo>
                  <a:pt x="594" y="405"/>
                </a:lnTo>
                <a:cubicBezTo>
                  <a:pt x="573" y="415"/>
                  <a:pt x="550" y="420"/>
                  <a:pt x="529" y="420"/>
                </a:cubicBezTo>
                <a:lnTo>
                  <a:pt x="477" y="442"/>
                </a:lnTo>
                <a:cubicBezTo>
                  <a:pt x="216" y="567"/>
                  <a:pt x="65" y="932"/>
                  <a:pt x="21" y="1536"/>
                </a:cubicBezTo>
                <a:cubicBezTo>
                  <a:pt x="0" y="1846"/>
                  <a:pt x="33" y="2158"/>
                  <a:pt x="119" y="2457"/>
                </a:cubicBezTo>
                <a:cubicBezTo>
                  <a:pt x="141" y="2584"/>
                  <a:pt x="154" y="2663"/>
                  <a:pt x="157" y="2693"/>
                </a:cubicBezTo>
                <a:cubicBezTo>
                  <a:pt x="155" y="2742"/>
                  <a:pt x="205" y="2891"/>
                  <a:pt x="308" y="3136"/>
                </a:cubicBezTo>
                <a:lnTo>
                  <a:pt x="411" y="3382"/>
                </a:lnTo>
                <a:cubicBezTo>
                  <a:pt x="437" y="3443"/>
                  <a:pt x="513" y="3578"/>
                  <a:pt x="643" y="3790"/>
                </a:cubicBezTo>
                <a:cubicBezTo>
                  <a:pt x="715" y="3944"/>
                  <a:pt x="855" y="4120"/>
                  <a:pt x="1062" y="4317"/>
                </a:cubicBezTo>
                <a:cubicBezTo>
                  <a:pt x="1270" y="4515"/>
                  <a:pt x="1450" y="4643"/>
                  <a:pt x="1602" y="4699"/>
                </a:cubicBezTo>
                <a:cubicBezTo>
                  <a:pt x="1724" y="4745"/>
                  <a:pt x="1877" y="4768"/>
                  <a:pt x="2059" y="4768"/>
                </a:cubicBezTo>
                <a:cubicBezTo>
                  <a:pt x="2102" y="4768"/>
                  <a:pt x="2147" y="4766"/>
                  <a:pt x="2193" y="4764"/>
                </a:cubicBezTo>
                <a:cubicBezTo>
                  <a:pt x="2371" y="4745"/>
                  <a:pt x="2543" y="4693"/>
                  <a:pt x="2701" y="4611"/>
                </a:cubicBezTo>
                <a:cubicBezTo>
                  <a:pt x="2863" y="4527"/>
                  <a:pt x="2947" y="4408"/>
                  <a:pt x="2953" y="4252"/>
                </a:cubicBezTo>
                <a:cubicBezTo>
                  <a:pt x="3034" y="3889"/>
                  <a:pt x="3071" y="3702"/>
                  <a:pt x="3066" y="3687"/>
                </a:cubicBezTo>
                <a:lnTo>
                  <a:pt x="3051" y="3225"/>
                </a:lnTo>
                <a:cubicBezTo>
                  <a:pt x="3024" y="3155"/>
                  <a:pt x="3005" y="3082"/>
                  <a:pt x="2997" y="3006"/>
                </a:cubicBezTo>
                <a:lnTo>
                  <a:pt x="2997" y="3006"/>
                </a:lnTo>
                <a:cubicBezTo>
                  <a:pt x="3454" y="3448"/>
                  <a:pt x="3692" y="3673"/>
                  <a:pt x="3712" y="3681"/>
                </a:cubicBezTo>
                <a:cubicBezTo>
                  <a:pt x="3724" y="3676"/>
                  <a:pt x="3737" y="3674"/>
                  <a:pt x="3753" y="3674"/>
                </a:cubicBezTo>
                <a:cubicBezTo>
                  <a:pt x="3782" y="3674"/>
                  <a:pt x="3820" y="3683"/>
                  <a:pt x="3865" y="3701"/>
                </a:cubicBezTo>
                <a:lnTo>
                  <a:pt x="3955" y="3687"/>
                </a:lnTo>
                <a:cubicBezTo>
                  <a:pt x="4014" y="3718"/>
                  <a:pt x="4068" y="3734"/>
                  <a:pt x="4116" y="3734"/>
                </a:cubicBezTo>
                <a:cubicBezTo>
                  <a:pt x="4145" y="3734"/>
                  <a:pt x="4172" y="3729"/>
                  <a:pt x="4197" y="3718"/>
                </a:cubicBezTo>
                <a:cubicBezTo>
                  <a:pt x="4298" y="3735"/>
                  <a:pt x="4368" y="3743"/>
                  <a:pt x="4406" y="3743"/>
                </a:cubicBezTo>
                <a:cubicBezTo>
                  <a:pt x="4419" y="3743"/>
                  <a:pt x="4428" y="3742"/>
                  <a:pt x="4434" y="3740"/>
                </a:cubicBezTo>
                <a:cubicBezTo>
                  <a:pt x="4536" y="3696"/>
                  <a:pt x="4605" y="3659"/>
                  <a:pt x="4641" y="3629"/>
                </a:cubicBezTo>
                <a:cubicBezTo>
                  <a:pt x="4899" y="3384"/>
                  <a:pt x="4908" y="3188"/>
                  <a:pt x="4670" y="3039"/>
                </a:cubicBezTo>
                <a:cubicBezTo>
                  <a:pt x="4551" y="2954"/>
                  <a:pt x="4439" y="2860"/>
                  <a:pt x="4335" y="2757"/>
                </a:cubicBezTo>
                <a:cubicBezTo>
                  <a:pt x="4246" y="2670"/>
                  <a:pt x="4162" y="2576"/>
                  <a:pt x="4085" y="2478"/>
                </a:cubicBezTo>
                <a:cubicBezTo>
                  <a:pt x="4031" y="2405"/>
                  <a:pt x="3958" y="2316"/>
                  <a:pt x="3867" y="2215"/>
                </a:cubicBezTo>
                <a:cubicBezTo>
                  <a:pt x="3776" y="2112"/>
                  <a:pt x="3719" y="2042"/>
                  <a:pt x="3694" y="2004"/>
                </a:cubicBezTo>
                <a:cubicBezTo>
                  <a:pt x="3676" y="1975"/>
                  <a:pt x="3656" y="1947"/>
                  <a:pt x="3636" y="1921"/>
                </a:cubicBezTo>
                <a:cubicBezTo>
                  <a:pt x="3333" y="1542"/>
                  <a:pt x="3049" y="1115"/>
                  <a:pt x="2785" y="641"/>
                </a:cubicBezTo>
                <a:cubicBezTo>
                  <a:pt x="2753" y="583"/>
                  <a:pt x="2720" y="525"/>
                  <a:pt x="2685" y="472"/>
                </a:cubicBezTo>
                <a:cubicBezTo>
                  <a:pt x="2650" y="420"/>
                  <a:pt x="2592" y="334"/>
                  <a:pt x="2510" y="215"/>
                </a:cubicBezTo>
                <a:cubicBezTo>
                  <a:pt x="2428" y="97"/>
                  <a:pt x="2379" y="29"/>
                  <a:pt x="2360" y="14"/>
                </a:cubicBezTo>
                <a:cubicBezTo>
                  <a:pt x="2351" y="5"/>
                  <a:pt x="2323" y="1"/>
                  <a:pt x="2276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80"/>
          <p:cNvSpPr/>
          <p:nvPr/>
        </p:nvSpPr>
        <p:spPr>
          <a:xfrm>
            <a:off x="1360800" y="3378240"/>
            <a:ext cx="114120" cy="205560"/>
          </a:xfrm>
          <a:custGeom>
            <a:avLst/>
            <a:gdLst/>
            <a:ahLst/>
            <a:rect l="l" t="t" r="r" b="b"/>
            <a:pathLst>
              <a:path w="3997" h="7143">
                <a:moveTo>
                  <a:pt x="667" y="1"/>
                </a:moveTo>
                <a:cubicBezTo>
                  <a:pt x="569" y="1"/>
                  <a:pt x="466" y="33"/>
                  <a:pt x="359" y="98"/>
                </a:cubicBezTo>
                <a:cubicBezTo>
                  <a:pt x="268" y="152"/>
                  <a:pt x="216" y="199"/>
                  <a:pt x="201" y="237"/>
                </a:cubicBezTo>
                <a:lnTo>
                  <a:pt x="196" y="227"/>
                </a:lnTo>
                <a:cubicBezTo>
                  <a:pt x="123" y="322"/>
                  <a:pt x="70" y="442"/>
                  <a:pt x="36" y="588"/>
                </a:cubicBezTo>
                <a:cubicBezTo>
                  <a:pt x="1" y="736"/>
                  <a:pt x="5" y="860"/>
                  <a:pt x="48" y="963"/>
                </a:cubicBezTo>
                <a:cubicBezTo>
                  <a:pt x="149" y="1129"/>
                  <a:pt x="196" y="1250"/>
                  <a:pt x="187" y="1325"/>
                </a:cubicBezTo>
                <a:cubicBezTo>
                  <a:pt x="265" y="1549"/>
                  <a:pt x="320" y="1687"/>
                  <a:pt x="349" y="1738"/>
                </a:cubicBezTo>
                <a:cubicBezTo>
                  <a:pt x="380" y="1795"/>
                  <a:pt x="398" y="1857"/>
                  <a:pt x="401" y="1921"/>
                </a:cubicBezTo>
                <a:cubicBezTo>
                  <a:pt x="470" y="2085"/>
                  <a:pt x="516" y="2223"/>
                  <a:pt x="538" y="2333"/>
                </a:cubicBezTo>
                <a:cubicBezTo>
                  <a:pt x="570" y="2361"/>
                  <a:pt x="597" y="2395"/>
                  <a:pt x="615" y="2433"/>
                </a:cubicBezTo>
                <a:cubicBezTo>
                  <a:pt x="719" y="2814"/>
                  <a:pt x="797" y="3064"/>
                  <a:pt x="847" y="3183"/>
                </a:cubicBezTo>
                <a:cubicBezTo>
                  <a:pt x="897" y="3303"/>
                  <a:pt x="979" y="3470"/>
                  <a:pt x="1094" y="3687"/>
                </a:cubicBezTo>
                <a:lnTo>
                  <a:pt x="1386" y="4383"/>
                </a:lnTo>
                <a:cubicBezTo>
                  <a:pt x="1451" y="4500"/>
                  <a:pt x="1530" y="4671"/>
                  <a:pt x="1625" y="4896"/>
                </a:cubicBezTo>
                <a:lnTo>
                  <a:pt x="1893" y="5590"/>
                </a:lnTo>
                <a:cubicBezTo>
                  <a:pt x="1955" y="5701"/>
                  <a:pt x="2002" y="5765"/>
                  <a:pt x="2033" y="5784"/>
                </a:cubicBezTo>
                <a:cubicBezTo>
                  <a:pt x="2068" y="5809"/>
                  <a:pt x="2110" y="5871"/>
                  <a:pt x="2161" y="5971"/>
                </a:cubicBezTo>
                <a:lnTo>
                  <a:pt x="2255" y="6196"/>
                </a:lnTo>
                <a:cubicBezTo>
                  <a:pt x="2306" y="6319"/>
                  <a:pt x="2383" y="6395"/>
                  <a:pt x="2483" y="6426"/>
                </a:cubicBezTo>
                <a:cubicBezTo>
                  <a:pt x="2515" y="6500"/>
                  <a:pt x="2563" y="6566"/>
                  <a:pt x="2624" y="6619"/>
                </a:cubicBezTo>
                <a:cubicBezTo>
                  <a:pt x="2793" y="6869"/>
                  <a:pt x="2929" y="7001"/>
                  <a:pt x="3031" y="7014"/>
                </a:cubicBezTo>
                <a:cubicBezTo>
                  <a:pt x="3116" y="7026"/>
                  <a:pt x="3167" y="7041"/>
                  <a:pt x="3182" y="7059"/>
                </a:cubicBezTo>
                <a:cubicBezTo>
                  <a:pt x="3319" y="7114"/>
                  <a:pt x="3439" y="7142"/>
                  <a:pt x="3541" y="7142"/>
                </a:cubicBezTo>
                <a:cubicBezTo>
                  <a:pt x="3641" y="7142"/>
                  <a:pt x="3724" y="7116"/>
                  <a:pt x="3791" y="7062"/>
                </a:cubicBezTo>
                <a:cubicBezTo>
                  <a:pt x="3926" y="6953"/>
                  <a:pt x="3995" y="6828"/>
                  <a:pt x="3995" y="6688"/>
                </a:cubicBezTo>
                <a:cubicBezTo>
                  <a:pt x="3996" y="6546"/>
                  <a:pt x="3965" y="6437"/>
                  <a:pt x="3900" y="6360"/>
                </a:cubicBezTo>
                <a:lnTo>
                  <a:pt x="3841" y="6276"/>
                </a:lnTo>
                <a:lnTo>
                  <a:pt x="3785" y="6228"/>
                </a:lnTo>
                <a:cubicBezTo>
                  <a:pt x="3742" y="6086"/>
                  <a:pt x="3682" y="5982"/>
                  <a:pt x="3607" y="5918"/>
                </a:cubicBezTo>
                <a:cubicBezTo>
                  <a:pt x="3566" y="5783"/>
                  <a:pt x="3512" y="5681"/>
                  <a:pt x="3443" y="5613"/>
                </a:cubicBezTo>
                <a:cubicBezTo>
                  <a:pt x="3354" y="5498"/>
                  <a:pt x="3306" y="5382"/>
                  <a:pt x="3297" y="5265"/>
                </a:cubicBezTo>
                <a:cubicBezTo>
                  <a:pt x="3237" y="5212"/>
                  <a:pt x="3188" y="5146"/>
                  <a:pt x="3155" y="5072"/>
                </a:cubicBezTo>
                <a:cubicBezTo>
                  <a:pt x="3113" y="5010"/>
                  <a:pt x="3061" y="4904"/>
                  <a:pt x="2997" y="4753"/>
                </a:cubicBezTo>
                <a:lnTo>
                  <a:pt x="2929" y="4589"/>
                </a:lnTo>
                <a:cubicBezTo>
                  <a:pt x="2906" y="4542"/>
                  <a:pt x="2878" y="4498"/>
                  <a:pt x="2848" y="4455"/>
                </a:cubicBezTo>
                <a:cubicBezTo>
                  <a:pt x="2806" y="4393"/>
                  <a:pt x="2716" y="4197"/>
                  <a:pt x="2579" y="3870"/>
                </a:cubicBezTo>
                <a:cubicBezTo>
                  <a:pt x="2484" y="3702"/>
                  <a:pt x="2400" y="3529"/>
                  <a:pt x="2325" y="3351"/>
                </a:cubicBezTo>
                <a:lnTo>
                  <a:pt x="2005" y="2704"/>
                </a:lnTo>
                <a:lnTo>
                  <a:pt x="1842" y="2315"/>
                </a:lnTo>
                <a:cubicBezTo>
                  <a:pt x="1719" y="2022"/>
                  <a:pt x="1619" y="1791"/>
                  <a:pt x="1540" y="1623"/>
                </a:cubicBezTo>
                <a:lnTo>
                  <a:pt x="1102" y="581"/>
                </a:lnTo>
                <a:cubicBezTo>
                  <a:pt x="993" y="321"/>
                  <a:pt x="943" y="161"/>
                  <a:pt x="951" y="103"/>
                </a:cubicBezTo>
                <a:cubicBezTo>
                  <a:pt x="861" y="35"/>
                  <a:pt x="767" y="1"/>
                  <a:pt x="667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81"/>
          <p:cNvSpPr/>
          <p:nvPr/>
        </p:nvSpPr>
        <p:spPr>
          <a:xfrm>
            <a:off x="1455120" y="3415320"/>
            <a:ext cx="144360" cy="150120"/>
          </a:xfrm>
          <a:custGeom>
            <a:avLst/>
            <a:gdLst/>
            <a:ahLst/>
            <a:rect l="l" t="t" r="r" b="b"/>
            <a:pathLst>
              <a:path w="5038" h="5235">
                <a:moveTo>
                  <a:pt x="1509" y="949"/>
                </a:moveTo>
                <a:cubicBezTo>
                  <a:pt x="1530" y="949"/>
                  <a:pt x="1554" y="949"/>
                  <a:pt x="1580" y="949"/>
                </a:cubicBezTo>
                <a:cubicBezTo>
                  <a:pt x="1691" y="967"/>
                  <a:pt x="1797" y="1018"/>
                  <a:pt x="1898" y="1104"/>
                </a:cubicBezTo>
                <a:cubicBezTo>
                  <a:pt x="1973" y="1226"/>
                  <a:pt x="2021" y="1293"/>
                  <a:pt x="2044" y="1309"/>
                </a:cubicBezTo>
                <a:cubicBezTo>
                  <a:pt x="2115" y="1536"/>
                  <a:pt x="2152" y="1660"/>
                  <a:pt x="2153" y="1684"/>
                </a:cubicBezTo>
                <a:lnTo>
                  <a:pt x="2271" y="3114"/>
                </a:lnTo>
                <a:cubicBezTo>
                  <a:pt x="2268" y="3219"/>
                  <a:pt x="2269" y="3291"/>
                  <a:pt x="2278" y="3328"/>
                </a:cubicBezTo>
                <a:cubicBezTo>
                  <a:pt x="2320" y="3871"/>
                  <a:pt x="2301" y="4168"/>
                  <a:pt x="2218" y="4219"/>
                </a:cubicBezTo>
                <a:cubicBezTo>
                  <a:pt x="2202" y="4228"/>
                  <a:pt x="2186" y="4233"/>
                  <a:pt x="2169" y="4233"/>
                </a:cubicBezTo>
                <a:cubicBezTo>
                  <a:pt x="2091" y="4233"/>
                  <a:pt x="2002" y="4130"/>
                  <a:pt x="1902" y="3924"/>
                </a:cubicBezTo>
                <a:cubicBezTo>
                  <a:pt x="1781" y="3674"/>
                  <a:pt x="1683" y="3460"/>
                  <a:pt x="1608" y="3283"/>
                </a:cubicBezTo>
                <a:cubicBezTo>
                  <a:pt x="1534" y="3107"/>
                  <a:pt x="1444" y="2806"/>
                  <a:pt x="1335" y="2387"/>
                </a:cubicBezTo>
                <a:cubicBezTo>
                  <a:pt x="1227" y="1968"/>
                  <a:pt x="1184" y="1653"/>
                  <a:pt x="1203" y="1444"/>
                </a:cubicBezTo>
                <a:cubicBezTo>
                  <a:pt x="1224" y="1235"/>
                  <a:pt x="1242" y="1113"/>
                  <a:pt x="1256" y="1079"/>
                </a:cubicBezTo>
                <a:cubicBezTo>
                  <a:pt x="1269" y="1045"/>
                  <a:pt x="1303" y="1005"/>
                  <a:pt x="1355" y="959"/>
                </a:cubicBezTo>
                <a:cubicBezTo>
                  <a:pt x="1372" y="952"/>
                  <a:pt x="1423" y="949"/>
                  <a:pt x="1509" y="949"/>
                </a:cubicBezTo>
                <a:close/>
                <a:moveTo>
                  <a:pt x="1503" y="1"/>
                </a:moveTo>
                <a:cubicBezTo>
                  <a:pt x="1456" y="1"/>
                  <a:pt x="1419" y="6"/>
                  <a:pt x="1393" y="17"/>
                </a:cubicBezTo>
                <a:cubicBezTo>
                  <a:pt x="1345" y="37"/>
                  <a:pt x="1281" y="47"/>
                  <a:pt x="1200" y="47"/>
                </a:cubicBezTo>
                <a:cubicBezTo>
                  <a:pt x="1178" y="47"/>
                  <a:pt x="1153" y="46"/>
                  <a:pt x="1128" y="44"/>
                </a:cubicBezTo>
                <a:cubicBezTo>
                  <a:pt x="1107" y="52"/>
                  <a:pt x="1067" y="60"/>
                  <a:pt x="1005" y="65"/>
                </a:cubicBezTo>
                <a:cubicBezTo>
                  <a:pt x="937" y="73"/>
                  <a:pt x="872" y="90"/>
                  <a:pt x="809" y="117"/>
                </a:cubicBezTo>
                <a:lnTo>
                  <a:pt x="632" y="180"/>
                </a:lnTo>
                <a:cubicBezTo>
                  <a:pt x="351" y="370"/>
                  <a:pt x="208" y="526"/>
                  <a:pt x="203" y="648"/>
                </a:cubicBezTo>
                <a:cubicBezTo>
                  <a:pt x="200" y="682"/>
                  <a:pt x="153" y="826"/>
                  <a:pt x="59" y="1081"/>
                </a:cubicBezTo>
                <a:cubicBezTo>
                  <a:pt x="13" y="1182"/>
                  <a:pt x="0" y="1295"/>
                  <a:pt x="22" y="1423"/>
                </a:cubicBezTo>
                <a:cubicBezTo>
                  <a:pt x="15" y="1672"/>
                  <a:pt x="22" y="1922"/>
                  <a:pt x="47" y="2171"/>
                </a:cubicBezTo>
                <a:lnTo>
                  <a:pt x="227" y="2744"/>
                </a:lnTo>
                <a:lnTo>
                  <a:pt x="292" y="2898"/>
                </a:lnTo>
                <a:cubicBezTo>
                  <a:pt x="303" y="2927"/>
                  <a:pt x="318" y="2955"/>
                  <a:pt x="339" y="2980"/>
                </a:cubicBezTo>
                <a:cubicBezTo>
                  <a:pt x="353" y="2994"/>
                  <a:pt x="367" y="3038"/>
                  <a:pt x="382" y="3112"/>
                </a:cubicBezTo>
                <a:cubicBezTo>
                  <a:pt x="392" y="3171"/>
                  <a:pt x="409" y="3228"/>
                  <a:pt x="430" y="3284"/>
                </a:cubicBezTo>
                <a:cubicBezTo>
                  <a:pt x="447" y="3325"/>
                  <a:pt x="519" y="3439"/>
                  <a:pt x="647" y="3627"/>
                </a:cubicBezTo>
                <a:lnTo>
                  <a:pt x="672" y="3688"/>
                </a:lnTo>
                <a:cubicBezTo>
                  <a:pt x="816" y="3973"/>
                  <a:pt x="885" y="4137"/>
                  <a:pt x="878" y="4180"/>
                </a:cubicBezTo>
                <a:lnTo>
                  <a:pt x="989" y="4446"/>
                </a:lnTo>
                <a:cubicBezTo>
                  <a:pt x="1152" y="4755"/>
                  <a:pt x="1329" y="4966"/>
                  <a:pt x="1520" y="5077"/>
                </a:cubicBezTo>
                <a:cubicBezTo>
                  <a:pt x="1625" y="5132"/>
                  <a:pt x="1702" y="5158"/>
                  <a:pt x="1750" y="5158"/>
                </a:cubicBezTo>
                <a:cubicBezTo>
                  <a:pt x="1753" y="5158"/>
                  <a:pt x="1755" y="5158"/>
                  <a:pt x="1758" y="5158"/>
                </a:cubicBezTo>
                <a:cubicBezTo>
                  <a:pt x="1761" y="5157"/>
                  <a:pt x="1765" y="5157"/>
                  <a:pt x="1768" y="5157"/>
                </a:cubicBezTo>
                <a:cubicBezTo>
                  <a:pt x="1802" y="5157"/>
                  <a:pt x="1863" y="5174"/>
                  <a:pt x="1953" y="5208"/>
                </a:cubicBezTo>
                <a:cubicBezTo>
                  <a:pt x="2000" y="5226"/>
                  <a:pt x="2048" y="5234"/>
                  <a:pt x="2100" y="5234"/>
                </a:cubicBezTo>
                <a:cubicBezTo>
                  <a:pt x="2160" y="5234"/>
                  <a:pt x="2224" y="5222"/>
                  <a:pt x="2292" y="5198"/>
                </a:cubicBezTo>
                <a:cubicBezTo>
                  <a:pt x="2672" y="5168"/>
                  <a:pt x="2924" y="4973"/>
                  <a:pt x="3047" y="4616"/>
                </a:cubicBezTo>
                <a:cubicBezTo>
                  <a:pt x="3126" y="4231"/>
                  <a:pt x="3157" y="3905"/>
                  <a:pt x="3142" y="3638"/>
                </a:cubicBezTo>
                <a:cubicBezTo>
                  <a:pt x="3140" y="3536"/>
                  <a:pt x="3145" y="3349"/>
                  <a:pt x="3160" y="3078"/>
                </a:cubicBezTo>
                <a:lnTo>
                  <a:pt x="3185" y="3080"/>
                </a:lnTo>
                <a:lnTo>
                  <a:pt x="3331" y="3343"/>
                </a:lnTo>
                <a:cubicBezTo>
                  <a:pt x="3359" y="3395"/>
                  <a:pt x="3411" y="3438"/>
                  <a:pt x="3481" y="3472"/>
                </a:cubicBezTo>
                <a:cubicBezTo>
                  <a:pt x="3552" y="3507"/>
                  <a:pt x="3601" y="3539"/>
                  <a:pt x="3629" y="3567"/>
                </a:cubicBezTo>
                <a:cubicBezTo>
                  <a:pt x="3687" y="3590"/>
                  <a:pt x="3730" y="3623"/>
                  <a:pt x="3755" y="3664"/>
                </a:cubicBezTo>
                <a:cubicBezTo>
                  <a:pt x="3780" y="3706"/>
                  <a:pt x="3832" y="3748"/>
                  <a:pt x="3910" y="3792"/>
                </a:cubicBezTo>
                <a:cubicBezTo>
                  <a:pt x="3988" y="3835"/>
                  <a:pt x="4045" y="3862"/>
                  <a:pt x="4081" y="3871"/>
                </a:cubicBezTo>
                <a:cubicBezTo>
                  <a:pt x="4176" y="4020"/>
                  <a:pt x="4281" y="4095"/>
                  <a:pt x="4396" y="4095"/>
                </a:cubicBezTo>
                <a:cubicBezTo>
                  <a:pt x="4481" y="4095"/>
                  <a:pt x="4571" y="4054"/>
                  <a:pt x="4666" y="3973"/>
                </a:cubicBezTo>
                <a:cubicBezTo>
                  <a:pt x="4742" y="3925"/>
                  <a:pt x="4822" y="3854"/>
                  <a:pt x="4906" y="3758"/>
                </a:cubicBezTo>
                <a:cubicBezTo>
                  <a:pt x="4990" y="3663"/>
                  <a:pt x="5030" y="3580"/>
                  <a:pt x="5024" y="3510"/>
                </a:cubicBezTo>
                <a:lnTo>
                  <a:pt x="5024" y="3510"/>
                </a:lnTo>
                <a:lnTo>
                  <a:pt x="5029" y="3520"/>
                </a:lnTo>
                <a:cubicBezTo>
                  <a:pt x="5037" y="3461"/>
                  <a:pt x="5016" y="3400"/>
                  <a:pt x="4964" y="3337"/>
                </a:cubicBezTo>
                <a:cubicBezTo>
                  <a:pt x="4914" y="3275"/>
                  <a:pt x="4724" y="3091"/>
                  <a:pt x="4397" y="2788"/>
                </a:cubicBezTo>
                <a:cubicBezTo>
                  <a:pt x="4403" y="2784"/>
                  <a:pt x="4368" y="2719"/>
                  <a:pt x="4291" y="2591"/>
                </a:cubicBezTo>
                <a:cubicBezTo>
                  <a:pt x="4073" y="2311"/>
                  <a:pt x="3877" y="2015"/>
                  <a:pt x="3703" y="1707"/>
                </a:cubicBezTo>
                <a:cubicBezTo>
                  <a:pt x="3502" y="1438"/>
                  <a:pt x="3326" y="1124"/>
                  <a:pt x="3174" y="762"/>
                </a:cubicBezTo>
                <a:cubicBezTo>
                  <a:pt x="3053" y="378"/>
                  <a:pt x="2990" y="184"/>
                  <a:pt x="2988" y="178"/>
                </a:cubicBezTo>
                <a:cubicBezTo>
                  <a:pt x="2985" y="171"/>
                  <a:pt x="2934" y="152"/>
                  <a:pt x="2833" y="123"/>
                </a:cubicBezTo>
                <a:lnTo>
                  <a:pt x="2529" y="141"/>
                </a:lnTo>
                <a:cubicBezTo>
                  <a:pt x="2495" y="140"/>
                  <a:pt x="2366" y="117"/>
                  <a:pt x="2140" y="76"/>
                </a:cubicBezTo>
                <a:cubicBezTo>
                  <a:pt x="1973" y="44"/>
                  <a:pt x="1859" y="28"/>
                  <a:pt x="1797" y="28"/>
                </a:cubicBezTo>
                <a:cubicBezTo>
                  <a:pt x="1781" y="28"/>
                  <a:pt x="1769" y="29"/>
                  <a:pt x="1760" y="31"/>
                </a:cubicBezTo>
                <a:cubicBezTo>
                  <a:pt x="1654" y="11"/>
                  <a:pt x="1568" y="1"/>
                  <a:pt x="1503" y="1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82"/>
          <p:cNvSpPr/>
          <p:nvPr/>
        </p:nvSpPr>
        <p:spPr>
          <a:xfrm>
            <a:off x="1567800" y="3361680"/>
            <a:ext cx="167760" cy="145800"/>
          </a:xfrm>
          <a:custGeom>
            <a:avLst/>
            <a:gdLst/>
            <a:ahLst/>
            <a:rect l="l" t="t" r="r" b="b"/>
            <a:pathLst>
              <a:path w="5840" h="5079">
                <a:moveTo>
                  <a:pt x="4095" y="1"/>
                </a:moveTo>
                <a:cubicBezTo>
                  <a:pt x="3913" y="45"/>
                  <a:pt x="3772" y="113"/>
                  <a:pt x="3674" y="203"/>
                </a:cubicBezTo>
                <a:cubicBezTo>
                  <a:pt x="3614" y="268"/>
                  <a:pt x="3567" y="388"/>
                  <a:pt x="3536" y="561"/>
                </a:cubicBezTo>
                <a:cubicBezTo>
                  <a:pt x="3541" y="632"/>
                  <a:pt x="3533" y="670"/>
                  <a:pt x="3513" y="679"/>
                </a:cubicBezTo>
                <a:cubicBezTo>
                  <a:pt x="3484" y="746"/>
                  <a:pt x="3475" y="791"/>
                  <a:pt x="3484" y="812"/>
                </a:cubicBezTo>
                <a:lnTo>
                  <a:pt x="3459" y="1038"/>
                </a:lnTo>
                <a:cubicBezTo>
                  <a:pt x="3405" y="1293"/>
                  <a:pt x="3392" y="1452"/>
                  <a:pt x="3418" y="1513"/>
                </a:cubicBezTo>
                <a:lnTo>
                  <a:pt x="3371" y="1688"/>
                </a:lnTo>
                <a:lnTo>
                  <a:pt x="3331" y="2741"/>
                </a:lnTo>
                <a:cubicBezTo>
                  <a:pt x="3151" y="1910"/>
                  <a:pt x="3059" y="1491"/>
                  <a:pt x="3057" y="1484"/>
                </a:cubicBezTo>
                <a:cubicBezTo>
                  <a:pt x="3047" y="1384"/>
                  <a:pt x="3037" y="1301"/>
                  <a:pt x="3031" y="1237"/>
                </a:cubicBezTo>
                <a:cubicBezTo>
                  <a:pt x="3023" y="1171"/>
                  <a:pt x="3006" y="1108"/>
                  <a:pt x="2976" y="1049"/>
                </a:cubicBezTo>
                <a:cubicBezTo>
                  <a:pt x="2947" y="989"/>
                  <a:pt x="2871" y="929"/>
                  <a:pt x="2750" y="868"/>
                </a:cubicBezTo>
                <a:lnTo>
                  <a:pt x="2593" y="837"/>
                </a:lnTo>
                <a:cubicBezTo>
                  <a:pt x="2589" y="828"/>
                  <a:pt x="2574" y="823"/>
                  <a:pt x="2549" y="823"/>
                </a:cubicBezTo>
                <a:cubicBezTo>
                  <a:pt x="2498" y="823"/>
                  <a:pt x="2402" y="842"/>
                  <a:pt x="2261" y="880"/>
                </a:cubicBezTo>
                <a:cubicBezTo>
                  <a:pt x="2201" y="883"/>
                  <a:pt x="2141" y="895"/>
                  <a:pt x="2085" y="918"/>
                </a:cubicBezTo>
                <a:cubicBezTo>
                  <a:pt x="1998" y="978"/>
                  <a:pt x="1910" y="1063"/>
                  <a:pt x="1820" y="1173"/>
                </a:cubicBezTo>
                <a:lnTo>
                  <a:pt x="1770" y="1627"/>
                </a:lnTo>
                <a:lnTo>
                  <a:pt x="1569" y="2698"/>
                </a:lnTo>
                <a:cubicBezTo>
                  <a:pt x="1481" y="2526"/>
                  <a:pt x="1377" y="2164"/>
                  <a:pt x="1258" y="1613"/>
                </a:cubicBezTo>
                <a:cubicBezTo>
                  <a:pt x="1207" y="1394"/>
                  <a:pt x="1175" y="1265"/>
                  <a:pt x="1163" y="1226"/>
                </a:cubicBezTo>
                <a:cubicBezTo>
                  <a:pt x="1148" y="1174"/>
                  <a:pt x="1140" y="1122"/>
                  <a:pt x="1138" y="1068"/>
                </a:cubicBezTo>
                <a:cubicBezTo>
                  <a:pt x="1135" y="1002"/>
                  <a:pt x="1112" y="957"/>
                  <a:pt x="1070" y="934"/>
                </a:cubicBezTo>
                <a:cubicBezTo>
                  <a:pt x="1042" y="918"/>
                  <a:pt x="1011" y="909"/>
                  <a:pt x="979" y="909"/>
                </a:cubicBezTo>
                <a:cubicBezTo>
                  <a:pt x="970" y="909"/>
                  <a:pt x="961" y="910"/>
                  <a:pt x="952" y="911"/>
                </a:cubicBezTo>
                <a:cubicBezTo>
                  <a:pt x="926" y="890"/>
                  <a:pt x="893" y="878"/>
                  <a:pt x="860" y="878"/>
                </a:cubicBezTo>
                <a:cubicBezTo>
                  <a:pt x="839" y="878"/>
                  <a:pt x="819" y="883"/>
                  <a:pt x="799" y="892"/>
                </a:cubicBezTo>
                <a:cubicBezTo>
                  <a:pt x="781" y="891"/>
                  <a:pt x="762" y="891"/>
                  <a:pt x="744" y="891"/>
                </a:cubicBezTo>
                <a:cubicBezTo>
                  <a:pt x="588" y="891"/>
                  <a:pt x="452" y="912"/>
                  <a:pt x="333" y="955"/>
                </a:cubicBezTo>
                <a:cubicBezTo>
                  <a:pt x="88" y="1057"/>
                  <a:pt x="0" y="1242"/>
                  <a:pt x="72" y="1509"/>
                </a:cubicBezTo>
                <a:cubicBezTo>
                  <a:pt x="85" y="1600"/>
                  <a:pt x="88" y="1651"/>
                  <a:pt x="77" y="1663"/>
                </a:cubicBezTo>
                <a:lnTo>
                  <a:pt x="161" y="1893"/>
                </a:lnTo>
                <a:lnTo>
                  <a:pt x="267" y="2462"/>
                </a:lnTo>
                <a:lnTo>
                  <a:pt x="309" y="2589"/>
                </a:lnTo>
                <a:cubicBezTo>
                  <a:pt x="353" y="2827"/>
                  <a:pt x="407" y="2969"/>
                  <a:pt x="474" y="3013"/>
                </a:cubicBezTo>
                <a:cubicBezTo>
                  <a:pt x="442" y="3090"/>
                  <a:pt x="496" y="3276"/>
                  <a:pt x="637" y="3571"/>
                </a:cubicBezTo>
                <a:lnTo>
                  <a:pt x="679" y="3672"/>
                </a:lnTo>
                <a:cubicBezTo>
                  <a:pt x="688" y="3732"/>
                  <a:pt x="704" y="3790"/>
                  <a:pt x="727" y="3845"/>
                </a:cubicBezTo>
                <a:cubicBezTo>
                  <a:pt x="773" y="3898"/>
                  <a:pt x="823" y="3989"/>
                  <a:pt x="878" y="4119"/>
                </a:cubicBezTo>
                <a:cubicBezTo>
                  <a:pt x="924" y="4228"/>
                  <a:pt x="966" y="4310"/>
                  <a:pt x="1006" y="4366"/>
                </a:cubicBezTo>
                <a:cubicBezTo>
                  <a:pt x="1013" y="4402"/>
                  <a:pt x="1038" y="4444"/>
                  <a:pt x="1082" y="4490"/>
                </a:cubicBezTo>
                <a:cubicBezTo>
                  <a:pt x="1126" y="4536"/>
                  <a:pt x="1154" y="4603"/>
                  <a:pt x="1167" y="4695"/>
                </a:cubicBezTo>
                <a:cubicBezTo>
                  <a:pt x="1191" y="4750"/>
                  <a:pt x="1220" y="4781"/>
                  <a:pt x="1257" y="4790"/>
                </a:cubicBezTo>
                <a:lnTo>
                  <a:pt x="1635" y="5005"/>
                </a:lnTo>
                <a:cubicBezTo>
                  <a:pt x="1677" y="5039"/>
                  <a:pt x="1717" y="5056"/>
                  <a:pt x="1756" y="5056"/>
                </a:cubicBezTo>
                <a:cubicBezTo>
                  <a:pt x="1794" y="5056"/>
                  <a:pt x="1830" y="5039"/>
                  <a:pt x="1864" y="5005"/>
                </a:cubicBezTo>
                <a:cubicBezTo>
                  <a:pt x="1868" y="5039"/>
                  <a:pt x="1894" y="5067"/>
                  <a:pt x="1929" y="5074"/>
                </a:cubicBezTo>
                <a:cubicBezTo>
                  <a:pt x="1941" y="5077"/>
                  <a:pt x="1955" y="5078"/>
                  <a:pt x="1971" y="5078"/>
                </a:cubicBezTo>
                <a:cubicBezTo>
                  <a:pt x="2002" y="5078"/>
                  <a:pt x="2041" y="5073"/>
                  <a:pt x="2086" y="5062"/>
                </a:cubicBezTo>
                <a:cubicBezTo>
                  <a:pt x="2155" y="5045"/>
                  <a:pt x="2200" y="4980"/>
                  <a:pt x="2221" y="4867"/>
                </a:cubicBezTo>
                <a:cubicBezTo>
                  <a:pt x="2242" y="4754"/>
                  <a:pt x="2258" y="4655"/>
                  <a:pt x="2270" y="4569"/>
                </a:cubicBezTo>
                <a:cubicBezTo>
                  <a:pt x="2232" y="4441"/>
                  <a:pt x="2221" y="4233"/>
                  <a:pt x="2237" y="3946"/>
                </a:cubicBezTo>
                <a:lnTo>
                  <a:pt x="2297" y="2970"/>
                </a:lnTo>
                <a:cubicBezTo>
                  <a:pt x="2295" y="2907"/>
                  <a:pt x="2306" y="2858"/>
                  <a:pt x="2331" y="2823"/>
                </a:cubicBezTo>
                <a:cubicBezTo>
                  <a:pt x="2315" y="2786"/>
                  <a:pt x="2314" y="2742"/>
                  <a:pt x="2330" y="2704"/>
                </a:cubicBezTo>
                <a:lnTo>
                  <a:pt x="2343" y="2481"/>
                </a:lnTo>
                <a:lnTo>
                  <a:pt x="2386" y="2294"/>
                </a:lnTo>
                <a:lnTo>
                  <a:pt x="2467" y="2489"/>
                </a:lnTo>
                <a:lnTo>
                  <a:pt x="2530" y="2752"/>
                </a:lnTo>
                <a:cubicBezTo>
                  <a:pt x="2541" y="2779"/>
                  <a:pt x="2558" y="2876"/>
                  <a:pt x="2580" y="3043"/>
                </a:cubicBezTo>
                <a:lnTo>
                  <a:pt x="2798" y="3938"/>
                </a:lnTo>
                <a:lnTo>
                  <a:pt x="2841" y="4041"/>
                </a:lnTo>
                <a:cubicBezTo>
                  <a:pt x="2892" y="4180"/>
                  <a:pt x="2936" y="4252"/>
                  <a:pt x="2974" y="4256"/>
                </a:cubicBezTo>
                <a:cubicBezTo>
                  <a:pt x="3011" y="4259"/>
                  <a:pt x="3064" y="4264"/>
                  <a:pt x="3129" y="4268"/>
                </a:cubicBezTo>
                <a:cubicBezTo>
                  <a:pt x="3145" y="4275"/>
                  <a:pt x="3165" y="4278"/>
                  <a:pt x="3189" y="4278"/>
                </a:cubicBezTo>
                <a:cubicBezTo>
                  <a:pt x="3254" y="4278"/>
                  <a:pt x="3350" y="4254"/>
                  <a:pt x="3476" y="4207"/>
                </a:cubicBezTo>
                <a:cubicBezTo>
                  <a:pt x="3650" y="4141"/>
                  <a:pt x="3753" y="4045"/>
                  <a:pt x="3788" y="3919"/>
                </a:cubicBezTo>
                <a:cubicBezTo>
                  <a:pt x="3823" y="3793"/>
                  <a:pt x="3845" y="3528"/>
                  <a:pt x="3852" y="3123"/>
                </a:cubicBezTo>
                <a:lnTo>
                  <a:pt x="3875" y="2632"/>
                </a:lnTo>
                <a:cubicBezTo>
                  <a:pt x="3879" y="2566"/>
                  <a:pt x="3906" y="2458"/>
                  <a:pt x="3955" y="2309"/>
                </a:cubicBezTo>
                <a:cubicBezTo>
                  <a:pt x="3981" y="2234"/>
                  <a:pt x="3997" y="2179"/>
                  <a:pt x="4007" y="2144"/>
                </a:cubicBezTo>
                <a:cubicBezTo>
                  <a:pt x="4059" y="2267"/>
                  <a:pt x="4097" y="2397"/>
                  <a:pt x="4120" y="2529"/>
                </a:cubicBezTo>
                <a:cubicBezTo>
                  <a:pt x="4121" y="2569"/>
                  <a:pt x="4167" y="2699"/>
                  <a:pt x="4261" y="2921"/>
                </a:cubicBezTo>
                <a:cubicBezTo>
                  <a:pt x="4350" y="3134"/>
                  <a:pt x="4406" y="3241"/>
                  <a:pt x="4428" y="3241"/>
                </a:cubicBezTo>
                <a:cubicBezTo>
                  <a:pt x="4429" y="3241"/>
                  <a:pt x="4430" y="3241"/>
                  <a:pt x="4430" y="3241"/>
                </a:cubicBezTo>
                <a:lnTo>
                  <a:pt x="4475" y="3402"/>
                </a:lnTo>
                <a:lnTo>
                  <a:pt x="4522" y="3515"/>
                </a:lnTo>
                <a:cubicBezTo>
                  <a:pt x="4583" y="3586"/>
                  <a:pt x="4624" y="3642"/>
                  <a:pt x="4641" y="3682"/>
                </a:cubicBezTo>
                <a:cubicBezTo>
                  <a:pt x="4656" y="3722"/>
                  <a:pt x="4684" y="3756"/>
                  <a:pt x="4719" y="3781"/>
                </a:cubicBezTo>
                <a:cubicBezTo>
                  <a:pt x="4812" y="3937"/>
                  <a:pt x="4961" y="4015"/>
                  <a:pt x="5164" y="4015"/>
                </a:cubicBezTo>
                <a:cubicBezTo>
                  <a:pt x="5303" y="4015"/>
                  <a:pt x="5469" y="3978"/>
                  <a:pt x="5661" y="3905"/>
                </a:cubicBezTo>
                <a:cubicBezTo>
                  <a:pt x="5734" y="3875"/>
                  <a:pt x="5789" y="3814"/>
                  <a:pt x="5812" y="3739"/>
                </a:cubicBezTo>
                <a:cubicBezTo>
                  <a:pt x="5840" y="3659"/>
                  <a:pt x="5829" y="3581"/>
                  <a:pt x="5781" y="3505"/>
                </a:cubicBezTo>
                <a:lnTo>
                  <a:pt x="5641" y="3372"/>
                </a:lnTo>
                <a:lnTo>
                  <a:pt x="5517" y="3219"/>
                </a:lnTo>
                <a:lnTo>
                  <a:pt x="5455" y="3100"/>
                </a:lnTo>
                <a:cubicBezTo>
                  <a:pt x="5312" y="2759"/>
                  <a:pt x="5178" y="2407"/>
                  <a:pt x="5053" y="2042"/>
                </a:cubicBezTo>
                <a:cubicBezTo>
                  <a:pt x="4928" y="1678"/>
                  <a:pt x="4869" y="1485"/>
                  <a:pt x="4877" y="1466"/>
                </a:cubicBezTo>
                <a:cubicBezTo>
                  <a:pt x="4866" y="1444"/>
                  <a:pt x="4864" y="1419"/>
                  <a:pt x="4872" y="1396"/>
                </a:cubicBezTo>
                <a:lnTo>
                  <a:pt x="4650" y="551"/>
                </a:lnTo>
                <a:cubicBezTo>
                  <a:pt x="4632" y="509"/>
                  <a:pt x="4610" y="419"/>
                  <a:pt x="4583" y="278"/>
                </a:cubicBezTo>
                <a:cubicBezTo>
                  <a:pt x="4564" y="173"/>
                  <a:pt x="4497" y="101"/>
                  <a:pt x="4383" y="61"/>
                </a:cubicBezTo>
                <a:lnTo>
                  <a:pt x="4354" y="74"/>
                </a:lnTo>
                <a:cubicBezTo>
                  <a:pt x="4338" y="73"/>
                  <a:pt x="4304" y="51"/>
                  <a:pt x="4253" y="7"/>
                </a:cubicBezTo>
                <a:lnTo>
                  <a:pt x="4095" y="1"/>
                </a:ln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83"/>
          <p:cNvSpPr/>
          <p:nvPr/>
        </p:nvSpPr>
        <p:spPr>
          <a:xfrm>
            <a:off x="1682640" y="3223080"/>
            <a:ext cx="104040" cy="235800"/>
          </a:xfrm>
          <a:custGeom>
            <a:avLst/>
            <a:gdLst/>
            <a:ahLst/>
            <a:rect l="l" t="t" r="r" b="b"/>
            <a:pathLst>
              <a:path w="3643" h="8175">
                <a:moveTo>
                  <a:pt x="629" y="1"/>
                </a:moveTo>
                <a:cubicBezTo>
                  <a:pt x="541" y="1"/>
                  <a:pt x="431" y="28"/>
                  <a:pt x="299" y="83"/>
                </a:cubicBezTo>
                <a:cubicBezTo>
                  <a:pt x="259" y="101"/>
                  <a:pt x="196" y="152"/>
                  <a:pt x="111" y="235"/>
                </a:cubicBezTo>
                <a:cubicBezTo>
                  <a:pt x="56" y="258"/>
                  <a:pt x="23" y="305"/>
                  <a:pt x="12" y="372"/>
                </a:cubicBezTo>
                <a:cubicBezTo>
                  <a:pt x="6" y="417"/>
                  <a:pt x="5" y="462"/>
                  <a:pt x="8" y="507"/>
                </a:cubicBezTo>
                <a:cubicBezTo>
                  <a:pt x="11" y="554"/>
                  <a:pt x="15" y="632"/>
                  <a:pt x="17" y="744"/>
                </a:cubicBezTo>
                <a:cubicBezTo>
                  <a:pt x="19" y="855"/>
                  <a:pt x="17" y="1048"/>
                  <a:pt x="8" y="1324"/>
                </a:cubicBezTo>
                <a:cubicBezTo>
                  <a:pt x="0" y="1601"/>
                  <a:pt x="32" y="1827"/>
                  <a:pt x="105" y="2000"/>
                </a:cubicBezTo>
                <a:cubicBezTo>
                  <a:pt x="178" y="2174"/>
                  <a:pt x="243" y="2403"/>
                  <a:pt x="298" y="2689"/>
                </a:cubicBezTo>
                <a:cubicBezTo>
                  <a:pt x="354" y="2974"/>
                  <a:pt x="410" y="3185"/>
                  <a:pt x="468" y="3321"/>
                </a:cubicBezTo>
                <a:lnTo>
                  <a:pt x="531" y="3475"/>
                </a:lnTo>
                <a:cubicBezTo>
                  <a:pt x="606" y="3653"/>
                  <a:pt x="667" y="3836"/>
                  <a:pt x="714" y="4024"/>
                </a:cubicBezTo>
                <a:lnTo>
                  <a:pt x="894" y="4454"/>
                </a:lnTo>
                <a:cubicBezTo>
                  <a:pt x="903" y="4474"/>
                  <a:pt x="977" y="4623"/>
                  <a:pt x="1118" y="4902"/>
                </a:cubicBezTo>
                <a:cubicBezTo>
                  <a:pt x="1150" y="4920"/>
                  <a:pt x="1187" y="4966"/>
                  <a:pt x="1231" y="5040"/>
                </a:cubicBezTo>
                <a:cubicBezTo>
                  <a:pt x="1273" y="5115"/>
                  <a:pt x="1412" y="5268"/>
                  <a:pt x="1646" y="5498"/>
                </a:cubicBezTo>
                <a:cubicBezTo>
                  <a:pt x="1745" y="5681"/>
                  <a:pt x="1926" y="5861"/>
                  <a:pt x="2186" y="6042"/>
                </a:cubicBezTo>
                <a:lnTo>
                  <a:pt x="2231" y="6035"/>
                </a:lnTo>
                <a:lnTo>
                  <a:pt x="2272" y="6018"/>
                </a:lnTo>
                <a:cubicBezTo>
                  <a:pt x="2285" y="6012"/>
                  <a:pt x="2316" y="6008"/>
                  <a:pt x="2363" y="6004"/>
                </a:cubicBezTo>
                <a:cubicBezTo>
                  <a:pt x="2418" y="5998"/>
                  <a:pt x="2473" y="5984"/>
                  <a:pt x="2524" y="5960"/>
                </a:cubicBezTo>
                <a:cubicBezTo>
                  <a:pt x="2640" y="5912"/>
                  <a:pt x="2709" y="5807"/>
                  <a:pt x="2730" y="5646"/>
                </a:cubicBezTo>
                <a:cubicBezTo>
                  <a:pt x="2646" y="5561"/>
                  <a:pt x="2531" y="5346"/>
                  <a:pt x="2387" y="5001"/>
                </a:cubicBezTo>
                <a:cubicBezTo>
                  <a:pt x="2243" y="4657"/>
                  <a:pt x="2021" y="3987"/>
                  <a:pt x="1723" y="2989"/>
                </a:cubicBezTo>
                <a:cubicBezTo>
                  <a:pt x="1424" y="1990"/>
                  <a:pt x="1215" y="1312"/>
                  <a:pt x="1096" y="953"/>
                </a:cubicBezTo>
                <a:lnTo>
                  <a:pt x="867" y="147"/>
                </a:lnTo>
                <a:cubicBezTo>
                  <a:pt x="827" y="50"/>
                  <a:pt x="747" y="1"/>
                  <a:pt x="629" y="1"/>
                </a:cubicBezTo>
                <a:close/>
                <a:moveTo>
                  <a:pt x="3339" y="6720"/>
                </a:moveTo>
                <a:cubicBezTo>
                  <a:pt x="3332" y="6720"/>
                  <a:pt x="3325" y="6720"/>
                  <a:pt x="3319" y="6722"/>
                </a:cubicBezTo>
                <a:cubicBezTo>
                  <a:pt x="3286" y="6728"/>
                  <a:pt x="3246" y="6737"/>
                  <a:pt x="3198" y="6749"/>
                </a:cubicBezTo>
                <a:cubicBezTo>
                  <a:pt x="3151" y="6761"/>
                  <a:pt x="3057" y="6777"/>
                  <a:pt x="2918" y="6799"/>
                </a:cubicBezTo>
                <a:cubicBezTo>
                  <a:pt x="2780" y="6822"/>
                  <a:pt x="2682" y="6845"/>
                  <a:pt x="2624" y="6870"/>
                </a:cubicBezTo>
                <a:cubicBezTo>
                  <a:pt x="2559" y="6899"/>
                  <a:pt x="2500" y="6939"/>
                  <a:pt x="2451" y="6990"/>
                </a:cubicBezTo>
                <a:cubicBezTo>
                  <a:pt x="2388" y="7050"/>
                  <a:pt x="2314" y="7097"/>
                  <a:pt x="2233" y="7130"/>
                </a:cubicBezTo>
                <a:cubicBezTo>
                  <a:pt x="2144" y="7167"/>
                  <a:pt x="2073" y="7242"/>
                  <a:pt x="2021" y="7357"/>
                </a:cubicBezTo>
                <a:cubicBezTo>
                  <a:pt x="1969" y="7471"/>
                  <a:pt x="1949" y="7566"/>
                  <a:pt x="1960" y="7641"/>
                </a:cubicBezTo>
                <a:cubicBezTo>
                  <a:pt x="1970" y="7707"/>
                  <a:pt x="1987" y="7773"/>
                  <a:pt x="2012" y="7835"/>
                </a:cubicBezTo>
                <a:cubicBezTo>
                  <a:pt x="2035" y="7890"/>
                  <a:pt x="2103" y="7945"/>
                  <a:pt x="2215" y="8002"/>
                </a:cubicBezTo>
                <a:cubicBezTo>
                  <a:pt x="2328" y="8060"/>
                  <a:pt x="2387" y="8096"/>
                  <a:pt x="2392" y="8109"/>
                </a:cubicBezTo>
                <a:cubicBezTo>
                  <a:pt x="2411" y="8153"/>
                  <a:pt x="2457" y="8175"/>
                  <a:pt x="2530" y="8175"/>
                </a:cubicBezTo>
                <a:cubicBezTo>
                  <a:pt x="2594" y="8175"/>
                  <a:pt x="2679" y="8159"/>
                  <a:pt x="2784" y="8126"/>
                </a:cubicBezTo>
                <a:cubicBezTo>
                  <a:pt x="2869" y="8154"/>
                  <a:pt x="2945" y="8168"/>
                  <a:pt x="3010" y="8168"/>
                </a:cubicBezTo>
                <a:cubicBezTo>
                  <a:pt x="3059" y="8168"/>
                  <a:pt x="3103" y="8160"/>
                  <a:pt x="3141" y="8144"/>
                </a:cubicBezTo>
                <a:lnTo>
                  <a:pt x="3426" y="7964"/>
                </a:lnTo>
                <a:cubicBezTo>
                  <a:pt x="3600" y="7747"/>
                  <a:pt x="3642" y="7389"/>
                  <a:pt x="3553" y="6889"/>
                </a:cubicBezTo>
                <a:cubicBezTo>
                  <a:pt x="3531" y="6833"/>
                  <a:pt x="3493" y="6786"/>
                  <a:pt x="3442" y="6754"/>
                </a:cubicBezTo>
                <a:cubicBezTo>
                  <a:pt x="3403" y="6731"/>
                  <a:pt x="3368" y="6720"/>
                  <a:pt x="3339" y="6720"/>
                </a:cubicBezTo>
                <a:close/>
              </a:path>
            </a:pathLst>
          </a:custGeom>
          <a:solidFill>
            <a:srgbClr val="e2ab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84"/>
          <p:cNvSpPr/>
          <p:nvPr/>
        </p:nvSpPr>
        <p:spPr>
          <a:xfrm>
            <a:off x="2089080" y="2126520"/>
            <a:ext cx="101160" cy="204120"/>
          </a:xfrm>
          <a:custGeom>
            <a:avLst/>
            <a:gdLst/>
            <a:ahLst/>
            <a:rect l="l" t="t" r="r" b="b"/>
            <a:pathLst>
              <a:path w="3546" h="7088">
                <a:moveTo>
                  <a:pt x="1449" y="991"/>
                </a:moveTo>
                <a:cubicBezTo>
                  <a:pt x="1498" y="991"/>
                  <a:pt x="1564" y="1001"/>
                  <a:pt x="1644" y="1022"/>
                </a:cubicBezTo>
                <a:cubicBezTo>
                  <a:pt x="1698" y="1033"/>
                  <a:pt x="1806" y="1105"/>
                  <a:pt x="1970" y="1239"/>
                </a:cubicBezTo>
                <a:cubicBezTo>
                  <a:pt x="2034" y="1445"/>
                  <a:pt x="2095" y="1578"/>
                  <a:pt x="2154" y="1639"/>
                </a:cubicBezTo>
                <a:cubicBezTo>
                  <a:pt x="2166" y="1684"/>
                  <a:pt x="2168" y="1768"/>
                  <a:pt x="2162" y="1892"/>
                </a:cubicBezTo>
                <a:cubicBezTo>
                  <a:pt x="2154" y="2018"/>
                  <a:pt x="2153" y="2195"/>
                  <a:pt x="2155" y="2423"/>
                </a:cubicBezTo>
                <a:cubicBezTo>
                  <a:pt x="2158" y="2652"/>
                  <a:pt x="2165" y="2785"/>
                  <a:pt x="2177" y="2821"/>
                </a:cubicBezTo>
                <a:cubicBezTo>
                  <a:pt x="2162" y="2905"/>
                  <a:pt x="2161" y="3012"/>
                  <a:pt x="2173" y="3143"/>
                </a:cubicBezTo>
                <a:cubicBezTo>
                  <a:pt x="2186" y="3273"/>
                  <a:pt x="2172" y="3361"/>
                  <a:pt x="2130" y="3401"/>
                </a:cubicBezTo>
                <a:cubicBezTo>
                  <a:pt x="2109" y="3418"/>
                  <a:pt x="2078" y="3447"/>
                  <a:pt x="2036" y="3488"/>
                </a:cubicBezTo>
                <a:cubicBezTo>
                  <a:pt x="1969" y="3602"/>
                  <a:pt x="1893" y="3659"/>
                  <a:pt x="1807" y="3659"/>
                </a:cubicBezTo>
                <a:cubicBezTo>
                  <a:pt x="1802" y="3659"/>
                  <a:pt x="1797" y="3659"/>
                  <a:pt x="1793" y="3659"/>
                </a:cubicBezTo>
                <a:cubicBezTo>
                  <a:pt x="1664" y="3641"/>
                  <a:pt x="1581" y="3555"/>
                  <a:pt x="1544" y="3400"/>
                </a:cubicBezTo>
                <a:lnTo>
                  <a:pt x="1411" y="3187"/>
                </a:lnTo>
                <a:lnTo>
                  <a:pt x="1311" y="2983"/>
                </a:lnTo>
                <a:lnTo>
                  <a:pt x="1248" y="2549"/>
                </a:lnTo>
                <a:lnTo>
                  <a:pt x="1228" y="2337"/>
                </a:lnTo>
                <a:cubicBezTo>
                  <a:pt x="1227" y="2248"/>
                  <a:pt x="1221" y="2161"/>
                  <a:pt x="1209" y="2073"/>
                </a:cubicBezTo>
                <a:cubicBezTo>
                  <a:pt x="1194" y="1958"/>
                  <a:pt x="1205" y="1861"/>
                  <a:pt x="1244" y="1782"/>
                </a:cubicBezTo>
                <a:cubicBezTo>
                  <a:pt x="1260" y="1338"/>
                  <a:pt x="1293" y="1087"/>
                  <a:pt x="1341" y="1029"/>
                </a:cubicBezTo>
                <a:cubicBezTo>
                  <a:pt x="1358" y="1004"/>
                  <a:pt x="1394" y="991"/>
                  <a:pt x="1449" y="991"/>
                </a:cubicBezTo>
                <a:close/>
                <a:moveTo>
                  <a:pt x="2324" y="0"/>
                </a:moveTo>
                <a:cubicBezTo>
                  <a:pt x="2222" y="0"/>
                  <a:pt x="2152" y="21"/>
                  <a:pt x="2117" y="65"/>
                </a:cubicBezTo>
                <a:cubicBezTo>
                  <a:pt x="1985" y="175"/>
                  <a:pt x="1926" y="301"/>
                  <a:pt x="1939" y="442"/>
                </a:cubicBezTo>
                <a:cubicBezTo>
                  <a:pt x="1664" y="357"/>
                  <a:pt x="1520" y="315"/>
                  <a:pt x="1509" y="315"/>
                </a:cubicBezTo>
                <a:cubicBezTo>
                  <a:pt x="1509" y="315"/>
                  <a:pt x="1509" y="315"/>
                  <a:pt x="1509" y="315"/>
                </a:cubicBezTo>
                <a:lnTo>
                  <a:pt x="1178" y="267"/>
                </a:lnTo>
                <a:lnTo>
                  <a:pt x="864" y="274"/>
                </a:lnTo>
                <a:cubicBezTo>
                  <a:pt x="759" y="303"/>
                  <a:pt x="667" y="363"/>
                  <a:pt x="597" y="446"/>
                </a:cubicBezTo>
                <a:cubicBezTo>
                  <a:pt x="417" y="614"/>
                  <a:pt x="310" y="741"/>
                  <a:pt x="272" y="827"/>
                </a:cubicBezTo>
                <a:lnTo>
                  <a:pt x="185" y="1094"/>
                </a:lnTo>
                <a:cubicBezTo>
                  <a:pt x="146" y="1165"/>
                  <a:pt x="126" y="1245"/>
                  <a:pt x="122" y="1326"/>
                </a:cubicBezTo>
                <a:cubicBezTo>
                  <a:pt x="120" y="1401"/>
                  <a:pt x="110" y="1475"/>
                  <a:pt x="93" y="1548"/>
                </a:cubicBezTo>
                <a:cubicBezTo>
                  <a:pt x="77" y="1614"/>
                  <a:pt x="58" y="1768"/>
                  <a:pt x="35" y="2010"/>
                </a:cubicBezTo>
                <a:cubicBezTo>
                  <a:pt x="37" y="2033"/>
                  <a:pt x="30" y="2068"/>
                  <a:pt x="12" y="2114"/>
                </a:cubicBezTo>
                <a:cubicBezTo>
                  <a:pt x="0" y="2235"/>
                  <a:pt x="8" y="2306"/>
                  <a:pt x="32" y="2327"/>
                </a:cubicBezTo>
                <a:lnTo>
                  <a:pt x="39" y="2405"/>
                </a:lnTo>
                <a:lnTo>
                  <a:pt x="42" y="2789"/>
                </a:lnTo>
                <a:cubicBezTo>
                  <a:pt x="44" y="2838"/>
                  <a:pt x="39" y="2888"/>
                  <a:pt x="27" y="2936"/>
                </a:cubicBezTo>
                <a:cubicBezTo>
                  <a:pt x="14" y="2997"/>
                  <a:pt x="30" y="3056"/>
                  <a:pt x="72" y="3112"/>
                </a:cubicBezTo>
                <a:cubicBezTo>
                  <a:pt x="124" y="3258"/>
                  <a:pt x="151" y="3349"/>
                  <a:pt x="154" y="3386"/>
                </a:cubicBezTo>
                <a:lnTo>
                  <a:pt x="232" y="3604"/>
                </a:lnTo>
                <a:cubicBezTo>
                  <a:pt x="239" y="3687"/>
                  <a:pt x="274" y="3736"/>
                  <a:pt x="336" y="3752"/>
                </a:cubicBezTo>
                <a:cubicBezTo>
                  <a:pt x="366" y="3797"/>
                  <a:pt x="408" y="3833"/>
                  <a:pt x="459" y="3854"/>
                </a:cubicBezTo>
                <a:cubicBezTo>
                  <a:pt x="469" y="3958"/>
                  <a:pt x="509" y="4025"/>
                  <a:pt x="579" y="4056"/>
                </a:cubicBezTo>
                <a:lnTo>
                  <a:pt x="747" y="4164"/>
                </a:lnTo>
                <a:lnTo>
                  <a:pt x="807" y="4192"/>
                </a:lnTo>
                <a:cubicBezTo>
                  <a:pt x="821" y="4191"/>
                  <a:pt x="824" y="4187"/>
                  <a:pt x="817" y="4180"/>
                </a:cubicBezTo>
                <a:lnTo>
                  <a:pt x="817" y="4180"/>
                </a:lnTo>
                <a:lnTo>
                  <a:pt x="1043" y="4306"/>
                </a:lnTo>
                <a:cubicBezTo>
                  <a:pt x="1149" y="4368"/>
                  <a:pt x="1268" y="4405"/>
                  <a:pt x="1391" y="4413"/>
                </a:cubicBezTo>
                <a:cubicBezTo>
                  <a:pt x="1424" y="4415"/>
                  <a:pt x="1454" y="4416"/>
                  <a:pt x="1482" y="4416"/>
                </a:cubicBezTo>
                <a:cubicBezTo>
                  <a:pt x="1558" y="4416"/>
                  <a:pt x="1618" y="4408"/>
                  <a:pt x="1661" y="4393"/>
                </a:cubicBezTo>
                <a:lnTo>
                  <a:pt x="1761" y="4383"/>
                </a:lnTo>
                <a:cubicBezTo>
                  <a:pt x="1918" y="4383"/>
                  <a:pt x="2093" y="4322"/>
                  <a:pt x="2284" y="4199"/>
                </a:cubicBezTo>
                <a:cubicBezTo>
                  <a:pt x="2305" y="4257"/>
                  <a:pt x="2323" y="4375"/>
                  <a:pt x="2341" y="4554"/>
                </a:cubicBezTo>
                <a:cubicBezTo>
                  <a:pt x="2357" y="4715"/>
                  <a:pt x="2358" y="4878"/>
                  <a:pt x="2342" y="5040"/>
                </a:cubicBezTo>
                <a:cubicBezTo>
                  <a:pt x="2318" y="5417"/>
                  <a:pt x="2261" y="5723"/>
                  <a:pt x="2169" y="5958"/>
                </a:cubicBezTo>
                <a:cubicBezTo>
                  <a:pt x="2082" y="6182"/>
                  <a:pt x="1940" y="6295"/>
                  <a:pt x="1742" y="6295"/>
                </a:cubicBezTo>
                <a:cubicBezTo>
                  <a:pt x="1733" y="6295"/>
                  <a:pt x="1725" y="6294"/>
                  <a:pt x="1716" y="6294"/>
                </a:cubicBezTo>
                <a:cubicBezTo>
                  <a:pt x="1701" y="6295"/>
                  <a:pt x="1687" y="6295"/>
                  <a:pt x="1672" y="6295"/>
                </a:cubicBezTo>
                <a:cubicBezTo>
                  <a:pt x="1488" y="6295"/>
                  <a:pt x="1319" y="6225"/>
                  <a:pt x="1167" y="6087"/>
                </a:cubicBezTo>
                <a:cubicBezTo>
                  <a:pt x="979" y="5960"/>
                  <a:pt x="844" y="5898"/>
                  <a:pt x="764" y="5898"/>
                </a:cubicBezTo>
                <a:cubicBezTo>
                  <a:pt x="752" y="5898"/>
                  <a:pt x="741" y="5899"/>
                  <a:pt x="732" y="5902"/>
                </a:cubicBezTo>
                <a:cubicBezTo>
                  <a:pt x="565" y="5963"/>
                  <a:pt x="470" y="6025"/>
                  <a:pt x="446" y="6088"/>
                </a:cubicBezTo>
                <a:cubicBezTo>
                  <a:pt x="406" y="6151"/>
                  <a:pt x="392" y="6235"/>
                  <a:pt x="402" y="6340"/>
                </a:cubicBezTo>
                <a:cubicBezTo>
                  <a:pt x="446" y="6411"/>
                  <a:pt x="470" y="6458"/>
                  <a:pt x="472" y="6480"/>
                </a:cubicBezTo>
                <a:cubicBezTo>
                  <a:pt x="606" y="6708"/>
                  <a:pt x="720" y="6839"/>
                  <a:pt x="813" y="6876"/>
                </a:cubicBezTo>
                <a:lnTo>
                  <a:pt x="930" y="6921"/>
                </a:lnTo>
                <a:cubicBezTo>
                  <a:pt x="1084" y="7031"/>
                  <a:pt x="1296" y="7087"/>
                  <a:pt x="1566" y="7087"/>
                </a:cubicBezTo>
                <a:cubicBezTo>
                  <a:pt x="1637" y="7087"/>
                  <a:pt x="1712" y="7083"/>
                  <a:pt x="1791" y="7076"/>
                </a:cubicBezTo>
                <a:cubicBezTo>
                  <a:pt x="2244" y="7018"/>
                  <a:pt x="2611" y="6806"/>
                  <a:pt x="2892" y="6441"/>
                </a:cubicBezTo>
                <a:cubicBezTo>
                  <a:pt x="3060" y="6230"/>
                  <a:pt x="3180" y="6026"/>
                  <a:pt x="3251" y="5832"/>
                </a:cubicBezTo>
                <a:cubicBezTo>
                  <a:pt x="3456" y="5302"/>
                  <a:pt x="3546" y="4898"/>
                  <a:pt x="3520" y="4623"/>
                </a:cubicBezTo>
                <a:lnTo>
                  <a:pt x="3510" y="4510"/>
                </a:lnTo>
                <a:lnTo>
                  <a:pt x="3526" y="4215"/>
                </a:lnTo>
                <a:lnTo>
                  <a:pt x="3510" y="4037"/>
                </a:lnTo>
                <a:cubicBezTo>
                  <a:pt x="3509" y="3947"/>
                  <a:pt x="3503" y="3850"/>
                  <a:pt x="3494" y="3745"/>
                </a:cubicBezTo>
                <a:lnTo>
                  <a:pt x="3451" y="3061"/>
                </a:lnTo>
                <a:lnTo>
                  <a:pt x="3426" y="2917"/>
                </a:lnTo>
                <a:cubicBezTo>
                  <a:pt x="3405" y="2709"/>
                  <a:pt x="3364" y="2420"/>
                  <a:pt x="3298" y="2049"/>
                </a:cubicBezTo>
                <a:cubicBezTo>
                  <a:pt x="3260" y="1655"/>
                  <a:pt x="3182" y="1114"/>
                  <a:pt x="3066" y="426"/>
                </a:cubicBezTo>
                <a:cubicBezTo>
                  <a:pt x="2995" y="245"/>
                  <a:pt x="2936" y="130"/>
                  <a:pt x="2886" y="82"/>
                </a:cubicBezTo>
                <a:cubicBezTo>
                  <a:pt x="2801" y="29"/>
                  <a:pt x="2725" y="3"/>
                  <a:pt x="2656" y="3"/>
                </a:cubicBezTo>
                <a:cubicBezTo>
                  <a:pt x="2640" y="3"/>
                  <a:pt x="2624" y="4"/>
                  <a:pt x="2608" y="7"/>
                </a:cubicBezTo>
                <a:lnTo>
                  <a:pt x="2508" y="17"/>
                </a:lnTo>
                <a:cubicBezTo>
                  <a:pt x="2438" y="6"/>
                  <a:pt x="2377" y="0"/>
                  <a:pt x="2324" y="0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85"/>
          <p:cNvSpPr/>
          <p:nvPr/>
        </p:nvSpPr>
        <p:spPr>
          <a:xfrm>
            <a:off x="2208240" y="2112840"/>
            <a:ext cx="115560" cy="141480"/>
          </a:xfrm>
          <a:custGeom>
            <a:avLst/>
            <a:gdLst/>
            <a:ahLst/>
            <a:rect l="l" t="t" r="r" b="b"/>
            <a:pathLst>
              <a:path w="4041" h="4927">
                <a:moveTo>
                  <a:pt x="2837" y="1"/>
                </a:moveTo>
                <a:cubicBezTo>
                  <a:pt x="2780" y="1"/>
                  <a:pt x="2721" y="6"/>
                  <a:pt x="2659" y="18"/>
                </a:cubicBezTo>
                <a:lnTo>
                  <a:pt x="2625" y="21"/>
                </a:lnTo>
                <a:cubicBezTo>
                  <a:pt x="2498" y="109"/>
                  <a:pt x="2412" y="196"/>
                  <a:pt x="2368" y="283"/>
                </a:cubicBezTo>
                <a:cubicBezTo>
                  <a:pt x="2332" y="377"/>
                  <a:pt x="2315" y="438"/>
                  <a:pt x="2318" y="468"/>
                </a:cubicBezTo>
                <a:cubicBezTo>
                  <a:pt x="2246" y="656"/>
                  <a:pt x="2210" y="763"/>
                  <a:pt x="2212" y="788"/>
                </a:cubicBezTo>
                <a:cubicBezTo>
                  <a:pt x="2216" y="814"/>
                  <a:pt x="2188" y="886"/>
                  <a:pt x="2133" y="1004"/>
                </a:cubicBezTo>
                <a:lnTo>
                  <a:pt x="2043" y="1611"/>
                </a:lnTo>
                <a:cubicBezTo>
                  <a:pt x="2039" y="1723"/>
                  <a:pt x="2045" y="1799"/>
                  <a:pt x="2064" y="1834"/>
                </a:cubicBezTo>
                <a:cubicBezTo>
                  <a:pt x="2000" y="2103"/>
                  <a:pt x="1958" y="2340"/>
                  <a:pt x="1941" y="2545"/>
                </a:cubicBezTo>
                <a:cubicBezTo>
                  <a:pt x="1915" y="2600"/>
                  <a:pt x="1855" y="2794"/>
                  <a:pt x="1759" y="3126"/>
                </a:cubicBezTo>
                <a:cubicBezTo>
                  <a:pt x="1760" y="3148"/>
                  <a:pt x="1750" y="3231"/>
                  <a:pt x="1725" y="3372"/>
                </a:cubicBezTo>
                <a:cubicBezTo>
                  <a:pt x="1701" y="3514"/>
                  <a:pt x="1644" y="3652"/>
                  <a:pt x="1551" y="3789"/>
                </a:cubicBezTo>
                <a:cubicBezTo>
                  <a:pt x="1497" y="3825"/>
                  <a:pt x="1435" y="3849"/>
                  <a:pt x="1372" y="3856"/>
                </a:cubicBezTo>
                <a:cubicBezTo>
                  <a:pt x="1344" y="3861"/>
                  <a:pt x="1321" y="3863"/>
                  <a:pt x="1302" y="3863"/>
                </a:cubicBezTo>
                <a:cubicBezTo>
                  <a:pt x="1271" y="3863"/>
                  <a:pt x="1251" y="3857"/>
                  <a:pt x="1241" y="3847"/>
                </a:cubicBezTo>
                <a:cubicBezTo>
                  <a:pt x="1224" y="3831"/>
                  <a:pt x="1218" y="3808"/>
                  <a:pt x="1223" y="3787"/>
                </a:cubicBezTo>
                <a:lnTo>
                  <a:pt x="1204" y="3698"/>
                </a:lnTo>
                <a:cubicBezTo>
                  <a:pt x="1201" y="3670"/>
                  <a:pt x="1192" y="3644"/>
                  <a:pt x="1174" y="3622"/>
                </a:cubicBezTo>
                <a:cubicBezTo>
                  <a:pt x="1171" y="3427"/>
                  <a:pt x="1164" y="3311"/>
                  <a:pt x="1152" y="3275"/>
                </a:cubicBezTo>
                <a:lnTo>
                  <a:pt x="1184" y="3124"/>
                </a:lnTo>
                <a:cubicBezTo>
                  <a:pt x="1155" y="2925"/>
                  <a:pt x="1159" y="2723"/>
                  <a:pt x="1194" y="2526"/>
                </a:cubicBezTo>
                <a:lnTo>
                  <a:pt x="1199" y="2108"/>
                </a:lnTo>
                <a:cubicBezTo>
                  <a:pt x="1231" y="2009"/>
                  <a:pt x="1243" y="1960"/>
                  <a:pt x="1232" y="1960"/>
                </a:cubicBezTo>
                <a:lnTo>
                  <a:pt x="1232" y="1960"/>
                </a:lnTo>
                <a:cubicBezTo>
                  <a:pt x="1230" y="1960"/>
                  <a:pt x="1226" y="1964"/>
                  <a:pt x="1220" y="1970"/>
                </a:cubicBezTo>
                <a:cubicBezTo>
                  <a:pt x="1219" y="1956"/>
                  <a:pt x="1230" y="1827"/>
                  <a:pt x="1252" y="1585"/>
                </a:cubicBezTo>
                <a:cubicBezTo>
                  <a:pt x="1247" y="1546"/>
                  <a:pt x="1258" y="1497"/>
                  <a:pt x="1282" y="1435"/>
                </a:cubicBezTo>
                <a:cubicBezTo>
                  <a:pt x="1281" y="1427"/>
                  <a:pt x="1287" y="1323"/>
                  <a:pt x="1296" y="1117"/>
                </a:cubicBezTo>
                <a:cubicBezTo>
                  <a:pt x="1401" y="792"/>
                  <a:pt x="1375" y="603"/>
                  <a:pt x="1221" y="550"/>
                </a:cubicBezTo>
                <a:cubicBezTo>
                  <a:pt x="1157" y="528"/>
                  <a:pt x="1111" y="517"/>
                  <a:pt x="1083" y="517"/>
                </a:cubicBezTo>
                <a:cubicBezTo>
                  <a:pt x="1073" y="517"/>
                  <a:pt x="1066" y="518"/>
                  <a:pt x="1061" y="520"/>
                </a:cubicBezTo>
                <a:cubicBezTo>
                  <a:pt x="950" y="470"/>
                  <a:pt x="849" y="442"/>
                  <a:pt x="759" y="436"/>
                </a:cubicBezTo>
                <a:cubicBezTo>
                  <a:pt x="536" y="457"/>
                  <a:pt x="367" y="510"/>
                  <a:pt x="255" y="597"/>
                </a:cubicBezTo>
                <a:cubicBezTo>
                  <a:pt x="184" y="640"/>
                  <a:pt x="147" y="678"/>
                  <a:pt x="143" y="709"/>
                </a:cubicBezTo>
                <a:lnTo>
                  <a:pt x="77" y="850"/>
                </a:lnTo>
                <a:lnTo>
                  <a:pt x="6" y="1173"/>
                </a:lnTo>
                <a:cubicBezTo>
                  <a:pt x="16" y="1277"/>
                  <a:pt x="14" y="1338"/>
                  <a:pt x="1" y="1353"/>
                </a:cubicBezTo>
                <a:lnTo>
                  <a:pt x="10" y="1466"/>
                </a:lnTo>
                <a:cubicBezTo>
                  <a:pt x="6" y="1489"/>
                  <a:pt x="7" y="1541"/>
                  <a:pt x="15" y="1623"/>
                </a:cubicBezTo>
                <a:lnTo>
                  <a:pt x="9" y="2164"/>
                </a:lnTo>
                <a:cubicBezTo>
                  <a:pt x="15" y="2206"/>
                  <a:pt x="15" y="2247"/>
                  <a:pt x="10" y="2289"/>
                </a:cubicBezTo>
                <a:lnTo>
                  <a:pt x="27" y="2457"/>
                </a:lnTo>
                <a:cubicBezTo>
                  <a:pt x="22" y="2502"/>
                  <a:pt x="27" y="2577"/>
                  <a:pt x="37" y="2681"/>
                </a:cubicBezTo>
                <a:lnTo>
                  <a:pt x="21" y="3122"/>
                </a:lnTo>
                <a:cubicBezTo>
                  <a:pt x="26" y="3148"/>
                  <a:pt x="32" y="3174"/>
                  <a:pt x="40" y="3199"/>
                </a:cubicBezTo>
                <a:cubicBezTo>
                  <a:pt x="18" y="3284"/>
                  <a:pt x="8" y="3341"/>
                  <a:pt x="12" y="3372"/>
                </a:cubicBezTo>
                <a:cubicBezTo>
                  <a:pt x="14" y="3398"/>
                  <a:pt x="19" y="3424"/>
                  <a:pt x="30" y="3448"/>
                </a:cubicBezTo>
                <a:cubicBezTo>
                  <a:pt x="17" y="3613"/>
                  <a:pt x="18" y="3779"/>
                  <a:pt x="32" y="3945"/>
                </a:cubicBezTo>
                <a:cubicBezTo>
                  <a:pt x="22" y="3996"/>
                  <a:pt x="24" y="4051"/>
                  <a:pt x="37" y="4102"/>
                </a:cubicBezTo>
                <a:cubicBezTo>
                  <a:pt x="49" y="4153"/>
                  <a:pt x="52" y="4193"/>
                  <a:pt x="48" y="4219"/>
                </a:cubicBezTo>
                <a:cubicBezTo>
                  <a:pt x="42" y="4246"/>
                  <a:pt x="52" y="4291"/>
                  <a:pt x="77" y="4352"/>
                </a:cubicBezTo>
                <a:cubicBezTo>
                  <a:pt x="101" y="4413"/>
                  <a:pt x="117" y="4447"/>
                  <a:pt x="126" y="4455"/>
                </a:cubicBezTo>
                <a:lnTo>
                  <a:pt x="335" y="4637"/>
                </a:lnTo>
                <a:cubicBezTo>
                  <a:pt x="422" y="4682"/>
                  <a:pt x="478" y="4713"/>
                  <a:pt x="502" y="4734"/>
                </a:cubicBezTo>
                <a:cubicBezTo>
                  <a:pt x="502" y="4734"/>
                  <a:pt x="503" y="4734"/>
                  <a:pt x="504" y="4734"/>
                </a:cubicBezTo>
                <a:cubicBezTo>
                  <a:pt x="522" y="4734"/>
                  <a:pt x="576" y="4745"/>
                  <a:pt x="669" y="4769"/>
                </a:cubicBezTo>
                <a:cubicBezTo>
                  <a:pt x="734" y="4786"/>
                  <a:pt x="788" y="4795"/>
                  <a:pt x="829" y="4795"/>
                </a:cubicBezTo>
                <a:cubicBezTo>
                  <a:pt x="848" y="4795"/>
                  <a:pt x="865" y="4793"/>
                  <a:pt x="879" y="4789"/>
                </a:cubicBezTo>
                <a:cubicBezTo>
                  <a:pt x="1041" y="4833"/>
                  <a:pt x="1148" y="4856"/>
                  <a:pt x="1201" y="4860"/>
                </a:cubicBezTo>
                <a:cubicBezTo>
                  <a:pt x="1368" y="4904"/>
                  <a:pt x="1512" y="4926"/>
                  <a:pt x="1636" y="4926"/>
                </a:cubicBezTo>
                <a:cubicBezTo>
                  <a:pt x="1668" y="4926"/>
                  <a:pt x="1698" y="4925"/>
                  <a:pt x="1727" y="4922"/>
                </a:cubicBezTo>
                <a:cubicBezTo>
                  <a:pt x="1883" y="4908"/>
                  <a:pt x="1979" y="4850"/>
                  <a:pt x="2015" y="4748"/>
                </a:cubicBezTo>
                <a:cubicBezTo>
                  <a:pt x="2075" y="4675"/>
                  <a:pt x="2104" y="4630"/>
                  <a:pt x="2103" y="4616"/>
                </a:cubicBezTo>
                <a:lnTo>
                  <a:pt x="2195" y="4392"/>
                </a:lnTo>
                <a:cubicBezTo>
                  <a:pt x="2235" y="4337"/>
                  <a:pt x="2253" y="4290"/>
                  <a:pt x="2250" y="4253"/>
                </a:cubicBezTo>
                <a:cubicBezTo>
                  <a:pt x="2346" y="4078"/>
                  <a:pt x="2418" y="3838"/>
                  <a:pt x="2463" y="3533"/>
                </a:cubicBezTo>
                <a:cubicBezTo>
                  <a:pt x="2479" y="3539"/>
                  <a:pt x="2509" y="3589"/>
                  <a:pt x="2551" y="3683"/>
                </a:cubicBezTo>
                <a:cubicBezTo>
                  <a:pt x="2592" y="3776"/>
                  <a:pt x="2616" y="3842"/>
                  <a:pt x="2620" y="3878"/>
                </a:cubicBezTo>
                <a:cubicBezTo>
                  <a:pt x="2704" y="3975"/>
                  <a:pt x="2755" y="4098"/>
                  <a:pt x="2765" y="4226"/>
                </a:cubicBezTo>
                <a:lnTo>
                  <a:pt x="2875" y="4430"/>
                </a:lnTo>
                <a:cubicBezTo>
                  <a:pt x="2923" y="4545"/>
                  <a:pt x="2982" y="4607"/>
                  <a:pt x="3051" y="4616"/>
                </a:cubicBezTo>
                <a:cubicBezTo>
                  <a:pt x="3171" y="4663"/>
                  <a:pt x="3253" y="4686"/>
                  <a:pt x="3298" y="4686"/>
                </a:cubicBezTo>
                <a:cubicBezTo>
                  <a:pt x="3311" y="4686"/>
                  <a:pt x="3321" y="4684"/>
                  <a:pt x="3327" y="4680"/>
                </a:cubicBezTo>
                <a:cubicBezTo>
                  <a:pt x="3374" y="4691"/>
                  <a:pt x="3413" y="4698"/>
                  <a:pt x="3444" y="4698"/>
                </a:cubicBezTo>
                <a:cubicBezTo>
                  <a:pt x="3471" y="4698"/>
                  <a:pt x="3492" y="4693"/>
                  <a:pt x="3508" y="4685"/>
                </a:cubicBezTo>
                <a:cubicBezTo>
                  <a:pt x="3544" y="4666"/>
                  <a:pt x="3633" y="4651"/>
                  <a:pt x="3775" y="4638"/>
                </a:cubicBezTo>
                <a:cubicBezTo>
                  <a:pt x="3915" y="4624"/>
                  <a:pt x="3984" y="4591"/>
                  <a:pt x="3979" y="4539"/>
                </a:cubicBezTo>
                <a:cubicBezTo>
                  <a:pt x="4027" y="4490"/>
                  <a:pt x="4041" y="4447"/>
                  <a:pt x="4023" y="4411"/>
                </a:cubicBezTo>
                <a:lnTo>
                  <a:pt x="4023" y="4297"/>
                </a:lnTo>
                <a:cubicBezTo>
                  <a:pt x="4001" y="4217"/>
                  <a:pt x="3969" y="4168"/>
                  <a:pt x="3930" y="4149"/>
                </a:cubicBezTo>
                <a:cubicBezTo>
                  <a:pt x="3736" y="3777"/>
                  <a:pt x="3633" y="3513"/>
                  <a:pt x="3617" y="3355"/>
                </a:cubicBezTo>
                <a:cubicBezTo>
                  <a:pt x="3523" y="3004"/>
                  <a:pt x="3469" y="2739"/>
                  <a:pt x="3453" y="2559"/>
                </a:cubicBezTo>
                <a:lnTo>
                  <a:pt x="3439" y="2425"/>
                </a:lnTo>
                <a:cubicBezTo>
                  <a:pt x="3351" y="1983"/>
                  <a:pt x="3306" y="1749"/>
                  <a:pt x="3305" y="1728"/>
                </a:cubicBezTo>
                <a:lnTo>
                  <a:pt x="3274" y="1516"/>
                </a:lnTo>
                <a:cubicBezTo>
                  <a:pt x="3301" y="1327"/>
                  <a:pt x="3276" y="1135"/>
                  <a:pt x="3199" y="960"/>
                </a:cubicBezTo>
                <a:lnTo>
                  <a:pt x="3220" y="710"/>
                </a:lnTo>
                <a:lnTo>
                  <a:pt x="3209" y="598"/>
                </a:lnTo>
                <a:cubicBezTo>
                  <a:pt x="3176" y="406"/>
                  <a:pt x="3149" y="273"/>
                  <a:pt x="3127" y="200"/>
                </a:cubicBezTo>
                <a:cubicBezTo>
                  <a:pt x="3120" y="125"/>
                  <a:pt x="3108" y="74"/>
                  <a:pt x="3090" y="45"/>
                </a:cubicBezTo>
                <a:cubicBezTo>
                  <a:pt x="3013" y="16"/>
                  <a:pt x="2928" y="1"/>
                  <a:pt x="2837" y="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86"/>
          <p:cNvSpPr/>
          <p:nvPr/>
        </p:nvSpPr>
        <p:spPr>
          <a:xfrm>
            <a:off x="2304720" y="2032560"/>
            <a:ext cx="118440" cy="212400"/>
          </a:xfrm>
          <a:custGeom>
            <a:avLst/>
            <a:gdLst/>
            <a:ahLst/>
            <a:rect l="l" t="t" r="r" b="b"/>
            <a:pathLst>
              <a:path w="4134" h="7369">
                <a:moveTo>
                  <a:pt x="1958" y="0"/>
                </a:moveTo>
                <a:cubicBezTo>
                  <a:pt x="1714" y="0"/>
                  <a:pt x="1556" y="66"/>
                  <a:pt x="1484" y="196"/>
                </a:cubicBezTo>
                <a:cubicBezTo>
                  <a:pt x="1452" y="259"/>
                  <a:pt x="1422" y="379"/>
                  <a:pt x="1393" y="554"/>
                </a:cubicBezTo>
                <a:cubicBezTo>
                  <a:pt x="1307" y="917"/>
                  <a:pt x="1270" y="1186"/>
                  <a:pt x="1280" y="1366"/>
                </a:cubicBezTo>
                <a:cubicBezTo>
                  <a:pt x="1276" y="1420"/>
                  <a:pt x="1263" y="1472"/>
                  <a:pt x="1243" y="1521"/>
                </a:cubicBezTo>
                <a:cubicBezTo>
                  <a:pt x="1222" y="1573"/>
                  <a:pt x="1208" y="1685"/>
                  <a:pt x="1202" y="1859"/>
                </a:cubicBezTo>
                <a:cubicBezTo>
                  <a:pt x="1181" y="1883"/>
                  <a:pt x="1179" y="1989"/>
                  <a:pt x="1198" y="2174"/>
                </a:cubicBezTo>
                <a:cubicBezTo>
                  <a:pt x="984" y="2292"/>
                  <a:pt x="806" y="2359"/>
                  <a:pt x="664" y="2372"/>
                </a:cubicBezTo>
                <a:cubicBezTo>
                  <a:pt x="350" y="2462"/>
                  <a:pt x="154" y="2541"/>
                  <a:pt x="78" y="2608"/>
                </a:cubicBezTo>
                <a:cubicBezTo>
                  <a:pt x="0" y="2675"/>
                  <a:pt x="17" y="2805"/>
                  <a:pt x="126" y="2998"/>
                </a:cubicBezTo>
                <a:cubicBezTo>
                  <a:pt x="249" y="3145"/>
                  <a:pt x="437" y="3220"/>
                  <a:pt x="691" y="3220"/>
                </a:cubicBezTo>
                <a:cubicBezTo>
                  <a:pt x="736" y="3220"/>
                  <a:pt x="784" y="3217"/>
                  <a:pt x="834" y="3212"/>
                </a:cubicBezTo>
                <a:cubicBezTo>
                  <a:pt x="852" y="3214"/>
                  <a:pt x="871" y="3215"/>
                  <a:pt x="890" y="3215"/>
                </a:cubicBezTo>
                <a:cubicBezTo>
                  <a:pt x="955" y="3215"/>
                  <a:pt x="1029" y="3205"/>
                  <a:pt x="1114" y="3186"/>
                </a:cubicBezTo>
                <a:lnTo>
                  <a:pt x="1248" y="3173"/>
                </a:lnTo>
                <a:cubicBezTo>
                  <a:pt x="1255" y="3173"/>
                  <a:pt x="1259" y="3210"/>
                  <a:pt x="1259" y="3285"/>
                </a:cubicBezTo>
                <a:lnTo>
                  <a:pt x="1268" y="3386"/>
                </a:lnTo>
                <a:lnTo>
                  <a:pt x="1314" y="3629"/>
                </a:lnTo>
                <a:cubicBezTo>
                  <a:pt x="1386" y="3902"/>
                  <a:pt x="1435" y="4181"/>
                  <a:pt x="1461" y="4461"/>
                </a:cubicBezTo>
                <a:cubicBezTo>
                  <a:pt x="1510" y="4668"/>
                  <a:pt x="1557" y="4889"/>
                  <a:pt x="1602" y="5125"/>
                </a:cubicBezTo>
                <a:cubicBezTo>
                  <a:pt x="1648" y="5361"/>
                  <a:pt x="1698" y="5503"/>
                  <a:pt x="1756" y="5550"/>
                </a:cubicBezTo>
                <a:lnTo>
                  <a:pt x="1770" y="5707"/>
                </a:lnTo>
                <a:cubicBezTo>
                  <a:pt x="1791" y="5764"/>
                  <a:pt x="1802" y="5801"/>
                  <a:pt x="1803" y="5816"/>
                </a:cubicBezTo>
                <a:cubicBezTo>
                  <a:pt x="1882" y="6101"/>
                  <a:pt x="1967" y="6281"/>
                  <a:pt x="2058" y="6355"/>
                </a:cubicBezTo>
                <a:cubicBezTo>
                  <a:pt x="2092" y="6472"/>
                  <a:pt x="2117" y="6541"/>
                  <a:pt x="2133" y="6563"/>
                </a:cubicBezTo>
                <a:lnTo>
                  <a:pt x="2394" y="7056"/>
                </a:lnTo>
                <a:cubicBezTo>
                  <a:pt x="2484" y="7130"/>
                  <a:pt x="2530" y="7174"/>
                  <a:pt x="2531" y="7189"/>
                </a:cubicBezTo>
                <a:cubicBezTo>
                  <a:pt x="2669" y="7304"/>
                  <a:pt x="2773" y="7362"/>
                  <a:pt x="2841" y="7363"/>
                </a:cubicBezTo>
                <a:cubicBezTo>
                  <a:pt x="2972" y="7367"/>
                  <a:pt x="3076" y="7369"/>
                  <a:pt x="3153" y="7369"/>
                </a:cubicBezTo>
                <a:cubicBezTo>
                  <a:pt x="3219" y="7369"/>
                  <a:pt x="3265" y="7368"/>
                  <a:pt x="3293" y="7365"/>
                </a:cubicBezTo>
                <a:cubicBezTo>
                  <a:pt x="3636" y="7332"/>
                  <a:pt x="3780" y="7192"/>
                  <a:pt x="3725" y="6940"/>
                </a:cubicBezTo>
                <a:lnTo>
                  <a:pt x="3614" y="6714"/>
                </a:lnTo>
                <a:cubicBezTo>
                  <a:pt x="3538" y="6481"/>
                  <a:pt x="3476" y="6333"/>
                  <a:pt x="3425" y="6270"/>
                </a:cubicBezTo>
                <a:cubicBezTo>
                  <a:pt x="3203" y="5600"/>
                  <a:pt x="3013" y="4942"/>
                  <a:pt x="2854" y="4295"/>
                </a:cubicBezTo>
                <a:lnTo>
                  <a:pt x="2781" y="3885"/>
                </a:lnTo>
                <a:cubicBezTo>
                  <a:pt x="2772" y="3795"/>
                  <a:pt x="2748" y="3639"/>
                  <a:pt x="2709" y="3418"/>
                </a:cubicBezTo>
                <a:cubicBezTo>
                  <a:pt x="2668" y="3196"/>
                  <a:pt x="2636" y="2992"/>
                  <a:pt x="2610" y="2806"/>
                </a:cubicBezTo>
                <a:lnTo>
                  <a:pt x="2902" y="2666"/>
                </a:lnTo>
                <a:lnTo>
                  <a:pt x="3393" y="2496"/>
                </a:lnTo>
                <a:lnTo>
                  <a:pt x="3780" y="2402"/>
                </a:lnTo>
                <a:cubicBezTo>
                  <a:pt x="3884" y="2366"/>
                  <a:pt x="3971" y="2289"/>
                  <a:pt x="4018" y="2188"/>
                </a:cubicBezTo>
                <a:lnTo>
                  <a:pt x="4057" y="2117"/>
                </a:lnTo>
                <a:cubicBezTo>
                  <a:pt x="4116" y="2029"/>
                  <a:pt x="4133" y="1941"/>
                  <a:pt x="4110" y="1852"/>
                </a:cubicBezTo>
                <a:cubicBezTo>
                  <a:pt x="4100" y="1741"/>
                  <a:pt x="4065" y="1658"/>
                  <a:pt x="4002" y="1603"/>
                </a:cubicBezTo>
                <a:cubicBezTo>
                  <a:pt x="3950" y="1557"/>
                  <a:pt x="3866" y="1535"/>
                  <a:pt x="3750" y="1535"/>
                </a:cubicBezTo>
                <a:cubicBezTo>
                  <a:pt x="3728" y="1535"/>
                  <a:pt x="3705" y="1536"/>
                  <a:pt x="3680" y="1538"/>
                </a:cubicBezTo>
                <a:cubicBezTo>
                  <a:pt x="3509" y="1553"/>
                  <a:pt x="3340" y="1586"/>
                  <a:pt x="3177" y="1637"/>
                </a:cubicBezTo>
                <a:cubicBezTo>
                  <a:pt x="2994" y="1692"/>
                  <a:pt x="2888" y="1720"/>
                  <a:pt x="2857" y="1723"/>
                </a:cubicBezTo>
                <a:lnTo>
                  <a:pt x="2474" y="1839"/>
                </a:lnTo>
                <a:cubicBezTo>
                  <a:pt x="2475" y="1771"/>
                  <a:pt x="2472" y="1704"/>
                  <a:pt x="2466" y="1636"/>
                </a:cubicBezTo>
                <a:lnTo>
                  <a:pt x="2443" y="1402"/>
                </a:lnTo>
                <a:lnTo>
                  <a:pt x="2448" y="1323"/>
                </a:lnTo>
                <a:lnTo>
                  <a:pt x="2421" y="1032"/>
                </a:lnTo>
                <a:cubicBezTo>
                  <a:pt x="2421" y="955"/>
                  <a:pt x="2417" y="878"/>
                  <a:pt x="2410" y="802"/>
                </a:cubicBezTo>
                <a:cubicBezTo>
                  <a:pt x="2402" y="716"/>
                  <a:pt x="2398" y="579"/>
                  <a:pt x="2399" y="391"/>
                </a:cubicBezTo>
                <a:cubicBezTo>
                  <a:pt x="2400" y="213"/>
                  <a:pt x="2390" y="123"/>
                  <a:pt x="2370" y="123"/>
                </a:cubicBezTo>
                <a:cubicBezTo>
                  <a:pt x="2369" y="123"/>
                  <a:pt x="2368" y="123"/>
                  <a:pt x="2367" y="124"/>
                </a:cubicBezTo>
                <a:cubicBezTo>
                  <a:pt x="2300" y="55"/>
                  <a:pt x="2203" y="16"/>
                  <a:pt x="2074" y="5"/>
                </a:cubicBezTo>
                <a:cubicBezTo>
                  <a:pt x="2034" y="2"/>
                  <a:pt x="1995" y="0"/>
                  <a:pt x="1958" y="0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87"/>
          <p:cNvSpPr/>
          <p:nvPr/>
        </p:nvSpPr>
        <p:spPr>
          <a:xfrm>
            <a:off x="2428560" y="2085120"/>
            <a:ext cx="110160" cy="160200"/>
          </a:xfrm>
          <a:custGeom>
            <a:avLst/>
            <a:gdLst/>
            <a:ahLst/>
            <a:rect l="l" t="t" r="r" b="b"/>
            <a:pathLst>
              <a:path w="3849" h="5573">
                <a:moveTo>
                  <a:pt x="1867" y="822"/>
                </a:moveTo>
                <a:cubicBezTo>
                  <a:pt x="1912" y="822"/>
                  <a:pt x="1941" y="834"/>
                  <a:pt x="1954" y="858"/>
                </a:cubicBezTo>
                <a:cubicBezTo>
                  <a:pt x="2071" y="991"/>
                  <a:pt x="2049" y="1433"/>
                  <a:pt x="1888" y="2185"/>
                </a:cubicBezTo>
                <a:cubicBezTo>
                  <a:pt x="1752" y="2453"/>
                  <a:pt x="1574" y="2587"/>
                  <a:pt x="1354" y="2587"/>
                </a:cubicBezTo>
                <a:cubicBezTo>
                  <a:pt x="1327" y="2587"/>
                  <a:pt x="1300" y="2585"/>
                  <a:pt x="1272" y="2581"/>
                </a:cubicBezTo>
                <a:cubicBezTo>
                  <a:pt x="1242" y="2028"/>
                  <a:pt x="1356" y="1495"/>
                  <a:pt x="1616" y="982"/>
                </a:cubicBezTo>
                <a:cubicBezTo>
                  <a:pt x="1652" y="896"/>
                  <a:pt x="1713" y="844"/>
                  <a:pt x="1798" y="829"/>
                </a:cubicBezTo>
                <a:cubicBezTo>
                  <a:pt x="1824" y="824"/>
                  <a:pt x="1847" y="822"/>
                  <a:pt x="1867" y="822"/>
                </a:cubicBezTo>
                <a:close/>
                <a:moveTo>
                  <a:pt x="1504" y="1"/>
                </a:moveTo>
                <a:cubicBezTo>
                  <a:pt x="1474" y="1"/>
                  <a:pt x="1450" y="3"/>
                  <a:pt x="1434" y="7"/>
                </a:cubicBezTo>
                <a:cubicBezTo>
                  <a:pt x="1186" y="90"/>
                  <a:pt x="1063" y="139"/>
                  <a:pt x="1064" y="154"/>
                </a:cubicBezTo>
                <a:cubicBezTo>
                  <a:pt x="887" y="261"/>
                  <a:pt x="725" y="420"/>
                  <a:pt x="579" y="629"/>
                </a:cubicBezTo>
                <a:lnTo>
                  <a:pt x="425" y="903"/>
                </a:lnTo>
                <a:cubicBezTo>
                  <a:pt x="421" y="1016"/>
                  <a:pt x="389" y="1110"/>
                  <a:pt x="327" y="1183"/>
                </a:cubicBezTo>
                <a:cubicBezTo>
                  <a:pt x="127" y="1766"/>
                  <a:pt x="22" y="2129"/>
                  <a:pt x="13" y="2272"/>
                </a:cubicBezTo>
                <a:cubicBezTo>
                  <a:pt x="0" y="2379"/>
                  <a:pt x="7" y="2544"/>
                  <a:pt x="32" y="2767"/>
                </a:cubicBezTo>
                <a:cubicBezTo>
                  <a:pt x="57" y="2991"/>
                  <a:pt x="79" y="3125"/>
                  <a:pt x="99" y="3172"/>
                </a:cubicBezTo>
                <a:cubicBezTo>
                  <a:pt x="118" y="3219"/>
                  <a:pt x="182" y="3406"/>
                  <a:pt x="287" y="3735"/>
                </a:cubicBezTo>
                <a:cubicBezTo>
                  <a:pt x="341" y="3820"/>
                  <a:pt x="373" y="3923"/>
                  <a:pt x="385" y="4042"/>
                </a:cubicBezTo>
                <a:lnTo>
                  <a:pt x="611" y="4640"/>
                </a:lnTo>
                <a:cubicBezTo>
                  <a:pt x="854" y="4910"/>
                  <a:pt x="1021" y="5090"/>
                  <a:pt x="1113" y="5179"/>
                </a:cubicBezTo>
                <a:cubicBezTo>
                  <a:pt x="1134" y="5209"/>
                  <a:pt x="1168" y="5226"/>
                  <a:pt x="1204" y="5226"/>
                </a:cubicBezTo>
                <a:cubicBezTo>
                  <a:pt x="1209" y="5226"/>
                  <a:pt x="1214" y="5226"/>
                  <a:pt x="1219" y="5225"/>
                </a:cubicBezTo>
                <a:lnTo>
                  <a:pt x="1389" y="5367"/>
                </a:lnTo>
                <a:lnTo>
                  <a:pt x="1504" y="5379"/>
                </a:lnTo>
                <a:lnTo>
                  <a:pt x="1582" y="5372"/>
                </a:lnTo>
                <a:lnTo>
                  <a:pt x="1912" y="5510"/>
                </a:lnTo>
                <a:lnTo>
                  <a:pt x="2045" y="5497"/>
                </a:lnTo>
                <a:lnTo>
                  <a:pt x="2045" y="5497"/>
                </a:lnTo>
                <a:lnTo>
                  <a:pt x="2024" y="5510"/>
                </a:lnTo>
                <a:cubicBezTo>
                  <a:pt x="2079" y="5524"/>
                  <a:pt x="2134" y="5532"/>
                  <a:pt x="2190" y="5534"/>
                </a:cubicBezTo>
                <a:cubicBezTo>
                  <a:pt x="2232" y="5534"/>
                  <a:pt x="2253" y="5541"/>
                  <a:pt x="2255" y="5556"/>
                </a:cubicBezTo>
                <a:cubicBezTo>
                  <a:pt x="2325" y="5567"/>
                  <a:pt x="2387" y="5572"/>
                  <a:pt x="2441" y="5572"/>
                </a:cubicBezTo>
                <a:cubicBezTo>
                  <a:pt x="2527" y="5572"/>
                  <a:pt x="2592" y="5559"/>
                  <a:pt x="2636" y="5532"/>
                </a:cubicBezTo>
                <a:cubicBezTo>
                  <a:pt x="2713" y="5540"/>
                  <a:pt x="2779" y="5544"/>
                  <a:pt x="2834" y="5544"/>
                </a:cubicBezTo>
                <a:cubicBezTo>
                  <a:pt x="2881" y="5544"/>
                  <a:pt x="2920" y="5541"/>
                  <a:pt x="2951" y="5535"/>
                </a:cubicBezTo>
                <a:cubicBezTo>
                  <a:pt x="2996" y="5531"/>
                  <a:pt x="3128" y="5458"/>
                  <a:pt x="3347" y="5317"/>
                </a:cubicBezTo>
                <a:cubicBezTo>
                  <a:pt x="3463" y="5186"/>
                  <a:pt x="3568" y="5025"/>
                  <a:pt x="3663" y="4836"/>
                </a:cubicBezTo>
                <a:cubicBezTo>
                  <a:pt x="3770" y="4547"/>
                  <a:pt x="3830" y="4356"/>
                  <a:pt x="3840" y="4261"/>
                </a:cubicBezTo>
                <a:cubicBezTo>
                  <a:pt x="3849" y="4166"/>
                  <a:pt x="3805" y="4075"/>
                  <a:pt x="3707" y="3986"/>
                </a:cubicBezTo>
                <a:cubicBezTo>
                  <a:pt x="3618" y="3908"/>
                  <a:pt x="3535" y="3869"/>
                  <a:pt x="3455" y="3869"/>
                </a:cubicBezTo>
                <a:cubicBezTo>
                  <a:pt x="3342" y="3869"/>
                  <a:pt x="3238" y="3948"/>
                  <a:pt x="3142" y="4107"/>
                </a:cubicBezTo>
                <a:lnTo>
                  <a:pt x="2886" y="4493"/>
                </a:lnTo>
                <a:cubicBezTo>
                  <a:pt x="2826" y="4574"/>
                  <a:pt x="2723" y="4634"/>
                  <a:pt x="2577" y="4674"/>
                </a:cubicBezTo>
                <a:cubicBezTo>
                  <a:pt x="2491" y="4698"/>
                  <a:pt x="2414" y="4709"/>
                  <a:pt x="2347" y="4709"/>
                </a:cubicBezTo>
                <a:cubicBezTo>
                  <a:pt x="2299" y="4709"/>
                  <a:pt x="2256" y="4703"/>
                  <a:pt x="2216" y="4691"/>
                </a:cubicBezTo>
                <a:cubicBezTo>
                  <a:pt x="2124" y="4663"/>
                  <a:pt x="1994" y="4596"/>
                  <a:pt x="1826" y="4492"/>
                </a:cubicBezTo>
                <a:cubicBezTo>
                  <a:pt x="1760" y="4431"/>
                  <a:pt x="1666" y="4253"/>
                  <a:pt x="1544" y="3960"/>
                </a:cubicBezTo>
                <a:cubicBezTo>
                  <a:pt x="1423" y="3666"/>
                  <a:pt x="1354" y="3438"/>
                  <a:pt x="1338" y="3274"/>
                </a:cubicBezTo>
                <a:lnTo>
                  <a:pt x="1338" y="3274"/>
                </a:lnTo>
                <a:cubicBezTo>
                  <a:pt x="1449" y="3293"/>
                  <a:pt x="1540" y="3302"/>
                  <a:pt x="1609" y="3302"/>
                </a:cubicBezTo>
                <a:cubicBezTo>
                  <a:pt x="1631" y="3302"/>
                  <a:pt x="1650" y="3301"/>
                  <a:pt x="1667" y="3300"/>
                </a:cubicBezTo>
                <a:cubicBezTo>
                  <a:pt x="1712" y="3296"/>
                  <a:pt x="1747" y="3294"/>
                  <a:pt x="1774" y="3294"/>
                </a:cubicBezTo>
                <a:cubicBezTo>
                  <a:pt x="1791" y="3294"/>
                  <a:pt x="1804" y="3294"/>
                  <a:pt x="1814" y="3296"/>
                </a:cubicBezTo>
                <a:lnTo>
                  <a:pt x="2071" y="3272"/>
                </a:lnTo>
                <a:cubicBezTo>
                  <a:pt x="2168" y="3263"/>
                  <a:pt x="2231" y="3249"/>
                  <a:pt x="2259" y="3232"/>
                </a:cubicBezTo>
                <a:cubicBezTo>
                  <a:pt x="2318" y="3226"/>
                  <a:pt x="2425" y="3156"/>
                  <a:pt x="2577" y="3021"/>
                </a:cubicBezTo>
                <a:cubicBezTo>
                  <a:pt x="2670" y="2885"/>
                  <a:pt x="2761" y="2707"/>
                  <a:pt x="2854" y="2487"/>
                </a:cubicBezTo>
                <a:cubicBezTo>
                  <a:pt x="2970" y="2138"/>
                  <a:pt x="3030" y="1899"/>
                  <a:pt x="3033" y="1771"/>
                </a:cubicBezTo>
                <a:cubicBezTo>
                  <a:pt x="3036" y="1643"/>
                  <a:pt x="3040" y="1485"/>
                  <a:pt x="3044" y="1297"/>
                </a:cubicBezTo>
                <a:cubicBezTo>
                  <a:pt x="2983" y="881"/>
                  <a:pt x="2872" y="580"/>
                  <a:pt x="2710" y="392"/>
                </a:cubicBezTo>
                <a:lnTo>
                  <a:pt x="2672" y="340"/>
                </a:lnTo>
                <a:cubicBezTo>
                  <a:pt x="2545" y="194"/>
                  <a:pt x="2254" y="90"/>
                  <a:pt x="1796" y="29"/>
                </a:cubicBezTo>
                <a:cubicBezTo>
                  <a:pt x="1667" y="10"/>
                  <a:pt x="1569" y="1"/>
                  <a:pt x="1504" y="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88"/>
          <p:cNvSpPr/>
          <p:nvPr/>
        </p:nvSpPr>
        <p:spPr>
          <a:xfrm>
            <a:off x="2536560" y="2091960"/>
            <a:ext cx="123840" cy="131760"/>
          </a:xfrm>
          <a:custGeom>
            <a:avLst/>
            <a:gdLst/>
            <a:ahLst/>
            <a:rect l="l" t="t" r="r" b="b"/>
            <a:pathLst>
              <a:path w="4324" h="4595">
                <a:moveTo>
                  <a:pt x="1743" y="1722"/>
                </a:moveTo>
                <a:lnTo>
                  <a:pt x="1661" y="1922"/>
                </a:lnTo>
                <a:lnTo>
                  <a:pt x="1475" y="2570"/>
                </a:lnTo>
                <a:cubicBezTo>
                  <a:pt x="1420" y="2786"/>
                  <a:pt x="1367" y="2975"/>
                  <a:pt x="1314" y="3138"/>
                </a:cubicBezTo>
                <a:cubicBezTo>
                  <a:pt x="1297" y="3103"/>
                  <a:pt x="1284" y="3040"/>
                  <a:pt x="1274" y="2951"/>
                </a:cubicBezTo>
                <a:cubicBezTo>
                  <a:pt x="1270" y="2902"/>
                  <a:pt x="1276" y="2708"/>
                  <a:pt x="1294" y="2369"/>
                </a:cubicBezTo>
                <a:lnTo>
                  <a:pt x="1294" y="2369"/>
                </a:lnTo>
                <a:cubicBezTo>
                  <a:pt x="1421" y="2185"/>
                  <a:pt x="1571" y="1970"/>
                  <a:pt x="1743" y="1722"/>
                </a:cubicBezTo>
                <a:close/>
                <a:moveTo>
                  <a:pt x="3033" y="1"/>
                </a:moveTo>
                <a:cubicBezTo>
                  <a:pt x="2934" y="1"/>
                  <a:pt x="2863" y="3"/>
                  <a:pt x="2821" y="7"/>
                </a:cubicBezTo>
                <a:cubicBezTo>
                  <a:pt x="2741" y="50"/>
                  <a:pt x="2688" y="72"/>
                  <a:pt x="2661" y="72"/>
                </a:cubicBezTo>
                <a:cubicBezTo>
                  <a:pt x="2654" y="72"/>
                  <a:pt x="2649" y="71"/>
                  <a:pt x="2646" y="68"/>
                </a:cubicBezTo>
                <a:cubicBezTo>
                  <a:pt x="2608" y="117"/>
                  <a:pt x="2563" y="160"/>
                  <a:pt x="2512" y="194"/>
                </a:cubicBezTo>
                <a:lnTo>
                  <a:pt x="2307" y="416"/>
                </a:lnTo>
                <a:lnTo>
                  <a:pt x="2058" y="880"/>
                </a:lnTo>
                <a:cubicBezTo>
                  <a:pt x="2050" y="956"/>
                  <a:pt x="2036" y="1006"/>
                  <a:pt x="2016" y="1031"/>
                </a:cubicBezTo>
                <a:lnTo>
                  <a:pt x="1783" y="1662"/>
                </a:lnTo>
                <a:cubicBezTo>
                  <a:pt x="1594" y="1933"/>
                  <a:pt x="1431" y="2168"/>
                  <a:pt x="1294" y="2366"/>
                </a:cubicBezTo>
                <a:lnTo>
                  <a:pt x="1294" y="2366"/>
                </a:lnTo>
                <a:cubicBezTo>
                  <a:pt x="1308" y="2087"/>
                  <a:pt x="1330" y="1712"/>
                  <a:pt x="1359" y="1239"/>
                </a:cubicBezTo>
                <a:cubicBezTo>
                  <a:pt x="1402" y="898"/>
                  <a:pt x="1427" y="722"/>
                  <a:pt x="1433" y="714"/>
                </a:cubicBezTo>
                <a:cubicBezTo>
                  <a:pt x="1429" y="658"/>
                  <a:pt x="1428" y="602"/>
                  <a:pt x="1429" y="545"/>
                </a:cubicBezTo>
                <a:cubicBezTo>
                  <a:pt x="1410" y="424"/>
                  <a:pt x="1380" y="363"/>
                  <a:pt x="1337" y="363"/>
                </a:cubicBezTo>
                <a:cubicBezTo>
                  <a:pt x="1336" y="363"/>
                  <a:pt x="1334" y="363"/>
                  <a:pt x="1333" y="363"/>
                </a:cubicBezTo>
                <a:cubicBezTo>
                  <a:pt x="1265" y="294"/>
                  <a:pt x="1224" y="249"/>
                  <a:pt x="1206" y="228"/>
                </a:cubicBezTo>
                <a:cubicBezTo>
                  <a:pt x="971" y="123"/>
                  <a:pt x="789" y="65"/>
                  <a:pt x="660" y="55"/>
                </a:cubicBezTo>
                <a:cubicBezTo>
                  <a:pt x="593" y="47"/>
                  <a:pt x="530" y="43"/>
                  <a:pt x="472" y="43"/>
                </a:cubicBezTo>
                <a:cubicBezTo>
                  <a:pt x="282" y="43"/>
                  <a:pt x="146" y="85"/>
                  <a:pt x="62" y="167"/>
                </a:cubicBezTo>
                <a:lnTo>
                  <a:pt x="2" y="365"/>
                </a:lnTo>
                <a:cubicBezTo>
                  <a:pt x="1" y="433"/>
                  <a:pt x="14" y="483"/>
                  <a:pt x="39" y="513"/>
                </a:cubicBezTo>
                <a:cubicBezTo>
                  <a:pt x="64" y="545"/>
                  <a:pt x="92" y="631"/>
                  <a:pt x="120" y="771"/>
                </a:cubicBezTo>
                <a:cubicBezTo>
                  <a:pt x="125" y="906"/>
                  <a:pt x="136" y="992"/>
                  <a:pt x="156" y="1028"/>
                </a:cubicBezTo>
                <a:lnTo>
                  <a:pt x="177" y="1250"/>
                </a:lnTo>
                <a:cubicBezTo>
                  <a:pt x="184" y="1333"/>
                  <a:pt x="191" y="1517"/>
                  <a:pt x="195" y="1802"/>
                </a:cubicBezTo>
                <a:cubicBezTo>
                  <a:pt x="200" y="2087"/>
                  <a:pt x="206" y="2353"/>
                  <a:pt x="215" y="2601"/>
                </a:cubicBezTo>
                <a:lnTo>
                  <a:pt x="240" y="2868"/>
                </a:lnTo>
                <a:cubicBezTo>
                  <a:pt x="250" y="2965"/>
                  <a:pt x="257" y="3135"/>
                  <a:pt x="265" y="3374"/>
                </a:cubicBezTo>
                <a:cubicBezTo>
                  <a:pt x="254" y="3413"/>
                  <a:pt x="261" y="3438"/>
                  <a:pt x="284" y="3451"/>
                </a:cubicBezTo>
                <a:cubicBezTo>
                  <a:pt x="286" y="3537"/>
                  <a:pt x="284" y="3625"/>
                  <a:pt x="275" y="3711"/>
                </a:cubicBezTo>
                <a:cubicBezTo>
                  <a:pt x="318" y="3835"/>
                  <a:pt x="322" y="3921"/>
                  <a:pt x="289" y="3970"/>
                </a:cubicBezTo>
                <a:lnTo>
                  <a:pt x="306" y="4148"/>
                </a:lnTo>
                <a:cubicBezTo>
                  <a:pt x="352" y="4325"/>
                  <a:pt x="441" y="4421"/>
                  <a:pt x="570" y="4438"/>
                </a:cubicBezTo>
                <a:cubicBezTo>
                  <a:pt x="584" y="4450"/>
                  <a:pt x="601" y="4457"/>
                  <a:pt x="619" y="4457"/>
                </a:cubicBezTo>
                <a:cubicBezTo>
                  <a:pt x="620" y="4457"/>
                  <a:pt x="622" y="4457"/>
                  <a:pt x="623" y="4457"/>
                </a:cubicBezTo>
                <a:cubicBezTo>
                  <a:pt x="624" y="4456"/>
                  <a:pt x="625" y="4456"/>
                  <a:pt x="627" y="4456"/>
                </a:cubicBezTo>
                <a:cubicBezTo>
                  <a:pt x="653" y="4456"/>
                  <a:pt x="760" y="4476"/>
                  <a:pt x="950" y="4516"/>
                </a:cubicBezTo>
                <a:cubicBezTo>
                  <a:pt x="1149" y="4556"/>
                  <a:pt x="1275" y="4582"/>
                  <a:pt x="1328" y="4592"/>
                </a:cubicBezTo>
                <a:lnTo>
                  <a:pt x="1543" y="4594"/>
                </a:lnTo>
                <a:cubicBezTo>
                  <a:pt x="1691" y="4558"/>
                  <a:pt x="1766" y="4524"/>
                  <a:pt x="1771" y="4494"/>
                </a:cubicBezTo>
                <a:cubicBezTo>
                  <a:pt x="1841" y="4209"/>
                  <a:pt x="1875" y="4052"/>
                  <a:pt x="1872" y="4021"/>
                </a:cubicBezTo>
                <a:cubicBezTo>
                  <a:pt x="1939" y="3925"/>
                  <a:pt x="1977" y="3839"/>
                  <a:pt x="1989" y="3762"/>
                </a:cubicBezTo>
                <a:cubicBezTo>
                  <a:pt x="2003" y="3676"/>
                  <a:pt x="2029" y="3592"/>
                  <a:pt x="2066" y="3512"/>
                </a:cubicBezTo>
                <a:cubicBezTo>
                  <a:pt x="2107" y="3422"/>
                  <a:pt x="2130" y="3365"/>
                  <a:pt x="2135" y="3342"/>
                </a:cubicBezTo>
                <a:cubicBezTo>
                  <a:pt x="2141" y="3305"/>
                  <a:pt x="2141" y="3267"/>
                  <a:pt x="2135" y="3230"/>
                </a:cubicBezTo>
                <a:cubicBezTo>
                  <a:pt x="2170" y="3046"/>
                  <a:pt x="2215" y="2922"/>
                  <a:pt x="2269" y="2856"/>
                </a:cubicBezTo>
                <a:cubicBezTo>
                  <a:pt x="2264" y="2805"/>
                  <a:pt x="2279" y="2755"/>
                  <a:pt x="2312" y="2716"/>
                </a:cubicBezTo>
                <a:cubicBezTo>
                  <a:pt x="2344" y="2653"/>
                  <a:pt x="2376" y="2560"/>
                  <a:pt x="2409" y="2437"/>
                </a:cubicBezTo>
                <a:lnTo>
                  <a:pt x="2764" y="1546"/>
                </a:lnTo>
                <a:cubicBezTo>
                  <a:pt x="2773" y="1553"/>
                  <a:pt x="2784" y="1638"/>
                  <a:pt x="2800" y="1802"/>
                </a:cubicBezTo>
                <a:cubicBezTo>
                  <a:pt x="2756" y="1971"/>
                  <a:pt x="2717" y="2200"/>
                  <a:pt x="2684" y="2489"/>
                </a:cubicBezTo>
                <a:cubicBezTo>
                  <a:pt x="2652" y="2771"/>
                  <a:pt x="2635" y="2957"/>
                  <a:pt x="2636" y="3046"/>
                </a:cubicBezTo>
                <a:cubicBezTo>
                  <a:pt x="2613" y="3279"/>
                  <a:pt x="2632" y="3514"/>
                  <a:pt x="2691" y="3740"/>
                </a:cubicBezTo>
                <a:cubicBezTo>
                  <a:pt x="2695" y="3778"/>
                  <a:pt x="2703" y="3815"/>
                  <a:pt x="2713" y="3851"/>
                </a:cubicBezTo>
                <a:cubicBezTo>
                  <a:pt x="2725" y="3902"/>
                  <a:pt x="2754" y="3978"/>
                  <a:pt x="2802" y="4080"/>
                </a:cubicBezTo>
                <a:cubicBezTo>
                  <a:pt x="2847" y="4240"/>
                  <a:pt x="2984" y="4389"/>
                  <a:pt x="3217" y="4525"/>
                </a:cubicBezTo>
                <a:cubicBezTo>
                  <a:pt x="3309" y="4561"/>
                  <a:pt x="3388" y="4579"/>
                  <a:pt x="3454" y="4579"/>
                </a:cubicBezTo>
                <a:cubicBezTo>
                  <a:pt x="3465" y="4579"/>
                  <a:pt x="3476" y="4579"/>
                  <a:pt x="3487" y="4578"/>
                </a:cubicBezTo>
                <a:cubicBezTo>
                  <a:pt x="3548" y="4574"/>
                  <a:pt x="3610" y="4571"/>
                  <a:pt x="3672" y="4571"/>
                </a:cubicBezTo>
                <a:cubicBezTo>
                  <a:pt x="3706" y="4571"/>
                  <a:pt x="3740" y="4572"/>
                  <a:pt x="3774" y="4573"/>
                </a:cubicBezTo>
                <a:cubicBezTo>
                  <a:pt x="3975" y="4555"/>
                  <a:pt x="4111" y="4508"/>
                  <a:pt x="4183" y="4433"/>
                </a:cubicBezTo>
                <a:cubicBezTo>
                  <a:pt x="4254" y="4358"/>
                  <a:pt x="4297" y="4293"/>
                  <a:pt x="4311" y="4235"/>
                </a:cubicBezTo>
                <a:cubicBezTo>
                  <a:pt x="4324" y="4177"/>
                  <a:pt x="4293" y="4073"/>
                  <a:pt x="4219" y="3923"/>
                </a:cubicBezTo>
                <a:cubicBezTo>
                  <a:pt x="4212" y="3855"/>
                  <a:pt x="4183" y="3820"/>
                  <a:pt x="4130" y="3818"/>
                </a:cubicBezTo>
                <a:cubicBezTo>
                  <a:pt x="4144" y="3809"/>
                  <a:pt x="4134" y="3764"/>
                  <a:pt x="4100" y="3686"/>
                </a:cubicBezTo>
                <a:cubicBezTo>
                  <a:pt x="4066" y="3606"/>
                  <a:pt x="4040" y="3545"/>
                  <a:pt x="4022" y="3501"/>
                </a:cubicBezTo>
                <a:cubicBezTo>
                  <a:pt x="4019" y="3480"/>
                  <a:pt x="3999" y="3394"/>
                  <a:pt x="3963" y="3247"/>
                </a:cubicBezTo>
                <a:cubicBezTo>
                  <a:pt x="3927" y="3101"/>
                  <a:pt x="3922" y="2857"/>
                  <a:pt x="3951" y="2516"/>
                </a:cubicBezTo>
                <a:cubicBezTo>
                  <a:pt x="4022" y="2088"/>
                  <a:pt x="4073" y="1711"/>
                  <a:pt x="4102" y="1385"/>
                </a:cubicBezTo>
                <a:cubicBezTo>
                  <a:pt x="4138" y="975"/>
                  <a:pt x="4156" y="725"/>
                  <a:pt x="4155" y="636"/>
                </a:cubicBezTo>
                <a:cubicBezTo>
                  <a:pt x="4158" y="516"/>
                  <a:pt x="4102" y="408"/>
                  <a:pt x="3989" y="313"/>
                </a:cubicBezTo>
                <a:lnTo>
                  <a:pt x="3457" y="59"/>
                </a:lnTo>
                <a:lnTo>
                  <a:pt x="3226" y="3"/>
                </a:lnTo>
                <a:cubicBezTo>
                  <a:pt x="3153" y="1"/>
                  <a:pt x="3089" y="1"/>
                  <a:pt x="3033" y="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89"/>
          <p:cNvSpPr/>
          <p:nvPr/>
        </p:nvSpPr>
        <p:spPr>
          <a:xfrm>
            <a:off x="2294280" y="2257200"/>
            <a:ext cx="126000" cy="220320"/>
          </a:xfrm>
          <a:custGeom>
            <a:avLst/>
            <a:gdLst/>
            <a:ahLst/>
            <a:rect l="l" t="t" r="r" b="b"/>
            <a:pathLst>
              <a:path w="4397" h="7647">
                <a:moveTo>
                  <a:pt x="2239" y="1"/>
                </a:moveTo>
                <a:cubicBezTo>
                  <a:pt x="2181" y="1"/>
                  <a:pt x="2132" y="14"/>
                  <a:pt x="2090" y="40"/>
                </a:cubicBezTo>
                <a:cubicBezTo>
                  <a:pt x="1908" y="193"/>
                  <a:pt x="1805" y="289"/>
                  <a:pt x="1780" y="329"/>
                </a:cubicBezTo>
                <a:cubicBezTo>
                  <a:pt x="1684" y="744"/>
                  <a:pt x="1637" y="967"/>
                  <a:pt x="1640" y="996"/>
                </a:cubicBezTo>
                <a:cubicBezTo>
                  <a:pt x="1566" y="1244"/>
                  <a:pt x="1531" y="1395"/>
                  <a:pt x="1536" y="1447"/>
                </a:cubicBezTo>
                <a:cubicBezTo>
                  <a:pt x="1481" y="1573"/>
                  <a:pt x="1458" y="1695"/>
                  <a:pt x="1470" y="1814"/>
                </a:cubicBezTo>
                <a:lnTo>
                  <a:pt x="1436" y="2054"/>
                </a:lnTo>
                <a:cubicBezTo>
                  <a:pt x="1390" y="2076"/>
                  <a:pt x="1363" y="2087"/>
                  <a:pt x="1353" y="2087"/>
                </a:cubicBezTo>
                <a:cubicBezTo>
                  <a:pt x="1350" y="2087"/>
                  <a:pt x="1349" y="2086"/>
                  <a:pt x="1348" y="2085"/>
                </a:cubicBezTo>
                <a:lnTo>
                  <a:pt x="1185" y="2145"/>
                </a:lnTo>
                <a:cubicBezTo>
                  <a:pt x="1044" y="2167"/>
                  <a:pt x="936" y="2203"/>
                  <a:pt x="857" y="2255"/>
                </a:cubicBezTo>
                <a:cubicBezTo>
                  <a:pt x="696" y="2287"/>
                  <a:pt x="584" y="2304"/>
                  <a:pt x="524" y="2310"/>
                </a:cubicBezTo>
                <a:cubicBezTo>
                  <a:pt x="464" y="2315"/>
                  <a:pt x="363" y="2345"/>
                  <a:pt x="216" y="2396"/>
                </a:cubicBezTo>
                <a:cubicBezTo>
                  <a:pt x="57" y="2464"/>
                  <a:pt x="0" y="2607"/>
                  <a:pt x="43" y="2824"/>
                </a:cubicBezTo>
                <a:cubicBezTo>
                  <a:pt x="86" y="3041"/>
                  <a:pt x="189" y="3168"/>
                  <a:pt x="350" y="3206"/>
                </a:cubicBezTo>
                <a:cubicBezTo>
                  <a:pt x="435" y="3227"/>
                  <a:pt x="548" y="3240"/>
                  <a:pt x="691" y="3241"/>
                </a:cubicBezTo>
                <a:cubicBezTo>
                  <a:pt x="834" y="3242"/>
                  <a:pt x="938" y="3245"/>
                  <a:pt x="1002" y="3251"/>
                </a:cubicBezTo>
                <a:cubicBezTo>
                  <a:pt x="1067" y="3256"/>
                  <a:pt x="1178" y="3258"/>
                  <a:pt x="1335" y="3258"/>
                </a:cubicBezTo>
                <a:lnTo>
                  <a:pt x="1334" y="3360"/>
                </a:lnTo>
                <a:cubicBezTo>
                  <a:pt x="1346" y="3472"/>
                  <a:pt x="1350" y="3585"/>
                  <a:pt x="1344" y="3697"/>
                </a:cubicBezTo>
                <a:cubicBezTo>
                  <a:pt x="1334" y="3751"/>
                  <a:pt x="1331" y="3844"/>
                  <a:pt x="1336" y="3975"/>
                </a:cubicBezTo>
                <a:cubicBezTo>
                  <a:pt x="1341" y="4106"/>
                  <a:pt x="1353" y="4185"/>
                  <a:pt x="1370" y="4214"/>
                </a:cubicBezTo>
                <a:cubicBezTo>
                  <a:pt x="1359" y="4410"/>
                  <a:pt x="1355" y="4523"/>
                  <a:pt x="1357" y="4553"/>
                </a:cubicBezTo>
                <a:lnTo>
                  <a:pt x="1347" y="4802"/>
                </a:lnTo>
                <a:cubicBezTo>
                  <a:pt x="1387" y="5061"/>
                  <a:pt x="1396" y="5203"/>
                  <a:pt x="1377" y="5228"/>
                </a:cubicBezTo>
                <a:cubicBezTo>
                  <a:pt x="1396" y="5286"/>
                  <a:pt x="1418" y="5514"/>
                  <a:pt x="1441" y="5910"/>
                </a:cubicBezTo>
                <a:cubicBezTo>
                  <a:pt x="1461" y="6126"/>
                  <a:pt x="1493" y="6251"/>
                  <a:pt x="1533" y="6285"/>
                </a:cubicBezTo>
                <a:cubicBezTo>
                  <a:pt x="1569" y="6389"/>
                  <a:pt x="1597" y="6495"/>
                  <a:pt x="1619" y="6603"/>
                </a:cubicBezTo>
                <a:cubicBezTo>
                  <a:pt x="1624" y="6648"/>
                  <a:pt x="1627" y="6685"/>
                  <a:pt x="1630" y="6715"/>
                </a:cubicBezTo>
                <a:cubicBezTo>
                  <a:pt x="1633" y="6745"/>
                  <a:pt x="1660" y="6788"/>
                  <a:pt x="1710" y="6842"/>
                </a:cubicBezTo>
                <a:cubicBezTo>
                  <a:pt x="1744" y="6877"/>
                  <a:pt x="1794" y="6967"/>
                  <a:pt x="1859" y="7111"/>
                </a:cubicBezTo>
                <a:cubicBezTo>
                  <a:pt x="1868" y="7137"/>
                  <a:pt x="1880" y="7162"/>
                  <a:pt x="1895" y="7186"/>
                </a:cubicBezTo>
                <a:cubicBezTo>
                  <a:pt x="1908" y="7207"/>
                  <a:pt x="1929" y="7246"/>
                  <a:pt x="1958" y="7304"/>
                </a:cubicBezTo>
                <a:lnTo>
                  <a:pt x="2097" y="7470"/>
                </a:lnTo>
                <a:cubicBezTo>
                  <a:pt x="2246" y="7587"/>
                  <a:pt x="2408" y="7646"/>
                  <a:pt x="2583" y="7646"/>
                </a:cubicBezTo>
                <a:cubicBezTo>
                  <a:pt x="2609" y="7646"/>
                  <a:pt x="2635" y="7645"/>
                  <a:pt x="2661" y="7643"/>
                </a:cubicBezTo>
                <a:cubicBezTo>
                  <a:pt x="2865" y="7623"/>
                  <a:pt x="3002" y="7501"/>
                  <a:pt x="3071" y="7277"/>
                </a:cubicBezTo>
                <a:cubicBezTo>
                  <a:pt x="3013" y="7064"/>
                  <a:pt x="2980" y="6924"/>
                  <a:pt x="2974" y="6857"/>
                </a:cubicBezTo>
                <a:cubicBezTo>
                  <a:pt x="2938" y="6793"/>
                  <a:pt x="2908" y="6680"/>
                  <a:pt x="2886" y="6516"/>
                </a:cubicBezTo>
                <a:cubicBezTo>
                  <a:pt x="2851" y="6393"/>
                  <a:pt x="2828" y="6266"/>
                  <a:pt x="2817" y="6139"/>
                </a:cubicBezTo>
                <a:lnTo>
                  <a:pt x="2739" y="5324"/>
                </a:lnTo>
                <a:cubicBezTo>
                  <a:pt x="2709" y="4695"/>
                  <a:pt x="2713" y="4345"/>
                  <a:pt x="2751" y="4274"/>
                </a:cubicBezTo>
                <a:cubicBezTo>
                  <a:pt x="2771" y="3768"/>
                  <a:pt x="2779" y="3489"/>
                  <a:pt x="2773" y="3436"/>
                </a:cubicBezTo>
                <a:lnTo>
                  <a:pt x="2769" y="3268"/>
                </a:lnTo>
                <a:cubicBezTo>
                  <a:pt x="2761" y="3163"/>
                  <a:pt x="2758" y="3057"/>
                  <a:pt x="2761" y="2953"/>
                </a:cubicBezTo>
                <a:cubicBezTo>
                  <a:pt x="2884" y="2904"/>
                  <a:pt x="3079" y="2866"/>
                  <a:pt x="3343" y="2841"/>
                </a:cubicBezTo>
                <a:cubicBezTo>
                  <a:pt x="3607" y="2816"/>
                  <a:pt x="3821" y="2792"/>
                  <a:pt x="3984" y="2769"/>
                </a:cubicBezTo>
                <a:cubicBezTo>
                  <a:pt x="4184" y="2720"/>
                  <a:pt x="4306" y="2660"/>
                  <a:pt x="4351" y="2588"/>
                </a:cubicBezTo>
                <a:cubicBezTo>
                  <a:pt x="4396" y="2516"/>
                  <a:pt x="4393" y="2399"/>
                  <a:pt x="4340" y="2240"/>
                </a:cubicBezTo>
                <a:cubicBezTo>
                  <a:pt x="4222" y="2025"/>
                  <a:pt x="3973" y="1898"/>
                  <a:pt x="3594" y="1859"/>
                </a:cubicBezTo>
                <a:cubicBezTo>
                  <a:pt x="3396" y="1840"/>
                  <a:pt x="3227" y="1822"/>
                  <a:pt x="3086" y="1805"/>
                </a:cubicBezTo>
                <a:cubicBezTo>
                  <a:pt x="2946" y="1790"/>
                  <a:pt x="2845" y="1780"/>
                  <a:pt x="2785" y="1778"/>
                </a:cubicBezTo>
                <a:lnTo>
                  <a:pt x="2756" y="1466"/>
                </a:lnTo>
                <a:cubicBezTo>
                  <a:pt x="2805" y="957"/>
                  <a:pt x="2831" y="677"/>
                  <a:pt x="2833" y="623"/>
                </a:cubicBezTo>
                <a:cubicBezTo>
                  <a:pt x="2818" y="459"/>
                  <a:pt x="2830" y="353"/>
                  <a:pt x="2871" y="304"/>
                </a:cubicBezTo>
                <a:cubicBezTo>
                  <a:pt x="2817" y="219"/>
                  <a:pt x="2728" y="157"/>
                  <a:pt x="2605" y="115"/>
                </a:cubicBezTo>
                <a:cubicBezTo>
                  <a:pt x="2460" y="39"/>
                  <a:pt x="2338" y="1"/>
                  <a:pt x="2239" y="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90"/>
          <p:cNvSpPr/>
          <p:nvPr/>
        </p:nvSpPr>
        <p:spPr>
          <a:xfrm>
            <a:off x="2427480" y="2321640"/>
            <a:ext cx="127800" cy="135720"/>
          </a:xfrm>
          <a:custGeom>
            <a:avLst/>
            <a:gdLst/>
            <a:ahLst/>
            <a:rect l="l" t="t" r="r" b="b"/>
            <a:pathLst>
              <a:path w="4459" h="4735">
                <a:moveTo>
                  <a:pt x="1581" y="896"/>
                </a:moveTo>
                <a:cubicBezTo>
                  <a:pt x="1758" y="896"/>
                  <a:pt x="1882" y="935"/>
                  <a:pt x="1958" y="1013"/>
                </a:cubicBezTo>
                <a:cubicBezTo>
                  <a:pt x="2032" y="1093"/>
                  <a:pt x="2081" y="1214"/>
                  <a:pt x="2104" y="1377"/>
                </a:cubicBezTo>
                <a:cubicBezTo>
                  <a:pt x="2199" y="2134"/>
                  <a:pt x="2082" y="2889"/>
                  <a:pt x="1756" y="3642"/>
                </a:cubicBezTo>
                <a:cubicBezTo>
                  <a:pt x="1688" y="3799"/>
                  <a:pt x="1636" y="3880"/>
                  <a:pt x="1599" y="3883"/>
                </a:cubicBezTo>
                <a:cubicBezTo>
                  <a:pt x="1595" y="3885"/>
                  <a:pt x="1591" y="3886"/>
                  <a:pt x="1588" y="3886"/>
                </a:cubicBezTo>
                <a:cubicBezTo>
                  <a:pt x="1576" y="3886"/>
                  <a:pt x="1564" y="3875"/>
                  <a:pt x="1551" y="3854"/>
                </a:cubicBezTo>
                <a:cubicBezTo>
                  <a:pt x="1422" y="3693"/>
                  <a:pt x="1337" y="3430"/>
                  <a:pt x="1295" y="3067"/>
                </a:cubicBezTo>
                <a:cubicBezTo>
                  <a:pt x="1261" y="2705"/>
                  <a:pt x="1265" y="2343"/>
                  <a:pt x="1305" y="1983"/>
                </a:cubicBezTo>
                <a:cubicBezTo>
                  <a:pt x="1304" y="1749"/>
                  <a:pt x="1337" y="1515"/>
                  <a:pt x="1402" y="1292"/>
                </a:cubicBezTo>
                <a:cubicBezTo>
                  <a:pt x="1468" y="1070"/>
                  <a:pt x="1525" y="939"/>
                  <a:pt x="1573" y="896"/>
                </a:cubicBezTo>
                <a:cubicBezTo>
                  <a:pt x="1576" y="896"/>
                  <a:pt x="1578" y="896"/>
                  <a:pt x="1581" y="896"/>
                </a:cubicBezTo>
                <a:close/>
                <a:moveTo>
                  <a:pt x="1368" y="1"/>
                </a:moveTo>
                <a:cubicBezTo>
                  <a:pt x="1338" y="1"/>
                  <a:pt x="1307" y="1"/>
                  <a:pt x="1274" y="1"/>
                </a:cubicBezTo>
                <a:lnTo>
                  <a:pt x="1129" y="14"/>
                </a:lnTo>
                <a:cubicBezTo>
                  <a:pt x="1121" y="15"/>
                  <a:pt x="1113" y="16"/>
                  <a:pt x="1105" y="16"/>
                </a:cubicBezTo>
                <a:cubicBezTo>
                  <a:pt x="1090" y="16"/>
                  <a:pt x="1075" y="14"/>
                  <a:pt x="1061" y="10"/>
                </a:cubicBezTo>
                <a:lnTo>
                  <a:pt x="1006" y="15"/>
                </a:lnTo>
                <a:cubicBezTo>
                  <a:pt x="715" y="58"/>
                  <a:pt x="459" y="364"/>
                  <a:pt x="235" y="935"/>
                </a:cubicBezTo>
                <a:cubicBezTo>
                  <a:pt x="122" y="1227"/>
                  <a:pt x="59" y="1538"/>
                  <a:pt x="52" y="1854"/>
                </a:cubicBezTo>
                <a:cubicBezTo>
                  <a:pt x="34" y="1984"/>
                  <a:pt x="23" y="2063"/>
                  <a:pt x="19" y="2094"/>
                </a:cubicBezTo>
                <a:cubicBezTo>
                  <a:pt x="0" y="2141"/>
                  <a:pt x="5" y="2298"/>
                  <a:pt x="30" y="2567"/>
                </a:cubicBezTo>
                <a:lnTo>
                  <a:pt x="55" y="2834"/>
                </a:lnTo>
                <a:cubicBezTo>
                  <a:pt x="61" y="2902"/>
                  <a:pt x="95" y="3056"/>
                  <a:pt x="155" y="3298"/>
                </a:cubicBezTo>
                <a:cubicBezTo>
                  <a:pt x="179" y="3468"/>
                  <a:pt x="261" y="3681"/>
                  <a:pt x="402" y="3935"/>
                </a:cubicBezTo>
                <a:cubicBezTo>
                  <a:pt x="543" y="4188"/>
                  <a:pt x="678" y="4365"/>
                  <a:pt x="808" y="4465"/>
                </a:cubicBezTo>
                <a:cubicBezTo>
                  <a:pt x="937" y="4566"/>
                  <a:pt x="1122" y="4646"/>
                  <a:pt x="1361" y="4706"/>
                </a:cubicBezTo>
                <a:cubicBezTo>
                  <a:pt x="1453" y="4725"/>
                  <a:pt x="1548" y="4735"/>
                  <a:pt x="1642" y="4735"/>
                </a:cubicBezTo>
                <a:cubicBezTo>
                  <a:pt x="1727" y="4735"/>
                  <a:pt x="1812" y="4727"/>
                  <a:pt x="1897" y="4712"/>
                </a:cubicBezTo>
                <a:cubicBezTo>
                  <a:pt x="2078" y="4679"/>
                  <a:pt x="2195" y="4590"/>
                  <a:pt x="2249" y="4441"/>
                </a:cubicBezTo>
                <a:cubicBezTo>
                  <a:pt x="2436" y="4116"/>
                  <a:pt x="2529" y="3944"/>
                  <a:pt x="2528" y="3930"/>
                </a:cubicBezTo>
                <a:lnTo>
                  <a:pt x="2653" y="3478"/>
                </a:lnTo>
                <a:cubicBezTo>
                  <a:pt x="2648" y="3403"/>
                  <a:pt x="2652" y="3326"/>
                  <a:pt x="2666" y="3252"/>
                </a:cubicBezTo>
                <a:cubicBezTo>
                  <a:pt x="2975" y="3817"/>
                  <a:pt x="3138" y="4106"/>
                  <a:pt x="3155" y="4119"/>
                </a:cubicBezTo>
                <a:cubicBezTo>
                  <a:pt x="3158" y="4119"/>
                  <a:pt x="3160" y="4119"/>
                  <a:pt x="3163" y="4119"/>
                </a:cubicBezTo>
                <a:cubicBezTo>
                  <a:pt x="3199" y="4119"/>
                  <a:pt x="3243" y="4141"/>
                  <a:pt x="3296" y="4185"/>
                </a:cubicBezTo>
                <a:lnTo>
                  <a:pt x="3388" y="4198"/>
                </a:lnTo>
                <a:cubicBezTo>
                  <a:pt x="3456" y="4266"/>
                  <a:pt x="3524" y="4301"/>
                  <a:pt x="3592" y="4301"/>
                </a:cubicBezTo>
                <a:cubicBezTo>
                  <a:pt x="3599" y="4301"/>
                  <a:pt x="3606" y="4301"/>
                  <a:pt x="3613" y="4300"/>
                </a:cubicBezTo>
                <a:cubicBezTo>
                  <a:pt x="3734" y="4362"/>
                  <a:pt x="3807" y="4392"/>
                  <a:pt x="3832" y="4392"/>
                </a:cubicBezTo>
                <a:cubicBezTo>
                  <a:pt x="3833" y="4392"/>
                  <a:pt x="3834" y="4392"/>
                  <a:pt x="3834" y="4392"/>
                </a:cubicBezTo>
                <a:cubicBezTo>
                  <a:pt x="3947" y="4382"/>
                  <a:pt x="4024" y="4367"/>
                  <a:pt x="4067" y="4348"/>
                </a:cubicBezTo>
                <a:cubicBezTo>
                  <a:pt x="4390" y="4189"/>
                  <a:pt x="4459" y="4002"/>
                  <a:pt x="4273" y="3787"/>
                </a:cubicBezTo>
                <a:cubicBezTo>
                  <a:pt x="4184" y="3669"/>
                  <a:pt x="4105" y="3545"/>
                  <a:pt x="4035" y="3415"/>
                </a:cubicBezTo>
                <a:cubicBezTo>
                  <a:pt x="3975" y="3304"/>
                  <a:pt x="3923" y="3188"/>
                  <a:pt x="3878" y="3069"/>
                </a:cubicBezTo>
                <a:cubicBezTo>
                  <a:pt x="3846" y="2981"/>
                  <a:pt x="3803" y="2874"/>
                  <a:pt x="3746" y="2749"/>
                </a:cubicBezTo>
                <a:cubicBezTo>
                  <a:pt x="3689" y="2622"/>
                  <a:pt x="3654" y="2537"/>
                  <a:pt x="3642" y="2493"/>
                </a:cubicBezTo>
                <a:cubicBezTo>
                  <a:pt x="3635" y="2460"/>
                  <a:pt x="3624" y="2427"/>
                  <a:pt x="3612" y="2395"/>
                </a:cubicBezTo>
                <a:cubicBezTo>
                  <a:pt x="3433" y="1939"/>
                  <a:pt x="3287" y="1441"/>
                  <a:pt x="3176" y="903"/>
                </a:cubicBezTo>
                <a:cubicBezTo>
                  <a:pt x="3162" y="836"/>
                  <a:pt x="3145" y="772"/>
                  <a:pt x="3129" y="710"/>
                </a:cubicBezTo>
                <a:cubicBezTo>
                  <a:pt x="3113" y="647"/>
                  <a:pt x="3082" y="547"/>
                  <a:pt x="3039" y="408"/>
                </a:cubicBezTo>
                <a:cubicBezTo>
                  <a:pt x="2996" y="270"/>
                  <a:pt x="2968" y="189"/>
                  <a:pt x="2954" y="168"/>
                </a:cubicBezTo>
                <a:cubicBezTo>
                  <a:pt x="2940" y="147"/>
                  <a:pt x="2861" y="121"/>
                  <a:pt x="2710" y="91"/>
                </a:cubicBezTo>
                <a:cubicBezTo>
                  <a:pt x="2611" y="70"/>
                  <a:pt x="2526" y="60"/>
                  <a:pt x="2454" y="60"/>
                </a:cubicBezTo>
                <a:cubicBezTo>
                  <a:pt x="2417" y="60"/>
                  <a:pt x="2383" y="63"/>
                  <a:pt x="2353" y="68"/>
                </a:cubicBezTo>
                <a:lnTo>
                  <a:pt x="2057" y="39"/>
                </a:lnTo>
                <a:cubicBezTo>
                  <a:pt x="2030" y="41"/>
                  <a:pt x="2002" y="43"/>
                  <a:pt x="1975" y="43"/>
                </a:cubicBezTo>
                <a:cubicBezTo>
                  <a:pt x="1903" y="43"/>
                  <a:pt x="1832" y="35"/>
                  <a:pt x="1761" y="22"/>
                </a:cubicBezTo>
                <a:cubicBezTo>
                  <a:pt x="1708" y="8"/>
                  <a:pt x="1576" y="1"/>
                  <a:pt x="1368" y="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91"/>
          <p:cNvSpPr/>
          <p:nvPr/>
        </p:nvSpPr>
        <p:spPr>
          <a:xfrm>
            <a:off x="2565360" y="2306520"/>
            <a:ext cx="118080" cy="212760"/>
          </a:xfrm>
          <a:custGeom>
            <a:avLst/>
            <a:gdLst/>
            <a:ahLst/>
            <a:rect l="l" t="t" r="r" b="b"/>
            <a:pathLst>
              <a:path w="4129" h="7389">
                <a:moveTo>
                  <a:pt x="1625" y="844"/>
                </a:moveTo>
                <a:cubicBezTo>
                  <a:pt x="1745" y="922"/>
                  <a:pt x="1827" y="999"/>
                  <a:pt x="1872" y="1073"/>
                </a:cubicBezTo>
                <a:cubicBezTo>
                  <a:pt x="1921" y="1153"/>
                  <a:pt x="1984" y="1221"/>
                  <a:pt x="2061" y="1276"/>
                </a:cubicBezTo>
                <a:cubicBezTo>
                  <a:pt x="2218" y="1433"/>
                  <a:pt x="2304" y="1603"/>
                  <a:pt x="2317" y="1787"/>
                </a:cubicBezTo>
                <a:cubicBezTo>
                  <a:pt x="2331" y="1969"/>
                  <a:pt x="2340" y="2083"/>
                  <a:pt x="2344" y="2127"/>
                </a:cubicBezTo>
                <a:cubicBezTo>
                  <a:pt x="2256" y="2384"/>
                  <a:pt x="2153" y="2732"/>
                  <a:pt x="2038" y="3172"/>
                </a:cubicBezTo>
                <a:lnTo>
                  <a:pt x="1777" y="3750"/>
                </a:lnTo>
                <a:cubicBezTo>
                  <a:pt x="1746" y="3827"/>
                  <a:pt x="1695" y="3919"/>
                  <a:pt x="1622" y="4024"/>
                </a:cubicBezTo>
                <a:cubicBezTo>
                  <a:pt x="1566" y="3992"/>
                  <a:pt x="1532" y="3963"/>
                  <a:pt x="1518" y="3938"/>
                </a:cubicBezTo>
                <a:cubicBezTo>
                  <a:pt x="1505" y="3912"/>
                  <a:pt x="1478" y="3883"/>
                  <a:pt x="1436" y="3849"/>
                </a:cubicBezTo>
                <a:cubicBezTo>
                  <a:pt x="1339" y="3693"/>
                  <a:pt x="1275" y="3451"/>
                  <a:pt x="1244" y="3123"/>
                </a:cubicBezTo>
                <a:cubicBezTo>
                  <a:pt x="1241" y="2942"/>
                  <a:pt x="1250" y="2760"/>
                  <a:pt x="1271" y="2579"/>
                </a:cubicBezTo>
                <a:cubicBezTo>
                  <a:pt x="1257" y="2421"/>
                  <a:pt x="1260" y="2262"/>
                  <a:pt x="1282" y="2105"/>
                </a:cubicBezTo>
                <a:cubicBezTo>
                  <a:pt x="1269" y="1971"/>
                  <a:pt x="1291" y="1803"/>
                  <a:pt x="1348" y="1602"/>
                </a:cubicBezTo>
                <a:cubicBezTo>
                  <a:pt x="1376" y="1503"/>
                  <a:pt x="1386" y="1398"/>
                  <a:pt x="1375" y="1296"/>
                </a:cubicBezTo>
                <a:cubicBezTo>
                  <a:pt x="1412" y="1059"/>
                  <a:pt x="1495" y="908"/>
                  <a:pt x="1625" y="844"/>
                </a:cubicBezTo>
                <a:close/>
                <a:moveTo>
                  <a:pt x="3013" y="1"/>
                </a:moveTo>
                <a:cubicBezTo>
                  <a:pt x="2991" y="1"/>
                  <a:pt x="2968" y="3"/>
                  <a:pt x="2945" y="7"/>
                </a:cubicBezTo>
                <a:cubicBezTo>
                  <a:pt x="2912" y="14"/>
                  <a:pt x="2882" y="18"/>
                  <a:pt x="2854" y="18"/>
                </a:cubicBezTo>
                <a:cubicBezTo>
                  <a:pt x="2820" y="18"/>
                  <a:pt x="2790" y="12"/>
                  <a:pt x="2764" y="2"/>
                </a:cubicBezTo>
                <a:cubicBezTo>
                  <a:pt x="2749" y="2"/>
                  <a:pt x="2734" y="2"/>
                  <a:pt x="2721" y="2"/>
                </a:cubicBezTo>
                <a:cubicBezTo>
                  <a:pt x="2611" y="2"/>
                  <a:pt x="2543" y="9"/>
                  <a:pt x="2518" y="25"/>
                </a:cubicBezTo>
                <a:cubicBezTo>
                  <a:pt x="2422" y="67"/>
                  <a:pt x="2348" y="148"/>
                  <a:pt x="2314" y="248"/>
                </a:cubicBezTo>
                <a:cubicBezTo>
                  <a:pt x="2254" y="241"/>
                  <a:pt x="2196" y="228"/>
                  <a:pt x="2140" y="208"/>
                </a:cubicBezTo>
                <a:cubicBezTo>
                  <a:pt x="2093" y="190"/>
                  <a:pt x="1990" y="162"/>
                  <a:pt x="1828" y="125"/>
                </a:cubicBezTo>
                <a:cubicBezTo>
                  <a:pt x="1758" y="86"/>
                  <a:pt x="1690" y="66"/>
                  <a:pt x="1625" y="66"/>
                </a:cubicBezTo>
                <a:cubicBezTo>
                  <a:pt x="1615" y="66"/>
                  <a:pt x="1606" y="67"/>
                  <a:pt x="1597" y="67"/>
                </a:cubicBezTo>
                <a:cubicBezTo>
                  <a:pt x="1479" y="44"/>
                  <a:pt x="1373" y="32"/>
                  <a:pt x="1281" y="32"/>
                </a:cubicBezTo>
                <a:cubicBezTo>
                  <a:pt x="1175" y="32"/>
                  <a:pt x="1085" y="48"/>
                  <a:pt x="1012" y="78"/>
                </a:cubicBezTo>
                <a:lnTo>
                  <a:pt x="837" y="141"/>
                </a:lnTo>
                <a:lnTo>
                  <a:pt x="733" y="229"/>
                </a:lnTo>
                <a:cubicBezTo>
                  <a:pt x="625" y="277"/>
                  <a:pt x="552" y="323"/>
                  <a:pt x="515" y="368"/>
                </a:cubicBezTo>
                <a:cubicBezTo>
                  <a:pt x="478" y="414"/>
                  <a:pt x="430" y="479"/>
                  <a:pt x="370" y="567"/>
                </a:cubicBezTo>
                <a:lnTo>
                  <a:pt x="227" y="840"/>
                </a:lnTo>
                <a:cubicBezTo>
                  <a:pt x="209" y="887"/>
                  <a:pt x="165" y="1015"/>
                  <a:pt x="95" y="1226"/>
                </a:cubicBezTo>
                <a:cubicBezTo>
                  <a:pt x="60" y="1492"/>
                  <a:pt x="46" y="1673"/>
                  <a:pt x="56" y="1771"/>
                </a:cubicBezTo>
                <a:cubicBezTo>
                  <a:pt x="25" y="1976"/>
                  <a:pt x="18" y="2184"/>
                  <a:pt x="37" y="2392"/>
                </a:cubicBezTo>
                <a:cubicBezTo>
                  <a:pt x="22" y="2483"/>
                  <a:pt x="22" y="2605"/>
                  <a:pt x="37" y="2753"/>
                </a:cubicBezTo>
                <a:cubicBezTo>
                  <a:pt x="1" y="2938"/>
                  <a:pt x="19" y="3209"/>
                  <a:pt x="91" y="3571"/>
                </a:cubicBezTo>
                <a:cubicBezTo>
                  <a:pt x="135" y="3792"/>
                  <a:pt x="169" y="3921"/>
                  <a:pt x="195" y="3956"/>
                </a:cubicBezTo>
                <a:cubicBezTo>
                  <a:pt x="221" y="3991"/>
                  <a:pt x="239" y="4014"/>
                  <a:pt x="247" y="4024"/>
                </a:cubicBezTo>
                <a:cubicBezTo>
                  <a:pt x="255" y="4035"/>
                  <a:pt x="279" y="4062"/>
                  <a:pt x="316" y="4108"/>
                </a:cubicBezTo>
                <a:cubicBezTo>
                  <a:pt x="354" y="4154"/>
                  <a:pt x="375" y="4194"/>
                  <a:pt x="379" y="4231"/>
                </a:cubicBezTo>
                <a:lnTo>
                  <a:pt x="543" y="4408"/>
                </a:lnTo>
                <a:cubicBezTo>
                  <a:pt x="621" y="4513"/>
                  <a:pt x="718" y="4583"/>
                  <a:pt x="834" y="4617"/>
                </a:cubicBezTo>
                <a:cubicBezTo>
                  <a:pt x="961" y="4695"/>
                  <a:pt x="1157" y="4737"/>
                  <a:pt x="1420" y="4742"/>
                </a:cubicBezTo>
                <a:lnTo>
                  <a:pt x="1487" y="4736"/>
                </a:lnTo>
                <a:cubicBezTo>
                  <a:pt x="1533" y="4731"/>
                  <a:pt x="1575" y="4729"/>
                  <a:pt x="1613" y="4729"/>
                </a:cubicBezTo>
                <a:cubicBezTo>
                  <a:pt x="1698" y="4729"/>
                  <a:pt x="1762" y="4740"/>
                  <a:pt x="1805" y="4762"/>
                </a:cubicBezTo>
                <a:cubicBezTo>
                  <a:pt x="2012" y="4712"/>
                  <a:pt x="2169" y="4588"/>
                  <a:pt x="2278" y="4389"/>
                </a:cubicBezTo>
                <a:lnTo>
                  <a:pt x="2364" y="4234"/>
                </a:lnTo>
                <a:cubicBezTo>
                  <a:pt x="2566" y="3742"/>
                  <a:pt x="2681" y="3445"/>
                  <a:pt x="2709" y="3345"/>
                </a:cubicBezTo>
                <a:cubicBezTo>
                  <a:pt x="2737" y="3410"/>
                  <a:pt x="2761" y="3550"/>
                  <a:pt x="2782" y="3766"/>
                </a:cubicBezTo>
                <a:cubicBezTo>
                  <a:pt x="2792" y="4097"/>
                  <a:pt x="2812" y="4358"/>
                  <a:pt x="2846" y="4550"/>
                </a:cubicBezTo>
                <a:lnTo>
                  <a:pt x="2876" y="4873"/>
                </a:lnTo>
                <a:cubicBezTo>
                  <a:pt x="2885" y="5114"/>
                  <a:pt x="2889" y="5249"/>
                  <a:pt x="2892" y="5278"/>
                </a:cubicBezTo>
                <a:cubicBezTo>
                  <a:pt x="2899" y="5586"/>
                  <a:pt x="2819" y="5860"/>
                  <a:pt x="2655" y="6101"/>
                </a:cubicBezTo>
                <a:cubicBezTo>
                  <a:pt x="2609" y="6173"/>
                  <a:pt x="2578" y="6214"/>
                  <a:pt x="2565" y="6222"/>
                </a:cubicBezTo>
                <a:cubicBezTo>
                  <a:pt x="2487" y="6433"/>
                  <a:pt x="2374" y="6552"/>
                  <a:pt x="2227" y="6582"/>
                </a:cubicBezTo>
                <a:cubicBezTo>
                  <a:pt x="2215" y="6584"/>
                  <a:pt x="2204" y="6586"/>
                  <a:pt x="2194" y="6586"/>
                </a:cubicBezTo>
                <a:cubicBezTo>
                  <a:pt x="2155" y="6586"/>
                  <a:pt x="2120" y="6569"/>
                  <a:pt x="2087" y="6534"/>
                </a:cubicBezTo>
                <a:cubicBezTo>
                  <a:pt x="2045" y="6488"/>
                  <a:pt x="1996" y="6408"/>
                  <a:pt x="1939" y="6293"/>
                </a:cubicBezTo>
                <a:cubicBezTo>
                  <a:pt x="1852" y="6151"/>
                  <a:pt x="1795" y="6071"/>
                  <a:pt x="1770" y="6050"/>
                </a:cubicBezTo>
                <a:cubicBezTo>
                  <a:pt x="1731" y="6025"/>
                  <a:pt x="1670" y="6012"/>
                  <a:pt x="1585" y="6012"/>
                </a:cubicBezTo>
                <a:cubicBezTo>
                  <a:pt x="1582" y="6012"/>
                  <a:pt x="1578" y="6012"/>
                  <a:pt x="1575" y="6012"/>
                </a:cubicBezTo>
                <a:cubicBezTo>
                  <a:pt x="1560" y="6011"/>
                  <a:pt x="1546" y="6010"/>
                  <a:pt x="1532" y="6010"/>
                </a:cubicBezTo>
                <a:cubicBezTo>
                  <a:pt x="1377" y="6010"/>
                  <a:pt x="1288" y="6073"/>
                  <a:pt x="1266" y="6199"/>
                </a:cubicBezTo>
                <a:cubicBezTo>
                  <a:pt x="1217" y="6317"/>
                  <a:pt x="1189" y="6387"/>
                  <a:pt x="1184" y="6410"/>
                </a:cubicBezTo>
                <a:cubicBezTo>
                  <a:pt x="1175" y="6561"/>
                  <a:pt x="1164" y="6637"/>
                  <a:pt x="1150" y="6639"/>
                </a:cubicBezTo>
                <a:cubicBezTo>
                  <a:pt x="1151" y="6661"/>
                  <a:pt x="1160" y="6709"/>
                  <a:pt x="1174" y="6784"/>
                </a:cubicBezTo>
                <a:cubicBezTo>
                  <a:pt x="1243" y="6949"/>
                  <a:pt x="1319" y="7044"/>
                  <a:pt x="1405" y="7066"/>
                </a:cubicBezTo>
                <a:cubicBezTo>
                  <a:pt x="1596" y="7175"/>
                  <a:pt x="1695" y="7230"/>
                  <a:pt x="1701" y="7230"/>
                </a:cubicBezTo>
                <a:cubicBezTo>
                  <a:pt x="1914" y="7336"/>
                  <a:pt x="2128" y="7389"/>
                  <a:pt x="2343" y="7389"/>
                </a:cubicBezTo>
                <a:cubicBezTo>
                  <a:pt x="2384" y="7389"/>
                  <a:pt x="2425" y="7387"/>
                  <a:pt x="2466" y="7383"/>
                </a:cubicBezTo>
                <a:cubicBezTo>
                  <a:pt x="2723" y="7358"/>
                  <a:pt x="2985" y="7246"/>
                  <a:pt x="3252" y="7049"/>
                </a:cubicBezTo>
                <a:cubicBezTo>
                  <a:pt x="3319" y="6967"/>
                  <a:pt x="3360" y="6925"/>
                  <a:pt x="3375" y="6924"/>
                </a:cubicBezTo>
                <a:lnTo>
                  <a:pt x="3478" y="6813"/>
                </a:lnTo>
                <a:cubicBezTo>
                  <a:pt x="3681" y="6500"/>
                  <a:pt x="3801" y="6301"/>
                  <a:pt x="3838" y="6215"/>
                </a:cubicBezTo>
                <a:cubicBezTo>
                  <a:pt x="3836" y="6185"/>
                  <a:pt x="3866" y="6093"/>
                  <a:pt x="3930" y="5935"/>
                </a:cubicBezTo>
                <a:cubicBezTo>
                  <a:pt x="3993" y="5779"/>
                  <a:pt x="4031" y="5633"/>
                  <a:pt x="4040" y="5496"/>
                </a:cubicBezTo>
                <a:cubicBezTo>
                  <a:pt x="4123" y="5098"/>
                  <a:pt x="4128" y="4518"/>
                  <a:pt x="4056" y="3758"/>
                </a:cubicBezTo>
                <a:cubicBezTo>
                  <a:pt x="4018" y="3391"/>
                  <a:pt x="3959" y="3025"/>
                  <a:pt x="3878" y="2665"/>
                </a:cubicBezTo>
                <a:cubicBezTo>
                  <a:pt x="3792" y="2271"/>
                  <a:pt x="3746" y="2043"/>
                  <a:pt x="3741" y="1984"/>
                </a:cubicBezTo>
                <a:cubicBezTo>
                  <a:pt x="3687" y="1811"/>
                  <a:pt x="3651" y="1633"/>
                  <a:pt x="3634" y="1453"/>
                </a:cubicBezTo>
                <a:lnTo>
                  <a:pt x="3527" y="1035"/>
                </a:lnTo>
                <a:cubicBezTo>
                  <a:pt x="3457" y="695"/>
                  <a:pt x="3391" y="435"/>
                  <a:pt x="3329" y="253"/>
                </a:cubicBezTo>
                <a:cubicBezTo>
                  <a:pt x="3255" y="85"/>
                  <a:pt x="3149" y="1"/>
                  <a:pt x="3013" y="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92"/>
          <p:cNvSpPr/>
          <p:nvPr/>
        </p:nvSpPr>
        <p:spPr>
          <a:xfrm>
            <a:off x="2705400" y="2191680"/>
            <a:ext cx="54000" cy="249480"/>
          </a:xfrm>
          <a:custGeom>
            <a:avLst/>
            <a:gdLst/>
            <a:ahLst/>
            <a:rect l="l" t="t" r="r" b="b"/>
            <a:pathLst>
              <a:path w="1920" h="8652">
                <a:moveTo>
                  <a:pt x="964" y="0"/>
                </a:moveTo>
                <a:cubicBezTo>
                  <a:pt x="922" y="0"/>
                  <a:pt x="876" y="3"/>
                  <a:pt x="828" y="7"/>
                </a:cubicBezTo>
                <a:cubicBezTo>
                  <a:pt x="783" y="12"/>
                  <a:pt x="706" y="41"/>
                  <a:pt x="599" y="97"/>
                </a:cubicBezTo>
                <a:cubicBezTo>
                  <a:pt x="541" y="102"/>
                  <a:pt x="495" y="137"/>
                  <a:pt x="463" y="200"/>
                </a:cubicBezTo>
                <a:cubicBezTo>
                  <a:pt x="443" y="241"/>
                  <a:pt x="429" y="283"/>
                  <a:pt x="419" y="328"/>
                </a:cubicBezTo>
                <a:cubicBezTo>
                  <a:pt x="408" y="375"/>
                  <a:pt x="388" y="451"/>
                  <a:pt x="356" y="561"/>
                </a:cubicBezTo>
                <a:cubicBezTo>
                  <a:pt x="325" y="669"/>
                  <a:pt x="263" y="854"/>
                  <a:pt x="173" y="1118"/>
                </a:cubicBezTo>
                <a:cubicBezTo>
                  <a:pt x="81" y="1383"/>
                  <a:pt x="45" y="1610"/>
                  <a:pt x="62" y="1801"/>
                </a:cubicBezTo>
                <a:cubicBezTo>
                  <a:pt x="81" y="1990"/>
                  <a:pt x="74" y="2231"/>
                  <a:pt x="42" y="2523"/>
                </a:cubicBezTo>
                <a:cubicBezTo>
                  <a:pt x="9" y="2816"/>
                  <a:pt x="0" y="3037"/>
                  <a:pt x="14" y="3186"/>
                </a:cubicBezTo>
                <a:lnTo>
                  <a:pt x="30" y="3353"/>
                </a:lnTo>
                <a:cubicBezTo>
                  <a:pt x="49" y="3547"/>
                  <a:pt x="53" y="3744"/>
                  <a:pt x="41" y="3939"/>
                </a:cubicBezTo>
                <a:lnTo>
                  <a:pt x="85" y="4408"/>
                </a:lnTo>
                <a:cubicBezTo>
                  <a:pt x="87" y="4431"/>
                  <a:pt x="115" y="4598"/>
                  <a:pt x="167" y="4908"/>
                </a:cubicBezTo>
                <a:cubicBezTo>
                  <a:pt x="192" y="4936"/>
                  <a:pt x="214" y="4992"/>
                  <a:pt x="234" y="5076"/>
                </a:cubicBezTo>
                <a:cubicBezTo>
                  <a:pt x="252" y="5161"/>
                  <a:pt x="340" y="5350"/>
                  <a:pt x="496" y="5644"/>
                </a:cubicBezTo>
                <a:cubicBezTo>
                  <a:pt x="538" y="5850"/>
                  <a:pt x="657" y="6079"/>
                  <a:pt x="854" y="6331"/>
                </a:cubicBezTo>
                <a:lnTo>
                  <a:pt x="900" y="6338"/>
                </a:lnTo>
                <a:lnTo>
                  <a:pt x="946" y="6333"/>
                </a:lnTo>
                <a:cubicBezTo>
                  <a:pt x="976" y="6335"/>
                  <a:pt x="1007" y="6339"/>
                  <a:pt x="1037" y="6348"/>
                </a:cubicBezTo>
                <a:cubicBezTo>
                  <a:pt x="1072" y="6355"/>
                  <a:pt x="1107" y="6358"/>
                  <a:pt x="1143" y="6358"/>
                </a:cubicBezTo>
                <a:cubicBezTo>
                  <a:pt x="1164" y="6358"/>
                  <a:pt x="1185" y="6357"/>
                  <a:pt x="1206" y="6354"/>
                </a:cubicBezTo>
                <a:cubicBezTo>
                  <a:pt x="1332" y="6342"/>
                  <a:pt x="1430" y="6261"/>
                  <a:pt x="1499" y="6112"/>
                </a:cubicBezTo>
                <a:cubicBezTo>
                  <a:pt x="1443" y="6005"/>
                  <a:pt x="1399" y="5763"/>
                  <a:pt x="1363" y="5386"/>
                </a:cubicBezTo>
                <a:cubicBezTo>
                  <a:pt x="1327" y="5010"/>
                  <a:pt x="1316" y="4295"/>
                  <a:pt x="1328" y="3242"/>
                </a:cubicBezTo>
                <a:cubicBezTo>
                  <a:pt x="1341" y="2188"/>
                  <a:pt x="1343" y="1470"/>
                  <a:pt x="1337" y="1087"/>
                </a:cubicBezTo>
                <a:lnTo>
                  <a:pt x="1358" y="240"/>
                </a:lnTo>
                <a:cubicBezTo>
                  <a:pt x="1343" y="80"/>
                  <a:pt x="1212" y="0"/>
                  <a:pt x="964" y="0"/>
                </a:cubicBezTo>
                <a:close/>
                <a:moveTo>
                  <a:pt x="1079" y="7261"/>
                </a:moveTo>
                <a:cubicBezTo>
                  <a:pt x="1059" y="7261"/>
                  <a:pt x="1042" y="7262"/>
                  <a:pt x="1027" y="7264"/>
                </a:cubicBezTo>
                <a:cubicBezTo>
                  <a:pt x="958" y="7271"/>
                  <a:pt x="889" y="7293"/>
                  <a:pt x="825" y="7328"/>
                </a:cubicBezTo>
                <a:cubicBezTo>
                  <a:pt x="747" y="7366"/>
                  <a:pt x="661" y="7389"/>
                  <a:pt x="573" y="7396"/>
                </a:cubicBezTo>
                <a:cubicBezTo>
                  <a:pt x="475" y="7404"/>
                  <a:pt x="385" y="7457"/>
                  <a:pt x="300" y="7551"/>
                </a:cubicBezTo>
                <a:cubicBezTo>
                  <a:pt x="215" y="7646"/>
                  <a:pt x="166" y="7731"/>
                  <a:pt x="155" y="7808"/>
                </a:cubicBezTo>
                <a:cubicBezTo>
                  <a:pt x="143" y="7875"/>
                  <a:pt x="141" y="7944"/>
                  <a:pt x="146" y="8013"/>
                </a:cubicBezTo>
                <a:cubicBezTo>
                  <a:pt x="152" y="8071"/>
                  <a:pt x="200" y="8147"/>
                  <a:pt x="292" y="8235"/>
                </a:cubicBezTo>
                <a:cubicBezTo>
                  <a:pt x="382" y="8325"/>
                  <a:pt x="429" y="8376"/>
                  <a:pt x="430" y="8391"/>
                </a:cubicBezTo>
                <a:cubicBezTo>
                  <a:pt x="439" y="8481"/>
                  <a:pt x="563" y="8525"/>
                  <a:pt x="804" y="8525"/>
                </a:cubicBezTo>
                <a:cubicBezTo>
                  <a:pt x="921" y="8609"/>
                  <a:pt x="1025" y="8651"/>
                  <a:pt x="1115" y="8651"/>
                </a:cubicBezTo>
                <a:cubicBezTo>
                  <a:pt x="1125" y="8651"/>
                  <a:pt x="1134" y="8651"/>
                  <a:pt x="1143" y="8650"/>
                </a:cubicBezTo>
                <a:lnTo>
                  <a:pt x="1473" y="8563"/>
                </a:lnTo>
                <a:cubicBezTo>
                  <a:pt x="1706" y="8406"/>
                  <a:pt x="1855" y="8071"/>
                  <a:pt x="1919" y="7562"/>
                </a:cubicBezTo>
                <a:cubicBezTo>
                  <a:pt x="1916" y="7502"/>
                  <a:pt x="1892" y="7445"/>
                  <a:pt x="1853" y="7399"/>
                </a:cubicBezTo>
                <a:cubicBezTo>
                  <a:pt x="1815" y="7357"/>
                  <a:pt x="1778" y="7335"/>
                  <a:pt x="1745" y="7330"/>
                </a:cubicBezTo>
                <a:cubicBezTo>
                  <a:pt x="1711" y="7326"/>
                  <a:pt x="1669" y="7323"/>
                  <a:pt x="1619" y="7319"/>
                </a:cubicBezTo>
                <a:cubicBezTo>
                  <a:pt x="1570" y="7317"/>
                  <a:pt x="1475" y="7305"/>
                  <a:pt x="1334" y="7284"/>
                </a:cubicBezTo>
                <a:cubicBezTo>
                  <a:pt x="1226" y="7269"/>
                  <a:pt x="1141" y="7261"/>
                  <a:pt x="1079" y="7261"/>
                </a:cubicBezTo>
                <a:close/>
              </a:path>
            </a:pathLst>
          </a:custGeom>
          <a:solidFill>
            <a:srgbClr val="ffede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93"/>
          <p:cNvSpPr/>
          <p:nvPr/>
        </p:nvSpPr>
        <p:spPr>
          <a:xfrm>
            <a:off x="245160" y="4881960"/>
            <a:ext cx="1613880" cy="1060200"/>
          </a:xfrm>
          <a:custGeom>
            <a:avLst/>
            <a:gdLst/>
            <a:ahLst/>
            <a:rect l="l" t="t" r="r" b="b"/>
            <a:pathLst>
              <a:path w="55623" h="36560">
                <a:moveTo>
                  <a:pt x="32490" y="1"/>
                </a:moveTo>
                <a:cubicBezTo>
                  <a:pt x="14571" y="1"/>
                  <a:pt x="326" y="5891"/>
                  <a:pt x="326" y="5891"/>
                </a:cubicBezTo>
                <a:lnTo>
                  <a:pt x="0" y="28145"/>
                </a:lnTo>
                <a:cubicBezTo>
                  <a:pt x="0" y="28145"/>
                  <a:pt x="18679" y="36560"/>
                  <a:pt x="33667" y="36560"/>
                </a:cubicBezTo>
                <a:cubicBezTo>
                  <a:pt x="45868" y="36560"/>
                  <a:pt x="55623" y="30983"/>
                  <a:pt x="50864" y="10751"/>
                </a:cubicBezTo>
                <a:cubicBezTo>
                  <a:pt x="48686" y="1490"/>
                  <a:pt x="44168" y="206"/>
                  <a:pt x="41831" y="206"/>
                </a:cubicBezTo>
                <a:cubicBezTo>
                  <a:pt x="40935" y="206"/>
                  <a:pt x="40360" y="395"/>
                  <a:pt x="40360" y="395"/>
                </a:cubicBezTo>
                <a:cubicBezTo>
                  <a:pt x="37682" y="121"/>
                  <a:pt x="35049" y="1"/>
                  <a:pt x="32490" y="1"/>
                </a:cubicBezTo>
                <a:close/>
              </a:path>
            </a:pathLst>
          </a:custGeom>
          <a:solidFill>
            <a:srgbClr val="e157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2020-12-04T08:00:35Z</dcterms:modified>
  <cp:revision>13</cp:revision>
  <dc:subject/>
  <dc:title/>
</cp:coreProperties>
</file>