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Abril Fatface" panose="020B0604020202020204" charset="0"/>
      <p:regular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64">
          <p15:clr>
            <a:srgbClr val="A4A3A4"/>
          </p15:clr>
        </p15:guide>
        <p15:guide id="4" orient="horz" pos="264">
          <p15:clr>
            <a:srgbClr val="A4A3A4"/>
          </p15:clr>
        </p15:guide>
        <p15:guide id="5" pos="7423">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282" y="102"/>
      </p:cViewPr>
      <p:guideLst>
        <p:guide orient="horz" pos="2160"/>
        <p:guide pos="3840"/>
        <p:guide pos="264"/>
        <p:guide orient="horz" pos="264"/>
        <p:guide pos="7423"/>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4666d8d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4666d8d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94666d8d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94666d8d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94666d8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94666d8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6"/>
        <p:cNvGrpSpPr/>
        <p:nvPr/>
      </p:nvGrpSpPr>
      <p:grpSpPr>
        <a:xfrm>
          <a:off x="0" y="0"/>
          <a:ext cx="0" cy="0"/>
          <a:chOff x="0" y="0"/>
          <a:chExt cx="0" cy="0"/>
        </a:xfrm>
      </p:grpSpPr>
      <p:sp>
        <p:nvSpPr>
          <p:cNvPr id="7" name="Google Shape;7;p2"/>
          <p:cNvSpPr/>
          <p:nvPr/>
        </p:nvSpPr>
        <p:spPr>
          <a:xfrm flipH="1">
            <a:off x="419100" y="419100"/>
            <a:ext cx="11353800"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66"/>
        <p:cNvGrpSpPr/>
        <p:nvPr/>
      </p:nvGrpSpPr>
      <p:grpSpPr>
        <a:xfrm>
          <a:off x="0" y="0"/>
          <a:ext cx="0" cy="0"/>
          <a:chOff x="0" y="0"/>
          <a:chExt cx="0" cy="0"/>
        </a:xfrm>
      </p:grpSpPr>
      <p:sp>
        <p:nvSpPr>
          <p:cNvPr id="67" name="Google Shape;67;p11"/>
          <p:cNvSpPr>
            <a:spLocks noGrp="1"/>
          </p:cNvSpPr>
          <p:nvPr>
            <p:ph type="pic" idx="2"/>
          </p:nvPr>
        </p:nvSpPr>
        <p:spPr>
          <a:xfrm>
            <a:off x="419100" y="419100"/>
            <a:ext cx="11353800" cy="6019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68"/>
        <p:cNvGrpSpPr/>
        <p:nvPr/>
      </p:nvGrpSpPr>
      <p:grpSpPr>
        <a:xfrm>
          <a:off x="0" y="0"/>
          <a:ext cx="0" cy="0"/>
          <a:chOff x="0" y="0"/>
          <a:chExt cx="0" cy="0"/>
        </a:xfrm>
      </p:grpSpPr>
      <p:sp>
        <p:nvSpPr>
          <p:cNvPr id="69" name="Google Shape;69;p12"/>
          <p:cNvSpPr>
            <a:spLocks noGrp="1"/>
          </p:cNvSpPr>
          <p:nvPr>
            <p:ph type="pic" idx="2"/>
          </p:nvPr>
        </p:nvSpPr>
        <p:spPr>
          <a:xfrm>
            <a:off x="6378720" y="767550"/>
            <a:ext cx="5061808" cy="5322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70" name="Google Shape;70;p12"/>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71" name="Google Shape;71;p12"/>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cxnSp>
        <p:nvCxnSpPr>
          <p:cNvPr id="72" name="Google Shape;72;p12"/>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73" name="Google Shape;73;p12"/>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74"/>
        <p:cNvGrpSpPr/>
        <p:nvPr/>
      </p:nvGrpSpPr>
      <p:grpSpPr>
        <a:xfrm>
          <a:off x="0" y="0"/>
          <a:ext cx="0" cy="0"/>
          <a:chOff x="0" y="0"/>
          <a:chExt cx="0" cy="0"/>
        </a:xfrm>
      </p:grpSpPr>
      <p:sp>
        <p:nvSpPr>
          <p:cNvPr id="75" name="Google Shape;75;p13"/>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76" name="Google Shape;76;p13"/>
          <p:cNvSpPr/>
          <p:nvPr/>
        </p:nvSpPr>
        <p:spPr>
          <a:xfrm flipH="1">
            <a:off x="419098" y="419100"/>
            <a:ext cx="11353799"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cxnSp>
        <p:nvCxnSpPr>
          <p:cNvPr id="77" name="Google Shape;77;p13"/>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78" name="Google Shape;78;p13"/>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
        <p:nvSpPr>
          <p:cNvPr id="79" name="Google Shape;79;p13"/>
          <p:cNvSpPr>
            <a:spLocks noGrp="1"/>
          </p:cNvSpPr>
          <p:nvPr>
            <p:ph type="pic" idx="2"/>
          </p:nvPr>
        </p:nvSpPr>
        <p:spPr>
          <a:xfrm>
            <a:off x="5907155" y="1036865"/>
            <a:ext cx="1180022" cy="118002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0" name="Google Shape;80;p13"/>
          <p:cNvSpPr>
            <a:spLocks noGrp="1"/>
          </p:cNvSpPr>
          <p:nvPr>
            <p:ph type="pic" idx="3"/>
          </p:nvPr>
        </p:nvSpPr>
        <p:spPr>
          <a:xfrm>
            <a:off x="5907155" y="2887203"/>
            <a:ext cx="1180022" cy="118002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1" name="Google Shape;81;p13"/>
          <p:cNvSpPr>
            <a:spLocks noGrp="1"/>
          </p:cNvSpPr>
          <p:nvPr>
            <p:ph type="pic" idx="4"/>
          </p:nvPr>
        </p:nvSpPr>
        <p:spPr>
          <a:xfrm>
            <a:off x="5907155" y="4710173"/>
            <a:ext cx="1180022" cy="118002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82"/>
        <p:cNvGrpSpPr/>
        <p:nvPr/>
      </p:nvGrpSpPr>
      <p:grpSpPr>
        <a:xfrm>
          <a:off x="0" y="0"/>
          <a:ext cx="0" cy="0"/>
          <a:chOff x="0" y="0"/>
          <a:chExt cx="0" cy="0"/>
        </a:xfrm>
      </p:grpSpPr>
      <p:sp>
        <p:nvSpPr>
          <p:cNvPr id="83" name="Google Shape;83;p14"/>
          <p:cNvSpPr>
            <a:spLocks noGrp="1"/>
          </p:cNvSpPr>
          <p:nvPr>
            <p:ph type="pic" idx="2"/>
          </p:nvPr>
        </p:nvSpPr>
        <p:spPr>
          <a:xfrm>
            <a:off x="4786154" y="139528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4" name="Google Shape;84;p14"/>
          <p:cNvSpPr>
            <a:spLocks noGrp="1"/>
          </p:cNvSpPr>
          <p:nvPr>
            <p:ph type="pic" idx="3"/>
          </p:nvPr>
        </p:nvSpPr>
        <p:spPr>
          <a:xfrm>
            <a:off x="7233295" y="139528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5" name="Google Shape;85;p14"/>
          <p:cNvSpPr>
            <a:spLocks noGrp="1"/>
          </p:cNvSpPr>
          <p:nvPr>
            <p:ph type="pic" idx="4"/>
          </p:nvPr>
        </p:nvSpPr>
        <p:spPr>
          <a:xfrm>
            <a:off x="9680437" y="139528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6" name="Google Shape;86;p14"/>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87" name="Google Shape;87;p14"/>
          <p:cNvSpPr/>
          <p:nvPr/>
        </p:nvSpPr>
        <p:spPr>
          <a:xfrm flipH="1">
            <a:off x="419098" y="419100"/>
            <a:ext cx="11353799"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cxnSp>
        <p:nvCxnSpPr>
          <p:cNvPr id="88" name="Google Shape;88;p14"/>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89" name="Google Shape;89;p14"/>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90"/>
        <p:cNvGrpSpPr/>
        <p:nvPr/>
      </p:nvGrpSpPr>
      <p:grpSpPr>
        <a:xfrm>
          <a:off x="0" y="0"/>
          <a:ext cx="0" cy="0"/>
          <a:chOff x="0" y="0"/>
          <a:chExt cx="0" cy="0"/>
        </a:xfrm>
      </p:grpSpPr>
      <p:sp>
        <p:nvSpPr>
          <p:cNvPr id="91" name="Google Shape;91;p15"/>
          <p:cNvSpPr>
            <a:spLocks noGrp="1"/>
          </p:cNvSpPr>
          <p:nvPr>
            <p:ph type="pic" idx="2"/>
          </p:nvPr>
        </p:nvSpPr>
        <p:spPr>
          <a:xfrm>
            <a:off x="7508360" y="489435"/>
            <a:ext cx="4183777" cy="587756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92" name="Google Shape;92;p15"/>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93" name="Google Shape;93;p15"/>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cxnSp>
        <p:nvCxnSpPr>
          <p:cNvPr id="94" name="Google Shape;94;p15"/>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95" name="Google Shape;95;p15"/>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96"/>
        <p:cNvGrpSpPr/>
        <p:nvPr/>
      </p:nvGrpSpPr>
      <p:grpSpPr>
        <a:xfrm>
          <a:off x="0" y="0"/>
          <a:ext cx="0" cy="0"/>
          <a:chOff x="0" y="0"/>
          <a:chExt cx="0" cy="0"/>
        </a:xfrm>
      </p:grpSpPr>
      <p:sp>
        <p:nvSpPr>
          <p:cNvPr id="97" name="Google Shape;97;p16"/>
          <p:cNvSpPr>
            <a:spLocks noGrp="1"/>
          </p:cNvSpPr>
          <p:nvPr>
            <p:ph type="pic" idx="2"/>
          </p:nvPr>
        </p:nvSpPr>
        <p:spPr>
          <a:xfrm>
            <a:off x="1256538" y="2758097"/>
            <a:ext cx="2621984" cy="36100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98" name="Google Shape;98;p16"/>
          <p:cNvSpPr>
            <a:spLocks noGrp="1"/>
          </p:cNvSpPr>
          <p:nvPr>
            <p:ph type="pic" idx="3"/>
          </p:nvPr>
        </p:nvSpPr>
        <p:spPr>
          <a:xfrm>
            <a:off x="9072545" y="489832"/>
            <a:ext cx="2621984" cy="36100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99" name="Google Shape;99;p16"/>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00" name="Google Shape;100;p16"/>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01" name="Google Shape;101;p16"/>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02" name="Google Shape;102;p16"/>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03"/>
        <p:cNvGrpSpPr/>
        <p:nvPr/>
      </p:nvGrpSpPr>
      <p:grpSpPr>
        <a:xfrm>
          <a:off x="0" y="0"/>
          <a:ext cx="0" cy="0"/>
          <a:chOff x="0" y="0"/>
          <a:chExt cx="0" cy="0"/>
        </a:xfrm>
      </p:grpSpPr>
      <p:sp>
        <p:nvSpPr>
          <p:cNvPr id="104" name="Google Shape;104;p17"/>
          <p:cNvSpPr>
            <a:spLocks noGrp="1"/>
          </p:cNvSpPr>
          <p:nvPr>
            <p:ph type="pic" idx="2"/>
          </p:nvPr>
        </p:nvSpPr>
        <p:spPr>
          <a:xfrm>
            <a:off x="6969799" y="2415487"/>
            <a:ext cx="1781734" cy="31636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05" name="Google Shape;105;p17"/>
          <p:cNvSpPr>
            <a:spLocks noGrp="1"/>
          </p:cNvSpPr>
          <p:nvPr>
            <p:ph type="pic" idx="3"/>
          </p:nvPr>
        </p:nvSpPr>
        <p:spPr>
          <a:xfrm>
            <a:off x="9191711" y="1256465"/>
            <a:ext cx="1781734" cy="31636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06" name="Google Shape;106;p17"/>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07" name="Google Shape;107;p17"/>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08" name="Google Shape;108;p17"/>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09" name="Google Shape;109;p17"/>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10"/>
        <p:cNvGrpSpPr/>
        <p:nvPr/>
      </p:nvGrpSpPr>
      <p:grpSpPr>
        <a:xfrm>
          <a:off x="0" y="0"/>
          <a:ext cx="0" cy="0"/>
          <a:chOff x="0" y="0"/>
          <a:chExt cx="0" cy="0"/>
        </a:xfrm>
      </p:grpSpPr>
      <p:sp>
        <p:nvSpPr>
          <p:cNvPr id="111" name="Google Shape;111;p18"/>
          <p:cNvSpPr>
            <a:spLocks noGrp="1"/>
          </p:cNvSpPr>
          <p:nvPr>
            <p:ph type="pic" idx="2"/>
          </p:nvPr>
        </p:nvSpPr>
        <p:spPr>
          <a:xfrm>
            <a:off x="5464091" y="2856798"/>
            <a:ext cx="1413689" cy="1766872"/>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12" name="Google Shape;112;p18"/>
          <p:cNvSpPr>
            <a:spLocks noGrp="1"/>
          </p:cNvSpPr>
          <p:nvPr>
            <p:ph type="pic" idx="3"/>
          </p:nvPr>
        </p:nvSpPr>
        <p:spPr>
          <a:xfrm>
            <a:off x="9993006" y="2856798"/>
            <a:ext cx="1413689" cy="1766872"/>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13" name="Google Shape;113;p18"/>
          <p:cNvSpPr>
            <a:spLocks noGrp="1"/>
          </p:cNvSpPr>
          <p:nvPr>
            <p:ph type="pic" idx="4"/>
          </p:nvPr>
        </p:nvSpPr>
        <p:spPr>
          <a:xfrm>
            <a:off x="7607241" y="2720035"/>
            <a:ext cx="1632536" cy="2040397"/>
          </a:xfrm>
          <a:prstGeom prst="roundRect">
            <a:avLst>
              <a:gd name="adj" fmla="val 16667"/>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14" name="Google Shape;114;p18"/>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15" name="Google Shape;115;p18"/>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16" name="Google Shape;116;p18"/>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17" name="Google Shape;117;p18"/>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18"/>
        <p:cNvGrpSpPr/>
        <p:nvPr/>
      </p:nvGrpSpPr>
      <p:grpSpPr>
        <a:xfrm>
          <a:off x="0" y="0"/>
          <a:ext cx="0" cy="0"/>
          <a:chOff x="0" y="0"/>
          <a:chExt cx="0" cy="0"/>
        </a:xfrm>
      </p:grpSpPr>
      <p:sp>
        <p:nvSpPr>
          <p:cNvPr id="119" name="Google Shape;119;p19"/>
          <p:cNvSpPr>
            <a:spLocks noGrp="1"/>
          </p:cNvSpPr>
          <p:nvPr>
            <p:ph type="pic" idx="2"/>
          </p:nvPr>
        </p:nvSpPr>
        <p:spPr>
          <a:xfrm>
            <a:off x="6781801" y="1299910"/>
            <a:ext cx="6477000" cy="406617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0" name="Google Shape;120;p19"/>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21" name="Google Shape;121;p19"/>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22" name="Google Shape;122;p19"/>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23" name="Google Shape;123;p19"/>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24"/>
        <p:cNvGrpSpPr/>
        <p:nvPr/>
      </p:nvGrpSpPr>
      <p:grpSpPr>
        <a:xfrm>
          <a:off x="0" y="0"/>
          <a:ext cx="0" cy="0"/>
          <a:chOff x="0" y="0"/>
          <a:chExt cx="0" cy="0"/>
        </a:xfrm>
      </p:grpSpPr>
      <p:sp>
        <p:nvSpPr>
          <p:cNvPr id="125" name="Google Shape;125;p20"/>
          <p:cNvSpPr>
            <a:spLocks noGrp="1"/>
          </p:cNvSpPr>
          <p:nvPr>
            <p:ph type="pic" idx="2"/>
          </p:nvPr>
        </p:nvSpPr>
        <p:spPr>
          <a:xfrm>
            <a:off x="4964368" y="2888502"/>
            <a:ext cx="2254444" cy="400294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6" name="Google Shape;126;p20"/>
          <p:cNvSpPr>
            <a:spLocks noGrp="1"/>
          </p:cNvSpPr>
          <p:nvPr>
            <p:ph type="pic" idx="3"/>
          </p:nvPr>
        </p:nvSpPr>
        <p:spPr>
          <a:xfrm>
            <a:off x="2204840" y="3647838"/>
            <a:ext cx="2254444" cy="400294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7" name="Google Shape;127;p20"/>
          <p:cNvSpPr>
            <a:spLocks noGrp="1"/>
          </p:cNvSpPr>
          <p:nvPr>
            <p:ph type="pic" idx="4"/>
          </p:nvPr>
        </p:nvSpPr>
        <p:spPr>
          <a:xfrm>
            <a:off x="7714853" y="3647838"/>
            <a:ext cx="2254444" cy="400294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8" name="Google Shape;128;p20"/>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29" name="Google Shape;129;p20"/>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30" name="Google Shape;130;p20"/>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31" name="Google Shape;131;p20"/>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sp>
        <p:nvSpPr>
          <p:cNvPr id="9" name="Google Shape;9;p3"/>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0" name="Google Shape;10;p3"/>
          <p:cNvSpPr/>
          <p:nvPr/>
        </p:nvSpPr>
        <p:spPr>
          <a:xfrm flipH="1">
            <a:off x="419098" y="419100"/>
            <a:ext cx="11353799"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ontserrat"/>
              <a:ea typeface="Montserrat"/>
              <a:cs typeface="Montserrat"/>
              <a:sym typeface="Montserrat"/>
            </a:endParaRPr>
          </a:p>
        </p:txBody>
      </p:sp>
      <p:cxnSp>
        <p:nvCxnSpPr>
          <p:cNvPr id="11" name="Google Shape;11;p3"/>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2" name="Google Shape;12;p3"/>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i="0" u="none" strike="noStrike" cap="none">
                <a:solidFill>
                  <a:schemeClr val="dk1"/>
                </a:solidFill>
                <a:latin typeface="Abril Fatface"/>
                <a:ea typeface="Abril Fatface"/>
                <a:cs typeface="Abril Fatface"/>
                <a:sym typeface="Abril Fatface"/>
              </a:rPr>
              <a:t>Slide </a:t>
            </a:r>
            <a:fld id="{00000000-1234-1234-1234-123412341234}" type="slidenum">
              <a:rPr lang="en-ID" sz="1400" b="0" i="0" u="none" strike="noStrike" cap="none">
                <a:solidFill>
                  <a:schemeClr val="dk1"/>
                </a:solidFill>
                <a:latin typeface="Abril Fatface"/>
                <a:ea typeface="Abril Fatface"/>
                <a:cs typeface="Abril Fatface"/>
                <a:sym typeface="Abril Fatface"/>
              </a:rPr>
              <a:t>‹#›</a:t>
            </a:fld>
            <a:endParaRPr sz="1400" b="0" i="0" u="none" strike="noStrike" cap="none">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32"/>
        <p:cNvGrpSpPr/>
        <p:nvPr/>
      </p:nvGrpSpPr>
      <p:grpSpPr>
        <a:xfrm>
          <a:off x="0" y="0"/>
          <a:ext cx="0" cy="0"/>
          <a:chOff x="0" y="0"/>
          <a:chExt cx="0" cy="0"/>
        </a:xfrm>
      </p:grpSpPr>
      <p:sp>
        <p:nvSpPr>
          <p:cNvPr id="133" name="Google Shape;133;p21"/>
          <p:cNvSpPr>
            <a:spLocks noGrp="1"/>
          </p:cNvSpPr>
          <p:nvPr>
            <p:ph type="pic" idx="2"/>
          </p:nvPr>
        </p:nvSpPr>
        <p:spPr>
          <a:xfrm>
            <a:off x="5318289" y="3475055"/>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4" name="Google Shape;134;p21"/>
          <p:cNvSpPr>
            <a:spLocks noGrp="1"/>
          </p:cNvSpPr>
          <p:nvPr>
            <p:ph type="pic" idx="3"/>
          </p:nvPr>
        </p:nvSpPr>
        <p:spPr>
          <a:xfrm>
            <a:off x="7662689" y="3475055"/>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5" name="Google Shape;135;p21"/>
          <p:cNvSpPr>
            <a:spLocks noGrp="1"/>
          </p:cNvSpPr>
          <p:nvPr>
            <p:ph type="pic" idx="4"/>
          </p:nvPr>
        </p:nvSpPr>
        <p:spPr>
          <a:xfrm>
            <a:off x="10004501" y="3475055"/>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6" name="Google Shape;136;p21"/>
          <p:cNvSpPr>
            <a:spLocks noGrp="1"/>
          </p:cNvSpPr>
          <p:nvPr>
            <p:ph type="pic" idx="5"/>
          </p:nvPr>
        </p:nvSpPr>
        <p:spPr>
          <a:xfrm>
            <a:off x="5318289" y="1059722"/>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7" name="Google Shape;137;p21"/>
          <p:cNvSpPr>
            <a:spLocks noGrp="1"/>
          </p:cNvSpPr>
          <p:nvPr>
            <p:ph type="pic" idx="6"/>
          </p:nvPr>
        </p:nvSpPr>
        <p:spPr>
          <a:xfrm>
            <a:off x="7662689" y="1059722"/>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8" name="Google Shape;138;p21"/>
          <p:cNvSpPr>
            <a:spLocks noGrp="1"/>
          </p:cNvSpPr>
          <p:nvPr>
            <p:ph type="pic" idx="7"/>
          </p:nvPr>
        </p:nvSpPr>
        <p:spPr>
          <a:xfrm>
            <a:off x="10004501" y="1059722"/>
            <a:ext cx="1494112" cy="149411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39" name="Google Shape;139;p21"/>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40" name="Google Shape;140;p21"/>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41" name="Google Shape;141;p21"/>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42" name="Google Shape;142;p21"/>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43"/>
        <p:cNvGrpSpPr/>
        <p:nvPr/>
      </p:nvGrpSpPr>
      <p:grpSpPr>
        <a:xfrm>
          <a:off x="0" y="0"/>
          <a:ext cx="0" cy="0"/>
          <a:chOff x="0" y="0"/>
          <a:chExt cx="0" cy="0"/>
        </a:xfrm>
      </p:grpSpPr>
      <p:sp>
        <p:nvSpPr>
          <p:cNvPr id="144" name="Google Shape;144;p22"/>
          <p:cNvSpPr>
            <a:spLocks noGrp="1"/>
          </p:cNvSpPr>
          <p:nvPr>
            <p:ph type="pic" idx="2"/>
          </p:nvPr>
        </p:nvSpPr>
        <p:spPr>
          <a:xfrm>
            <a:off x="3897580" y="3658580"/>
            <a:ext cx="2103678" cy="210367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45" name="Google Shape;145;p22"/>
          <p:cNvSpPr>
            <a:spLocks noGrp="1"/>
          </p:cNvSpPr>
          <p:nvPr>
            <p:ph type="pic" idx="3"/>
          </p:nvPr>
        </p:nvSpPr>
        <p:spPr>
          <a:xfrm>
            <a:off x="6187776" y="3658580"/>
            <a:ext cx="2103678" cy="210367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46" name="Google Shape;146;p22"/>
          <p:cNvSpPr>
            <a:spLocks noGrp="1"/>
          </p:cNvSpPr>
          <p:nvPr>
            <p:ph type="pic" idx="4"/>
          </p:nvPr>
        </p:nvSpPr>
        <p:spPr>
          <a:xfrm>
            <a:off x="3897580" y="1368386"/>
            <a:ext cx="2103678" cy="210367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47" name="Google Shape;147;p22"/>
          <p:cNvSpPr>
            <a:spLocks noGrp="1"/>
          </p:cNvSpPr>
          <p:nvPr>
            <p:ph type="pic" idx="5"/>
          </p:nvPr>
        </p:nvSpPr>
        <p:spPr>
          <a:xfrm>
            <a:off x="6187776" y="1368386"/>
            <a:ext cx="2103678" cy="210367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48" name="Google Shape;148;p22"/>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49" name="Google Shape;149;p22"/>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50" name="Google Shape;150;p22"/>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51" name="Google Shape;151;p22"/>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2"/>
        <p:cNvGrpSpPr/>
        <p:nvPr/>
      </p:nvGrpSpPr>
      <p:grpSpPr>
        <a:xfrm>
          <a:off x="0" y="0"/>
          <a:ext cx="0" cy="0"/>
          <a:chOff x="0" y="0"/>
          <a:chExt cx="0" cy="0"/>
        </a:xfrm>
      </p:grpSpPr>
      <p:sp>
        <p:nvSpPr>
          <p:cNvPr id="153" name="Google Shape;153;p23"/>
          <p:cNvSpPr>
            <a:spLocks noGrp="1"/>
          </p:cNvSpPr>
          <p:nvPr>
            <p:ph type="pic" idx="2"/>
          </p:nvPr>
        </p:nvSpPr>
        <p:spPr>
          <a:xfrm>
            <a:off x="7986671" y="1875272"/>
            <a:ext cx="2137475" cy="3011250"/>
          </a:xfrm>
          <a:prstGeom prst="rect">
            <a:avLst/>
          </a:prstGeom>
          <a:noFill/>
          <a:ln w="635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54" name="Google Shape;154;p23"/>
          <p:cNvSpPr>
            <a:spLocks noGrp="1"/>
          </p:cNvSpPr>
          <p:nvPr>
            <p:ph type="pic" idx="3"/>
          </p:nvPr>
        </p:nvSpPr>
        <p:spPr>
          <a:xfrm>
            <a:off x="9564070" y="491271"/>
            <a:ext cx="2137475" cy="3011250"/>
          </a:xfrm>
          <a:prstGeom prst="rect">
            <a:avLst/>
          </a:prstGeom>
          <a:noFill/>
          <a:ln w="635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55" name="Google Shape;155;p23"/>
          <p:cNvSpPr>
            <a:spLocks noGrp="1"/>
          </p:cNvSpPr>
          <p:nvPr>
            <p:ph type="pic" idx="4"/>
          </p:nvPr>
        </p:nvSpPr>
        <p:spPr>
          <a:xfrm>
            <a:off x="6413134" y="3355253"/>
            <a:ext cx="2137475" cy="3011250"/>
          </a:xfrm>
          <a:prstGeom prst="rect">
            <a:avLst/>
          </a:prstGeom>
          <a:noFill/>
          <a:ln w="635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56" name="Google Shape;156;p23"/>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57" name="Google Shape;157;p23"/>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58" name="Google Shape;158;p23"/>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59" name="Google Shape;159;p23"/>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60"/>
        <p:cNvGrpSpPr/>
        <p:nvPr/>
      </p:nvGrpSpPr>
      <p:grpSpPr>
        <a:xfrm>
          <a:off x="0" y="0"/>
          <a:ext cx="0" cy="0"/>
          <a:chOff x="0" y="0"/>
          <a:chExt cx="0" cy="0"/>
        </a:xfrm>
      </p:grpSpPr>
      <p:sp>
        <p:nvSpPr>
          <p:cNvPr id="161" name="Google Shape;161;p24"/>
          <p:cNvSpPr>
            <a:spLocks noGrp="1"/>
          </p:cNvSpPr>
          <p:nvPr>
            <p:ph type="pic" idx="2"/>
          </p:nvPr>
        </p:nvSpPr>
        <p:spPr>
          <a:xfrm>
            <a:off x="6119812" y="742658"/>
            <a:ext cx="5366268" cy="536626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62" name="Google Shape;162;p24"/>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63" name="Google Shape;163;p24"/>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64" name="Google Shape;164;p24"/>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65" name="Google Shape;165;p24"/>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66"/>
        <p:cNvGrpSpPr/>
        <p:nvPr/>
      </p:nvGrpSpPr>
      <p:grpSpPr>
        <a:xfrm>
          <a:off x="0" y="0"/>
          <a:ext cx="0" cy="0"/>
          <a:chOff x="0" y="0"/>
          <a:chExt cx="0" cy="0"/>
        </a:xfrm>
      </p:grpSpPr>
      <p:sp>
        <p:nvSpPr>
          <p:cNvPr id="167" name="Google Shape;167;p25"/>
          <p:cNvSpPr>
            <a:spLocks noGrp="1"/>
          </p:cNvSpPr>
          <p:nvPr>
            <p:ph type="pic" idx="2"/>
          </p:nvPr>
        </p:nvSpPr>
        <p:spPr>
          <a:xfrm>
            <a:off x="6027903" y="2573008"/>
            <a:ext cx="3612559" cy="36108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68" name="Google Shape;168;p25"/>
          <p:cNvSpPr>
            <a:spLocks noGrp="1"/>
          </p:cNvSpPr>
          <p:nvPr>
            <p:ph type="pic" idx="3"/>
          </p:nvPr>
        </p:nvSpPr>
        <p:spPr>
          <a:xfrm>
            <a:off x="7897184" y="695590"/>
            <a:ext cx="3612559" cy="36108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69" name="Google Shape;169;p25"/>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170" name="Google Shape;170;p25"/>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171" name="Google Shape;171;p25"/>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72" name="Google Shape;172;p25"/>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3"/>
        <p:cNvGrpSpPr/>
        <p:nvPr/>
      </p:nvGrpSpPr>
      <p:grpSpPr>
        <a:xfrm>
          <a:off x="0" y="0"/>
          <a:ext cx="0" cy="0"/>
          <a:chOff x="0" y="0"/>
          <a:chExt cx="0" cy="0"/>
        </a:xfrm>
      </p:grpSpPr>
      <p:sp>
        <p:nvSpPr>
          <p:cNvPr id="14" name="Google Shape;14;p4"/>
          <p:cNvSpPr>
            <a:spLocks noGrp="1"/>
          </p:cNvSpPr>
          <p:nvPr>
            <p:ph type="pic" idx="2"/>
          </p:nvPr>
        </p:nvSpPr>
        <p:spPr>
          <a:xfrm>
            <a:off x="5210179" y="1156007"/>
            <a:ext cx="1771646" cy="1771644"/>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5" name="Google Shape;15;p4"/>
          <p:cNvSpPr/>
          <p:nvPr/>
        </p:nvSpPr>
        <p:spPr>
          <a:xfrm flipH="1">
            <a:off x="419100" y="419100"/>
            <a:ext cx="11353800"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6"/>
        <p:cNvGrpSpPr/>
        <p:nvPr/>
      </p:nvGrpSpPr>
      <p:grpSpPr>
        <a:xfrm>
          <a:off x="0" y="0"/>
          <a:ext cx="0" cy="0"/>
          <a:chOff x="0" y="0"/>
          <a:chExt cx="0" cy="0"/>
        </a:xfrm>
      </p:grpSpPr>
      <p:sp>
        <p:nvSpPr>
          <p:cNvPr id="17" name="Google Shape;17;p5"/>
          <p:cNvSpPr>
            <a:spLocks noGrp="1"/>
          </p:cNvSpPr>
          <p:nvPr>
            <p:ph type="pic" idx="2"/>
          </p:nvPr>
        </p:nvSpPr>
        <p:spPr>
          <a:xfrm>
            <a:off x="9366985" y="3084844"/>
            <a:ext cx="2334881" cy="32837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8" name="Google Shape;18;p5"/>
          <p:cNvSpPr>
            <a:spLocks noGrp="1"/>
          </p:cNvSpPr>
          <p:nvPr>
            <p:ph type="pic" idx="3"/>
          </p:nvPr>
        </p:nvSpPr>
        <p:spPr>
          <a:xfrm>
            <a:off x="6968098" y="489436"/>
            <a:ext cx="2334881" cy="32837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9" name="Google Shape;19;p5"/>
          <p:cNvSpPr>
            <a:spLocks noGrp="1"/>
          </p:cNvSpPr>
          <p:nvPr>
            <p:ph type="pic" idx="4"/>
          </p:nvPr>
        </p:nvSpPr>
        <p:spPr>
          <a:xfrm>
            <a:off x="9366985" y="489436"/>
            <a:ext cx="2334881" cy="2535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0" name="Google Shape;20;p5"/>
          <p:cNvSpPr>
            <a:spLocks noGrp="1"/>
          </p:cNvSpPr>
          <p:nvPr>
            <p:ph type="pic" idx="5"/>
          </p:nvPr>
        </p:nvSpPr>
        <p:spPr>
          <a:xfrm>
            <a:off x="6968097" y="3833444"/>
            <a:ext cx="2334881" cy="2535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22" name="Google Shape;22;p5"/>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23" name="Google Shape;23;p5"/>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24" name="Google Shape;24;p5"/>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5318289" y="3475055"/>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7" name="Google Shape;27;p6"/>
          <p:cNvSpPr>
            <a:spLocks noGrp="1"/>
          </p:cNvSpPr>
          <p:nvPr>
            <p:ph type="pic" idx="3"/>
          </p:nvPr>
        </p:nvSpPr>
        <p:spPr>
          <a:xfrm>
            <a:off x="7662689" y="3475055"/>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8" name="Google Shape;28;p6"/>
          <p:cNvSpPr>
            <a:spLocks noGrp="1"/>
          </p:cNvSpPr>
          <p:nvPr>
            <p:ph type="pic" idx="4"/>
          </p:nvPr>
        </p:nvSpPr>
        <p:spPr>
          <a:xfrm>
            <a:off x="10004501" y="3475055"/>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9" name="Google Shape;29;p6"/>
          <p:cNvSpPr>
            <a:spLocks noGrp="1"/>
          </p:cNvSpPr>
          <p:nvPr>
            <p:ph type="pic" idx="5"/>
          </p:nvPr>
        </p:nvSpPr>
        <p:spPr>
          <a:xfrm>
            <a:off x="5318289" y="105972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0" name="Google Shape;30;p6"/>
          <p:cNvSpPr>
            <a:spLocks noGrp="1"/>
          </p:cNvSpPr>
          <p:nvPr>
            <p:ph type="pic" idx="6"/>
          </p:nvPr>
        </p:nvSpPr>
        <p:spPr>
          <a:xfrm>
            <a:off x="7662689" y="105972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1" name="Google Shape;31;p6"/>
          <p:cNvSpPr>
            <a:spLocks noGrp="1"/>
          </p:cNvSpPr>
          <p:nvPr>
            <p:ph type="pic" idx="7"/>
          </p:nvPr>
        </p:nvSpPr>
        <p:spPr>
          <a:xfrm>
            <a:off x="10004501" y="1059722"/>
            <a:ext cx="1494112" cy="149411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2" name="Google Shape;32;p6"/>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33" name="Google Shape;33;p6"/>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34" name="Google Shape;34;p6"/>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35" name="Google Shape;35;p6"/>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3477201" y="1339226"/>
            <a:ext cx="5237592" cy="451516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8" name="Google Shape;38;p7"/>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39" name="Google Shape;39;p7"/>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40" name="Google Shape;40;p7"/>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41" name="Google Shape;41;p7"/>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42"/>
        <p:cNvGrpSpPr/>
        <p:nvPr/>
      </p:nvGrpSpPr>
      <p:grpSpPr>
        <a:xfrm>
          <a:off x="0" y="0"/>
          <a:ext cx="0" cy="0"/>
          <a:chOff x="0" y="0"/>
          <a:chExt cx="0" cy="0"/>
        </a:xfrm>
      </p:grpSpPr>
      <p:sp>
        <p:nvSpPr>
          <p:cNvPr id="43" name="Google Shape;43;p8"/>
          <p:cNvSpPr>
            <a:spLocks noGrp="1"/>
          </p:cNvSpPr>
          <p:nvPr>
            <p:ph type="pic" idx="2"/>
          </p:nvPr>
        </p:nvSpPr>
        <p:spPr>
          <a:xfrm>
            <a:off x="3547403" y="888339"/>
            <a:ext cx="5097198" cy="5097194"/>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44" name="Google Shape;44;p8"/>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45" name="Google Shape;45;p8"/>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46" name="Google Shape;46;p8"/>
          <p:cNvSpPr txBox="1"/>
          <p:nvPr/>
        </p:nvSpPr>
        <p:spPr>
          <a:xfrm>
            <a:off x="10601167"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
        <p:nvSpPr>
          <p:cNvPr id="47" name="Google Shape;47;p8"/>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48"/>
        <p:cNvGrpSpPr/>
        <p:nvPr/>
      </p:nvGrpSpPr>
      <p:grpSpPr>
        <a:xfrm>
          <a:off x="0" y="0"/>
          <a:ext cx="0" cy="0"/>
          <a:chOff x="0" y="0"/>
          <a:chExt cx="0" cy="0"/>
        </a:xfrm>
      </p:grpSpPr>
      <p:sp>
        <p:nvSpPr>
          <p:cNvPr id="49" name="Google Shape;49;p9"/>
          <p:cNvSpPr>
            <a:spLocks noGrp="1"/>
          </p:cNvSpPr>
          <p:nvPr>
            <p:ph type="pic" idx="2"/>
          </p:nvPr>
        </p:nvSpPr>
        <p:spPr>
          <a:xfrm>
            <a:off x="1539776" y="2412207"/>
            <a:ext cx="1496675" cy="2611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50" name="Google Shape;50;p9"/>
          <p:cNvSpPr>
            <a:spLocks noGrp="1"/>
          </p:cNvSpPr>
          <p:nvPr>
            <p:ph type="pic" idx="3"/>
          </p:nvPr>
        </p:nvSpPr>
        <p:spPr>
          <a:xfrm>
            <a:off x="3384067" y="2412207"/>
            <a:ext cx="1496675" cy="2611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51" name="Google Shape;51;p9"/>
          <p:cNvSpPr>
            <a:spLocks noGrp="1"/>
          </p:cNvSpPr>
          <p:nvPr>
            <p:ph type="pic" idx="4"/>
          </p:nvPr>
        </p:nvSpPr>
        <p:spPr>
          <a:xfrm>
            <a:off x="5222286" y="2412207"/>
            <a:ext cx="1496675" cy="2611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52" name="Google Shape;52;p9"/>
          <p:cNvSpPr>
            <a:spLocks noGrp="1"/>
          </p:cNvSpPr>
          <p:nvPr>
            <p:ph type="pic" idx="5"/>
          </p:nvPr>
        </p:nvSpPr>
        <p:spPr>
          <a:xfrm>
            <a:off x="9155548" y="2412207"/>
            <a:ext cx="1496675" cy="261112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53" name="Google Shape;53;p9"/>
          <p:cNvSpPr>
            <a:spLocks noGrp="1"/>
          </p:cNvSpPr>
          <p:nvPr>
            <p:ph type="pic" idx="6"/>
          </p:nvPr>
        </p:nvSpPr>
        <p:spPr>
          <a:xfrm>
            <a:off x="7096013" y="2216595"/>
            <a:ext cx="1676414" cy="295136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54" name="Google Shape;54;p9"/>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55" name="Google Shape;55;p9"/>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56" name="Google Shape;56;p9"/>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57" name="Google Shape;57;p9"/>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58"/>
        <p:cNvGrpSpPr/>
        <p:nvPr/>
      </p:nvGrpSpPr>
      <p:grpSpPr>
        <a:xfrm>
          <a:off x="0" y="0"/>
          <a:ext cx="0" cy="0"/>
          <a:chOff x="0" y="0"/>
          <a:chExt cx="0" cy="0"/>
        </a:xfrm>
      </p:grpSpPr>
      <p:sp>
        <p:nvSpPr>
          <p:cNvPr id="59" name="Google Shape;59;p10"/>
          <p:cNvSpPr>
            <a:spLocks noGrp="1"/>
          </p:cNvSpPr>
          <p:nvPr>
            <p:ph type="pic" idx="2"/>
          </p:nvPr>
        </p:nvSpPr>
        <p:spPr>
          <a:xfrm>
            <a:off x="1592694" y="2667932"/>
            <a:ext cx="3681553" cy="229935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60" name="Google Shape;60;p10"/>
          <p:cNvSpPr>
            <a:spLocks noGrp="1"/>
          </p:cNvSpPr>
          <p:nvPr>
            <p:ph type="pic" idx="3"/>
          </p:nvPr>
        </p:nvSpPr>
        <p:spPr>
          <a:xfrm>
            <a:off x="6917752" y="2667932"/>
            <a:ext cx="3681553" cy="229935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61" name="Google Shape;61;p10"/>
          <p:cNvSpPr>
            <a:spLocks noGrp="1"/>
          </p:cNvSpPr>
          <p:nvPr>
            <p:ph type="pic" idx="4"/>
          </p:nvPr>
        </p:nvSpPr>
        <p:spPr>
          <a:xfrm>
            <a:off x="3782133" y="2359478"/>
            <a:ext cx="4617168" cy="28836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62" name="Google Shape;62;p10"/>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Abril Fatface"/>
                <a:ea typeface="Abril Fatface"/>
                <a:cs typeface="Abril Fatface"/>
                <a:sym typeface="Abril Fatfac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cxnSp>
        <p:nvCxnSpPr>
          <p:cNvPr id="63" name="Google Shape;63;p10"/>
          <p:cNvCxnSpPr/>
          <p:nvPr/>
        </p:nvCxnSpPr>
        <p:spPr>
          <a:xfrm>
            <a:off x="1301083" y="716535"/>
            <a:ext cx="1306286" cy="0"/>
          </a:xfrm>
          <a:prstGeom prst="straightConnector1">
            <a:avLst/>
          </a:prstGeom>
          <a:noFill/>
          <a:ln w="50800" cap="flat" cmpd="sng">
            <a:solidFill>
              <a:schemeClr val="accent6"/>
            </a:solidFill>
            <a:prstDash val="solid"/>
            <a:miter lim="800000"/>
            <a:headEnd type="none" w="sm" len="sm"/>
            <a:tailEnd type="none" w="sm" len="sm"/>
          </a:ln>
        </p:spPr>
      </p:cxnSp>
      <p:sp>
        <p:nvSpPr>
          <p:cNvPr id="64" name="Google Shape;64;p10"/>
          <p:cNvSpPr/>
          <p:nvPr/>
        </p:nvSpPr>
        <p:spPr>
          <a:xfrm flipH="1">
            <a:off x="419100" y="419100"/>
            <a:ext cx="11353798" cy="6019800"/>
          </a:xfrm>
          <a:prstGeom prst="snip1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65" name="Google Shape;65;p10"/>
          <p:cNvSpPr txBox="1"/>
          <p:nvPr/>
        </p:nvSpPr>
        <p:spPr>
          <a:xfrm>
            <a:off x="10578171" y="6061051"/>
            <a:ext cx="1194727" cy="37784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D" sz="1400" b="0">
                <a:solidFill>
                  <a:schemeClr val="dk1"/>
                </a:solidFill>
                <a:latin typeface="Abril Fatface"/>
                <a:ea typeface="Abril Fatface"/>
                <a:cs typeface="Abril Fatface"/>
                <a:sym typeface="Abril Fatface"/>
              </a:rPr>
              <a:t>Slide </a:t>
            </a:r>
            <a:fld id="{00000000-1234-1234-1234-123412341234}" type="slidenum">
              <a:rPr lang="en-ID" sz="1400" b="0">
                <a:solidFill>
                  <a:schemeClr val="dk1"/>
                </a:solidFill>
                <a:latin typeface="Abril Fatface"/>
                <a:ea typeface="Abril Fatface"/>
                <a:cs typeface="Abril Fatface"/>
                <a:sym typeface="Abril Fatface"/>
              </a:rPr>
              <a:t>‹#›</a:t>
            </a:fld>
            <a:endParaRPr sz="1400" b="0">
              <a:solidFill>
                <a:schemeClr val="dk1"/>
              </a:solidFill>
              <a:latin typeface="Abril Fatface"/>
              <a:ea typeface="Abril Fatface"/>
              <a:cs typeface="Abril Fatface"/>
              <a:sym typeface="Abril Fatfac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1292650" y="1979475"/>
            <a:ext cx="10146600" cy="156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D" sz="9600" dirty="0">
                <a:solidFill>
                  <a:schemeClr val="dk1"/>
                </a:solidFill>
                <a:latin typeface="Abril Fatface"/>
                <a:ea typeface="Abril Fatface"/>
                <a:cs typeface="Abril Fatface"/>
                <a:sym typeface="Abril Fatface"/>
              </a:rPr>
              <a:t>International</a:t>
            </a:r>
            <a:endParaRPr sz="9600" dirty="0">
              <a:solidFill>
                <a:schemeClr val="dk1"/>
              </a:solidFill>
              <a:latin typeface="Abril Fatface"/>
              <a:ea typeface="Abril Fatface"/>
              <a:cs typeface="Abril Fatface"/>
              <a:sym typeface="Abril Fatface"/>
            </a:endParaRPr>
          </a:p>
          <a:p>
            <a:pPr marL="0" marR="0" lvl="0" indent="0" algn="ctr" rtl="0">
              <a:spcBef>
                <a:spcPts val="0"/>
              </a:spcBef>
              <a:spcAft>
                <a:spcPts val="0"/>
              </a:spcAft>
              <a:buNone/>
            </a:pPr>
            <a:r>
              <a:rPr lang="en-ID" sz="9600" dirty="0" smtClean="0">
                <a:solidFill>
                  <a:schemeClr val="dk1"/>
                </a:solidFill>
                <a:latin typeface="Abril Fatface"/>
                <a:ea typeface="Abril Fatface"/>
                <a:cs typeface="Abril Fatface"/>
                <a:sym typeface="Abril Fatface"/>
              </a:rPr>
              <a:t>Mot</a:t>
            </a:r>
            <a:r>
              <a:rPr lang="en-DE" sz="9600" dirty="0" smtClean="0">
                <a:solidFill>
                  <a:schemeClr val="dk1"/>
                </a:solidFill>
                <a:latin typeface="Abril Fatface"/>
                <a:ea typeface="Abril Fatface"/>
                <a:cs typeface="Abril Fatface"/>
                <a:sym typeface="Abril Fatface"/>
              </a:rPr>
              <a:t>o</a:t>
            </a:r>
            <a:r>
              <a:rPr lang="en-ID" sz="9600" smtClean="0">
                <a:solidFill>
                  <a:schemeClr val="dk1"/>
                </a:solidFill>
                <a:latin typeface="Abril Fatface"/>
                <a:ea typeface="Abril Fatface"/>
                <a:cs typeface="Abril Fatface"/>
                <a:sym typeface="Abril Fatface"/>
              </a:rPr>
              <a:t>r </a:t>
            </a:r>
            <a:r>
              <a:rPr lang="en-ID" sz="9600" dirty="0">
                <a:solidFill>
                  <a:schemeClr val="dk1"/>
                </a:solidFill>
                <a:latin typeface="Abril Fatface"/>
                <a:ea typeface="Abril Fatface"/>
                <a:cs typeface="Abril Fatface"/>
                <a:sym typeface="Abril Fatface"/>
              </a:rPr>
              <a:t>Company</a:t>
            </a:r>
            <a:endParaRPr sz="9600" dirty="0">
              <a:solidFill>
                <a:schemeClr val="dk1"/>
              </a:solidFill>
              <a:latin typeface="Abril Fatface"/>
              <a:ea typeface="Abril Fatface"/>
              <a:cs typeface="Abril Fatface"/>
              <a:sym typeface="Abril Fatface"/>
            </a:endParaRPr>
          </a:p>
        </p:txBody>
      </p:sp>
      <p:sp>
        <p:nvSpPr>
          <p:cNvPr id="178" name="Google Shape;178;p26"/>
          <p:cNvSpPr/>
          <p:nvPr/>
        </p:nvSpPr>
        <p:spPr>
          <a:xfrm>
            <a:off x="2751803" y="3793415"/>
            <a:ext cx="6688393"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2000" b="0" i="0" u="none" strike="noStrike" cap="none">
              <a:solidFill>
                <a:schemeClr val="dk1"/>
              </a:solidFill>
              <a:latin typeface="Montserrat"/>
              <a:ea typeface="Montserrat"/>
              <a:cs typeface="Montserrat"/>
              <a:sym typeface="Montserrat"/>
            </a:endParaRPr>
          </a:p>
        </p:txBody>
      </p:sp>
      <p:cxnSp>
        <p:nvCxnSpPr>
          <p:cNvPr id="179" name="Google Shape;179;p26"/>
          <p:cNvCxnSpPr/>
          <p:nvPr/>
        </p:nvCxnSpPr>
        <p:spPr>
          <a:xfrm>
            <a:off x="5789802" y="3671246"/>
            <a:ext cx="612396" cy="0"/>
          </a:xfrm>
          <a:prstGeom prst="straightConnector1">
            <a:avLst/>
          </a:prstGeom>
          <a:noFill/>
          <a:ln w="31750" cap="flat" cmpd="sng">
            <a:solidFill>
              <a:schemeClr val="accent6"/>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body" idx="1"/>
          </p:nvPr>
        </p:nvSpPr>
        <p:spPr>
          <a:xfrm>
            <a:off x="1105841" y="977858"/>
            <a:ext cx="10567800" cy="1206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D" dirty="0"/>
              <a:t>How the </a:t>
            </a:r>
            <a:r>
              <a:rPr lang="en-ID" dirty="0" smtClean="0"/>
              <a:t>vehicle react</a:t>
            </a:r>
            <a:r>
              <a:rPr lang="en-DE" dirty="0" smtClean="0"/>
              <a:t>s</a:t>
            </a:r>
            <a:r>
              <a:rPr lang="en-ID" dirty="0" smtClean="0"/>
              <a:t> </a:t>
            </a:r>
            <a:r>
              <a:rPr lang="en-ID" dirty="0"/>
              <a:t>to obstacles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841" y="1860536"/>
            <a:ext cx="8908234" cy="4395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Code Snippet</a:t>
            </a:r>
            <a:endParaRPr/>
          </a:p>
        </p:txBody>
      </p:sp>
      <p:pic>
        <p:nvPicPr>
          <p:cNvPr id="266" name="Google Shape;266;p36"/>
          <p:cNvPicPr preferRelativeResize="0"/>
          <p:nvPr/>
        </p:nvPicPr>
        <p:blipFill>
          <a:blip r:embed="rId3">
            <a:alphaModFix/>
          </a:blip>
          <a:stretch>
            <a:fillRect/>
          </a:stretch>
        </p:blipFill>
        <p:spPr>
          <a:xfrm>
            <a:off x="542445" y="1771758"/>
            <a:ext cx="3484271" cy="2570850"/>
          </a:xfrm>
          <a:prstGeom prst="rect">
            <a:avLst/>
          </a:prstGeom>
          <a:noFill/>
          <a:ln>
            <a:noFill/>
          </a:ln>
        </p:spPr>
      </p:pic>
      <p:pic>
        <p:nvPicPr>
          <p:cNvPr id="267" name="Google Shape;267;p36"/>
          <p:cNvPicPr preferRelativeResize="0"/>
          <p:nvPr/>
        </p:nvPicPr>
        <p:blipFill>
          <a:blip r:embed="rId4">
            <a:alphaModFix/>
          </a:blip>
          <a:stretch>
            <a:fillRect/>
          </a:stretch>
        </p:blipFill>
        <p:spPr>
          <a:xfrm>
            <a:off x="6307980" y="4471546"/>
            <a:ext cx="4719053" cy="1742707"/>
          </a:xfrm>
          <a:prstGeom prst="rect">
            <a:avLst/>
          </a:prstGeom>
          <a:noFill/>
          <a:ln>
            <a:noFill/>
          </a:ln>
        </p:spPr>
      </p:pic>
      <p:pic>
        <p:nvPicPr>
          <p:cNvPr id="268" name="Google Shape;268;p36"/>
          <p:cNvPicPr preferRelativeResize="0"/>
          <p:nvPr/>
        </p:nvPicPr>
        <p:blipFill>
          <a:blip r:embed="rId5">
            <a:alphaModFix/>
          </a:blip>
          <a:stretch>
            <a:fillRect/>
          </a:stretch>
        </p:blipFill>
        <p:spPr>
          <a:xfrm>
            <a:off x="4135773" y="2466363"/>
            <a:ext cx="6891260" cy="1876245"/>
          </a:xfrm>
          <a:prstGeom prst="rect">
            <a:avLst/>
          </a:prstGeom>
          <a:noFill/>
          <a:ln>
            <a:noFill/>
          </a:ln>
        </p:spPr>
      </p:pic>
      <p:pic>
        <p:nvPicPr>
          <p:cNvPr id="269" name="Google Shape;269;p36"/>
          <p:cNvPicPr preferRelativeResize="0"/>
          <p:nvPr/>
        </p:nvPicPr>
        <p:blipFill>
          <a:blip r:embed="rId6">
            <a:alphaModFix/>
          </a:blip>
          <a:stretch>
            <a:fillRect/>
          </a:stretch>
        </p:blipFill>
        <p:spPr>
          <a:xfrm>
            <a:off x="542445" y="4462943"/>
            <a:ext cx="5636757" cy="1751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How do they interact with each other</a:t>
            </a:r>
            <a:endParaRPr/>
          </a:p>
        </p:txBody>
      </p:sp>
      <p:sp>
        <p:nvSpPr>
          <p:cNvPr id="275" name="Google Shape;275;p37"/>
          <p:cNvSpPr/>
          <p:nvPr/>
        </p:nvSpPr>
        <p:spPr>
          <a:xfrm rot="10800000">
            <a:off x="4541253" y="1966675"/>
            <a:ext cx="3109491" cy="2680596"/>
          </a:xfrm>
          <a:prstGeom prst="triangle">
            <a:avLst>
              <a:gd name="adj" fmla="val 50000"/>
            </a:avLst>
          </a:prstGeom>
          <a:noFill/>
          <a:ln w="1270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pic>
        <p:nvPicPr>
          <p:cNvPr id="276" name="Google Shape;276;p37"/>
          <p:cNvPicPr preferRelativeResize="0"/>
          <p:nvPr/>
        </p:nvPicPr>
        <p:blipFill>
          <a:blip r:embed="rId3">
            <a:alphaModFix/>
          </a:blip>
          <a:stretch>
            <a:fillRect/>
          </a:stretch>
        </p:blipFill>
        <p:spPr>
          <a:xfrm>
            <a:off x="1930731" y="1518286"/>
            <a:ext cx="8330551" cy="4650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a:spLocks noGrp="1"/>
          </p:cNvSpPr>
          <p:nvPr>
            <p:ph type="pic" idx="2"/>
          </p:nvPr>
        </p:nvSpPr>
        <p:spPr>
          <a:xfrm>
            <a:off x="3477201" y="1339226"/>
            <a:ext cx="5237700" cy="4515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
        <p:nvSpPr>
          <p:cNvPr id="282" name="Google Shape;282;p38"/>
          <p:cNvSpPr txBox="1">
            <a:spLocks noGrp="1"/>
          </p:cNvSpPr>
          <p:nvPr>
            <p:ph type="body" idx="1"/>
          </p:nvPr>
        </p:nvSpPr>
        <p:spPr>
          <a:xfrm>
            <a:off x="1205166" y="742658"/>
            <a:ext cx="10567800" cy="1206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D"/>
              <a:t>Final Design</a:t>
            </a:r>
            <a:endParaRPr/>
          </a:p>
        </p:txBody>
      </p:sp>
      <p:pic>
        <p:nvPicPr>
          <p:cNvPr id="283" name="Google Shape;283;p38"/>
          <p:cNvPicPr preferRelativeResize="0"/>
          <p:nvPr/>
        </p:nvPicPr>
        <p:blipFill>
          <a:blip r:embed="rId3">
            <a:alphaModFix/>
          </a:blip>
          <a:stretch>
            <a:fillRect/>
          </a:stretch>
        </p:blipFill>
        <p:spPr>
          <a:xfrm>
            <a:off x="844448" y="2545826"/>
            <a:ext cx="4943050" cy="2134500"/>
          </a:xfrm>
          <a:prstGeom prst="rect">
            <a:avLst/>
          </a:prstGeom>
          <a:noFill/>
          <a:ln>
            <a:noFill/>
          </a:ln>
        </p:spPr>
      </p:pic>
      <p:pic>
        <p:nvPicPr>
          <p:cNvPr id="284" name="Google Shape;284;p38"/>
          <p:cNvPicPr preferRelativeResize="0"/>
          <p:nvPr/>
        </p:nvPicPr>
        <p:blipFill>
          <a:blip r:embed="rId4">
            <a:alphaModFix/>
          </a:blip>
          <a:stretch>
            <a:fillRect/>
          </a:stretch>
        </p:blipFill>
        <p:spPr>
          <a:xfrm>
            <a:off x="6396787" y="2545826"/>
            <a:ext cx="4845227" cy="213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p:nvPr/>
        </p:nvSpPr>
        <p:spPr>
          <a:xfrm>
            <a:off x="1233291" y="2401865"/>
            <a:ext cx="9725419"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D" sz="9600">
                <a:solidFill>
                  <a:schemeClr val="dk1"/>
                </a:solidFill>
                <a:latin typeface="Abril Fatface"/>
                <a:ea typeface="Abril Fatface"/>
                <a:cs typeface="Abril Fatface"/>
                <a:sym typeface="Abril Fatface"/>
              </a:rPr>
              <a:t>Thank You</a:t>
            </a:r>
            <a:endParaRPr sz="9600">
              <a:solidFill>
                <a:schemeClr val="accent6"/>
              </a:solidFill>
              <a:latin typeface="Abril Fatface"/>
              <a:ea typeface="Abril Fatface"/>
              <a:cs typeface="Abril Fatface"/>
              <a:sym typeface="Abril Fatface"/>
            </a:endParaRPr>
          </a:p>
        </p:txBody>
      </p:sp>
      <p:sp>
        <p:nvSpPr>
          <p:cNvPr id="290" name="Google Shape;290;p39"/>
          <p:cNvSpPr/>
          <p:nvPr/>
        </p:nvSpPr>
        <p:spPr>
          <a:xfrm>
            <a:off x="3512774" y="3616399"/>
            <a:ext cx="5356952"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ID" sz="3200" dirty="0">
                <a:solidFill>
                  <a:schemeClr val="accent6"/>
                </a:solidFill>
                <a:latin typeface="Montserrat"/>
                <a:ea typeface="Montserrat"/>
                <a:cs typeface="Montserrat"/>
                <a:sym typeface="Montserrat"/>
              </a:rPr>
              <a:t>For </a:t>
            </a:r>
            <a:r>
              <a:rPr lang="en-DE" sz="3200" dirty="0" smtClean="0">
                <a:solidFill>
                  <a:schemeClr val="accent6"/>
                </a:solidFill>
                <a:latin typeface="Montserrat"/>
                <a:ea typeface="Montserrat"/>
                <a:cs typeface="Montserrat"/>
                <a:sym typeface="Montserrat"/>
              </a:rPr>
              <a:t>Your</a:t>
            </a:r>
            <a:r>
              <a:rPr lang="en-ID" sz="3200" dirty="0" smtClean="0">
                <a:solidFill>
                  <a:schemeClr val="accent6"/>
                </a:solidFill>
                <a:latin typeface="Montserrat"/>
                <a:ea typeface="Montserrat"/>
                <a:cs typeface="Montserrat"/>
                <a:sym typeface="Montserrat"/>
              </a:rPr>
              <a:t> </a:t>
            </a:r>
            <a:r>
              <a:rPr lang="en-ID" sz="3200" dirty="0">
                <a:solidFill>
                  <a:schemeClr val="accent6"/>
                </a:solidFill>
                <a:latin typeface="Montserrat"/>
                <a:ea typeface="Montserrat"/>
                <a:cs typeface="Montserrat"/>
                <a:sym typeface="Montserrat"/>
              </a:rPr>
              <a:t>Attention</a:t>
            </a:r>
            <a:endParaRPr sz="3200" dirty="0">
              <a:solidFill>
                <a:schemeClr val="accent6"/>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0"/>
                                        </p:tgtEl>
                                        <p:attrNameLst>
                                          <p:attrName>style.visibility</p:attrName>
                                        </p:attrNameLst>
                                      </p:cBhvr>
                                      <p:to>
                                        <p:strVal val="visible"/>
                                      </p:to>
                                    </p:set>
                                    <p:animEffect transition="in" filter="fade">
                                      <p:cBhvr>
                                        <p:cTn id="11"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1205167" y="2307816"/>
            <a:ext cx="58541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i="0" u="none" strike="noStrike" cap="none">
                <a:solidFill>
                  <a:schemeClr val="accent6"/>
                </a:solidFill>
                <a:latin typeface="Abril Fatface"/>
                <a:ea typeface="Abril Fatface"/>
                <a:cs typeface="Abril Fatface"/>
                <a:sym typeface="Abril Fatface"/>
              </a:rPr>
              <a:t>01</a:t>
            </a:r>
            <a:endParaRPr sz="2800" b="1">
              <a:solidFill>
                <a:schemeClr val="accent6"/>
              </a:solidFill>
              <a:latin typeface="Abril Fatface"/>
              <a:ea typeface="Abril Fatface"/>
              <a:cs typeface="Abril Fatface"/>
              <a:sym typeface="Abril Fatface"/>
            </a:endParaRPr>
          </a:p>
        </p:txBody>
      </p:sp>
      <p:sp>
        <p:nvSpPr>
          <p:cNvPr id="185" name="Google Shape;185;p27"/>
          <p:cNvSpPr txBox="1"/>
          <p:nvPr/>
        </p:nvSpPr>
        <p:spPr>
          <a:xfrm>
            <a:off x="1790584" y="2227003"/>
            <a:ext cx="232467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Welcome message</a:t>
            </a:r>
            <a:endParaRPr sz="2000">
              <a:solidFill>
                <a:schemeClr val="dk1"/>
              </a:solidFill>
              <a:latin typeface="Abril Fatface"/>
              <a:ea typeface="Abril Fatface"/>
              <a:cs typeface="Abril Fatface"/>
              <a:sym typeface="Abril Fatface"/>
            </a:endParaRPr>
          </a:p>
        </p:txBody>
      </p:sp>
      <p:sp>
        <p:nvSpPr>
          <p:cNvPr id="186" name="Google Shape;186;p27"/>
          <p:cNvSpPr txBox="1"/>
          <p:nvPr/>
        </p:nvSpPr>
        <p:spPr>
          <a:xfrm>
            <a:off x="1790584" y="2601544"/>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87" name="Google Shape;187;p27"/>
          <p:cNvSpPr txBox="1"/>
          <p:nvPr/>
        </p:nvSpPr>
        <p:spPr>
          <a:xfrm>
            <a:off x="1205167" y="3300636"/>
            <a:ext cx="62228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02</a:t>
            </a:r>
            <a:endParaRPr sz="2800" b="1">
              <a:solidFill>
                <a:schemeClr val="accent6"/>
              </a:solidFill>
              <a:latin typeface="Abril Fatface"/>
              <a:ea typeface="Abril Fatface"/>
              <a:cs typeface="Abril Fatface"/>
              <a:sym typeface="Abril Fatface"/>
            </a:endParaRPr>
          </a:p>
        </p:txBody>
      </p:sp>
      <p:sp>
        <p:nvSpPr>
          <p:cNvPr id="188" name="Google Shape;188;p27"/>
          <p:cNvSpPr txBox="1"/>
          <p:nvPr/>
        </p:nvSpPr>
        <p:spPr>
          <a:xfrm>
            <a:off x="1790584" y="3219823"/>
            <a:ext cx="185820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Meet The CEO</a:t>
            </a:r>
            <a:endParaRPr sz="2000">
              <a:solidFill>
                <a:schemeClr val="dk1"/>
              </a:solidFill>
              <a:latin typeface="Abril Fatface"/>
              <a:ea typeface="Abril Fatface"/>
              <a:cs typeface="Abril Fatface"/>
              <a:sym typeface="Abril Fatface"/>
            </a:endParaRPr>
          </a:p>
        </p:txBody>
      </p:sp>
      <p:sp>
        <p:nvSpPr>
          <p:cNvPr id="189" name="Google Shape;189;p27"/>
          <p:cNvSpPr txBox="1"/>
          <p:nvPr/>
        </p:nvSpPr>
        <p:spPr>
          <a:xfrm>
            <a:off x="1790584" y="3594364"/>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0" name="Google Shape;190;p27"/>
          <p:cNvSpPr txBox="1"/>
          <p:nvPr/>
        </p:nvSpPr>
        <p:spPr>
          <a:xfrm>
            <a:off x="1205167" y="4293862"/>
            <a:ext cx="63511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03</a:t>
            </a:r>
            <a:endParaRPr sz="2800" b="1">
              <a:solidFill>
                <a:schemeClr val="accent6"/>
              </a:solidFill>
              <a:latin typeface="Abril Fatface"/>
              <a:ea typeface="Abril Fatface"/>
              <a:cs typeface="Abril Fatface"/>
              <a:sym typeface="Abril Fatface"/>
            </a:endParaRPr>
          </a:p>
        </p:txBody>
      </p:sp>
      <p:sp>
        <p:nvSpPr>
          <p:cNvPr id="191" name="Google Shape;191;p27"/>
          <p:cNvSpPr txBox="1"/>
          <p:nvPr/>
        </p:nvSpPr>
        <p:spPr>
          <a:xfrm>
            <a:off x="1790584" y="4213049"/>
            <a:ext cx="124264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About Us</a:t>
            </a:r>
            <a:endParaRPr sz="2000">
              <a:solidFill>
                <a:schemeClr val="dk1"/>
              </a:solidFill>
              <a:latin typeface="Abril Fatface"/>
              <a:ea typeface="Abril Fatface"/>
              <a:cs typeface="Abril Fatface"/>
              <a:sym typeface="Abril Fatface"/>
            </a:endParaRPr>
          </a:p>
        </p:txBody>
      </p:sp>
      <p:sp>
        <p:nvSpPr>
          <p:cNvPr id="192" name="Google Shape;192;p27"/>
          <p:cNvSpPr txBox="1"/>
          <p:nvPr/>
        </p:nvSpPr>
        <p:spPr>
          <a:xfrm>
            <a:off x="1790584" y="4587590"/>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3" name="Google Shape;193;p27"/>
          <p:cNvSpPr txBox="1"/>
          <p:nvPr/>
        </p:nvSpPr>
        <p:spPr>
          <a:xfrm>
            <a:off x="1205167" y="5284049"/>
            <a:ext cx="65915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04</a:t>
            </a:r>
            <a:endParaRPr sz="2800" b="1">
              <a:solidFill>
                <a:schemeClr val="accent6"/>
              </a:solidFill>
              <a:latin typeface="Abril Fatface"/>
              <a:ea typeface="Abril Fatface"/>
              <a:cs typeface="Abril Fatface"/>
              <a:sym typeface="Abril Fatface"/>
            </a:endParaRPr>
          </a:p>
        </p:txBody>
      </p:sp>
      <p:sp>
        <p:nvSpPr>
          <p:cNvPr id="194" name="Google Shape;194;p27"/>
          <p:cNvSpPr txBox="1"/>
          <p:nvPr/>
        </p:nvSpPr>
        <p:spPr>
          <a:xfrm>
            <a:off x="1790584" y="5203236"/>
            <a:ext cx="200407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Meet The Team</a:t>
            </a:r>
            <a:endParaRPr sz="2000">
              <a:solidFill>
                <a:schemeClr val="dk1"/>
              </a:solidFill>
              <a:latin typeface="Abril Fatface"/>
              <a:ea typeface="Abril Fatface"/>
              <a:cs typeface="Abril Fatface"/>
              <a:sym typeface="Abril Fatface"/>
            </a:endParaRPr>
          </a:p>
        </p:txBody>
      </p:sp>
      <p:sp>
        <p:nvSpPr>
          <p:cNvPr id="195" name="Google Shape;195;p27"/>
          <p:cNvSpPr txBox="1"/>
          <p:nvPr/>
        </p:nvSpPr>
        <p:spPr>
          <a:xfrm>
            <a:off x="1790584" y="5577777"/>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6" name="Google Shape;196;p27"/>
          <p:cNvSpPr txBox="1"/>
          <p:nvPr/>
        </p:nvSpPr>
        <p:spPr>
          <a:xfrm>
            <a:off x="6597878" y="2307816"/>
            <a:ext cx="61747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05</a:t>
            </a:r>
            <a:endParaRPr sz="2800" b="1">
              <a:solidFill>
                <a:schemeClr val="accent6"/>
              </a:solidFill>
              <a:latin typeface="Abril Fatface"/>
              <a:ea typeface="Abril Fatface"/>
              <a:cs typeface="Abril Fatface"/>
              <a:sym typeface="Abril Fatface"/>
            </a:endParaRPr>
          </a:p>
        </p:txBody>
      </p:sp>
      <p:sp>
        <p:nvSpPr>
          <p:cNvPr id="197" name="Google Shape;197;p27"/>
          <p:cNvSpPr txBox="1"/>
          <p:nvPr/>
        </p:nvSpPr>
        <p:spPr>
          <a:xfrm>
            <a:off x="7183295" y="2227003"/>
            <a:ext cx="198163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What We Offer</a:t>
            </a:r>
            <a:endParaRPr sz="2000">
              <a:solidFill>
                <a:schemeClr val="dk1"/>
              </a:solidFill>
              <a:latin typeface="Abril Fatface"/>
              <a:ea typeface="Abril Fatface"/>
              <a:cs typeface="Abril Fatface"/>
              <a:sym typeface="Abril Fatface"/>
            </a:endParaRPr>
          </a:p>
        </p:txBody>
      </p:sp>
      <p:sp>
        <p:nvSpPr>
          <p:cNvPr id="198" name="Google Shape;198;p27"/>
          <p:cNvSpPr txBox="1"/>
          <p:nvPr/>
        </p:nvSpPr>
        <p:spPr>
          <a:xfrm>
            <a:off x="7183295" y="2601544"/>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9" name="Google Shape;199;p27"/>
          <p:cNvSpPr txBox="1"/>
          <p:nvPr/>
        </p:nvSpPr>
        <p:spPr>
          <a:xfrm>
            <a:off x="6597878" y="3300636"/>
            <a:ext cx="66075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06</a:t>
            </a:r>
            <a:endParaRPr sz="2800" b="1">
              <a:solidFill>
                <a:schemeClr val="accent6"/>
              </a:solidFill>
              <a:latin typeface="Abril Fatface"/>
              <a:ea typeface="Abril Fatface"/>
              <a:cs typeface="Abril Fatface"/>
              <a:sym typeface="Abril Fatface"/>
            </a:endParaRPr>
          </a:p>
        </p:txBody>
      </p:sp>
      <p:sp>
        <p:nvSpPr>
          <p:cNvPr id="200" name="Google Shape;200;p27"/>
          <p:cNvSpPr txBox="1"/>
          <p:nvPr/>
        </p:nvSpPr>
        <p:spPr>
          <a:xfrm>
            <a:off x="7183295" y="3219823"/>
            <a:ext cx="229582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What We’ve Done</a:t>
            </a:r>
            <a:endParaRPr sz="2000">
              <a:solidFill>
                <a:schemeClr val="dk1"/>
              </a:solidFill>
              <a:latin typeface="Abril Fatface"/>
              <a:ea typeface="Abril Fatface"/>
              <a:cs typeface="Abril Fatface"/>
              <a:sym typeface="Abril Fatface"/>
            </a:endParaRPr>
          </a:p>
        </p:txBody>
      </p:sp>
      <p:sp>
        <p:nvSpPr>
          <p:cNvPr id="201" name="Google Shape;201;p27"/>
          <p:cNvSpPr txBox="1"/>
          <p:nvPr/>
        </p:nvSpPr>
        <p:spPr>
          <a:xfrm>
            <a:off x="7183295" y="3594364"/>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2" name="Google Shape;202;p27"/>
          <p:cNvSpPr txBox="1"/>
          <p:nvPr/>
        </p:nvSpPr>
        <p:spPr>
          <a:xfrm>
            <a:off x="6597878" y="4293862"/>
            <a:ext cx="60625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07</a:t>
            </a:r>
            <a:endParaRPr sz="2800" b="1">
              <a:solidFill>
                <a:schemeClr val="accent6"/>
              </a:solidFill>
              <a:latin typeface="Abril Fatface"/>
              <a:ea typeface="Abril Fatface"/>
              <a:cs typeface="Abril Fatface"/>
              <a:sym typeface="Abril Fatface"/>
            </a:endParaRPr>
          </a:p>
        </p:txBody>
      </p:sp>
      <p:sp>
        <p:nvSpPr>
          <p:cNvPr id="203" name="Google Shape;203;p27"/>
          <p:cNvSpPr txBox="1"/>
          <p:nvPr/>
        </p:nvSpPr>
        <p:spPr>
          <a:xfrm>
            <a:off x="7183295" y="4213049"/>
            <a:ext cx="217559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Client Testimoni</a:t>
            </a:r>
            <a:endParaRPr sz="2000">
              <a:solidFill>
                <a:schemeClr val="dk1"/>
              </a:solidFill>
              <a:latin typeface="Abril Fatface"/>
              <a:ea typeface="Abril Fatface"/>
              <a:cs typeface="Abril Fatface"/>
              <a:sym typeface="Abril Fatface"/>
            </a:endParaRPr>
          </a:p>
        </p:txBody>
      </p:sp>
      <p:sp>
        <p:nvSpPr>
          <p:cNvPr id="204" name="Google Shape;204;p27"/>
          <p:cNvSpPr txBox="1"/>
          <p:nvPr/>
        </p:nvSpPr>
        <p:spPr>
          <a:xfrm>
            <a:off x="7183295" y="4587590"/>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5" name="Google Shape;205;p27"/>
          <p:cNvSpPr txBox="1"/>
          <p:nvPr/>
        </p:nvSpPr>
        <p:spPr>
          <a:xfrm>
            <a:off x="6597878" y="5284049"/>
            <a:ext cx="66556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800" b="1">
                <a:solidFill>
                  <a:schemeClr val="accent6"/>
                </a:solidFill>
                <a:latin typeface="Abril Fatface"/>
                <a:ea typeface="Abril Fatface"/>
                <a:cs typeface="Abril Fatface"/>
                <a:sym typeface="Abril Fatface"/>
              </a:rPr>
              <a:t>08</a:t>
            </a:r>
            <a:endParaRPr sz="2800" b="1">
              <a:solidFill>
                <a:schemeClr val="accent6"/>
              </a:solidFill>
              <a:latin typeface="Abril Fatface"/>
              <a:ea typeface="Abril Fatface"/>
              <a:cs typeface="Abril Fatface"/>
              <a:sym typeface="Abril Fatface"/>
            </a:endParaRPr>
          </a:p>
        </p:txBody>
      </p:sp>
      <p:sp>
        <p:nvSpPr>
          <p:cNvPr id="206" name="Google Shape;206;p27"/>
          <p:cNvSpPr txBox="1"/>
          <p:nvPr/>
        </p:nvSpPr>
        <p:spPr>
          <a:xfrm>
            <a:off x="7183295" y="5203236"/>
            <a:ext cx="289694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2000">
                <a:solidFill>
                  <a:schemeClr val="dk1"/>
                </a:solidFill>
                <a:latin typeface="Abril Fatface"/>
                <a:ea typeface="Abril Fatface"/>
                <a:cs typeface="Abril Fatface"/>
                <a:sym typeface="Abril Fatface"/>
              </a:rPr>
              <a:t>Where You can Find Us</a:t>
            </a:r>
            <a:endParaRPr sz="2000">
              <a:solidFill>
                <a:schemeClr val="dk1"/>
              </a:solidFill>
              <a:latin typeface="Abril Fatface"/>
              <a:ea typeface="Abril Fatface"/>
              <a:cs typeface="Abril Fatface"/>
              <a:sym typeface="Abril Fatface"/>
            </a:endParaRPr>
          </a:p>
        </p:txBody>
      </p:sp>
      <p:sp>
        <p:nvSpPr>
          <p:cNvPr id="207" name="Google Shape;207;p27"/>
          <p:cNvSpPr txBox="1"/>
          <p:nvPr/>
        </p:nvSpPr>
        <p:spPr>
          <a:xfrm>
            <a:off x="7183295" y="5577777"/>
            <a:ext cx="397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8" name="Google Shape;208;p27"/>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None/>
            </a:pPr>
            <a:r>
              <a:rPr lang="en-ID"/>
              <a:t>Table </a:t>
            </a:r>
            <a:endParaRPr/>
          </a:p>
          <a:p>
            <a:pPr marL="0" lvl="0" indent="0" algn="l" rtl="0">
              <a:lnSpc>
                <a:spcPct val="90000"/>
              </a:lnSpc>
              <a:spcBef>
                <a:spcPts val="1000"/>
              </a:spcBef>
              <a:spcAft>
                <a:spcPts val="0"/>
              </a:spcAft>
              <a:buClr>
                <a:schemeClr val="dk1"/>
              </a:buClr>
              <a:buSzPts val="3600"/>
              <a:buNone/>
            </a:pPr>
            <a:r>
              <a:rPr lang="en-ID"/>
              <a:t>of 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500"/>
                                        <p:tgtEl>
                                          <p:spTgt spid="1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500"/>
                                        <p:tgtEl>
                                          <p:spTgt spid="18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86"/>
                                        </p:tgtEl>
                                        <p:attrNameLst>
                                          <p:attrName>style.visibility</p:attrName>
                                        </p:attrNameLst>
                                      </p:cBhvr>
                                      <p:to>
                                        <p:strVal val="visible"/>
                                      </p:to>
                                    </p:set>
                                    <p:anim calcmode="lin" valueType="num">
                                      <p:cBhvr additive="base">
                                        <p:cTn id="13" dur="500"/>
                                        <p:tgtEl>
                                          <p:spTgt spid="18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250"/>
                                  </p:stCondLst>
                                  <p:childTnLst>
                                    <p:set>
                                      <p:cBhvr>
                                        <p:cTn id="15" dur="1" fill="hold">
                                          <p:stCondLst>
                                            <p:cond delay="0"/>
                                          </p:stCondLst>
                                        </p:cTn>
                                        <p:tgtEl>
                                          <p:spTgt spid="187"/>
                                        </p:tgtEl>
                                        <p:attrNameLst>
                                          <p:attrName>style.visibility</p:attrName>
                                        </p:attrNameLst>
                                      </p:cBhvr>
                                      <p:to>
                                        <p:strVal val="visible"/>
                                      </p:to>
                                    </p:set>
                                    <p:anim calcmode="lin" valueType="num">
                                      <p:cBhvr additive="base">
                                        <p:cTn id="16" dur="500"/>
                                        <p:tgtEl>
                                          <p:spTgt spid="187"/>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250"/>
                                  </p:stCondLst>
                                  <p:childTnLst>
                                    <p:set>
                                      <p:cBhvr>
                                        <p:cTn id="18" dur="1" fill="hold">
                                          <p:stCondLst>
                                            <p:cond delay="0"/>
                                          </p:stCondLst>
                                        </p:cTn>
                                        <p:tgtEl>
                                          <p:spTgt spid="188"/>
                                        </p:tgtEl>
                                        <p:attrNameLst>
                                          <p:attrName>style.visibility</p:attrName>
                                        </p:attrNameLst>
                                      </p:cBhvr>
                                      <p:to>
                                        <p:strVal val="visible"/>
                                      </p:to>
                                    </p:set>
                                    <p:anim calcmode="lin" valueType="num">
                                      <p:cBhvr additive="base">
                                        <p:cTn id="19" dur="500"/>
                                        <p:tgtEl>
                                          <p:spTgt spid="18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250"/>
                                  </p:stCondLst>
                                  <p:childTnLst>
                                    <p:set>
                                      <p:cBhvr>
                                        <p:cTn id="21" dur="1" fill="hold">
                                          <p:stCondLst>
                                            <p:cond delay="0"/>
                                          </p:stCondLst>
                                        </p:cTn>
                                        <p:tgtEl>
                                          <p:spTgt spid="189"/>
                                        </p:tgtEl>
                                        <p:attrNameLst>
                                          <p:attrName>style.visibility</p:attrName>
                                        </p:attrNameLst>
                                      </p:cBhvr>
                                      <p:to>
                                        <p:strVal val="visible"/>
                                      </p:to>
                                    </p:set>
                                    <p:anim calcmode="lin" valueType="num">
                                      <p:cBhvr additive="base">
                                        <p:cTn id="22" dur="500"/>
                                        <p:tgtEl>
                                          <p:spTgt spid="189"/>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500"/>
                                  </p:stCondLst>
                                  <p:childTnLst>
                                    <p:set>
                                      <p:cBhvr>
                                        <p:cTn id="24" dur="1" fill="hold">
                                          <p:stCondLst>
                                            <p:cond delay="0"/>
                                          </p:stCondLst>
                                        </p:cTn>
                                        <p:tgtEl>
                                          <p:spTgt spid="190"/>
                                        </p:tgtEl>
                                        <p:attrNameLst>
                                          <p:attrName>style.visibility</p:attrName>
                                        </p:attrNameLst>
                                      </p:cBhvr>
                                      <p:to>
                                        <p:strVal val="visible"/>
                                      </p:to>
                                    </p:set>
                                    <p:anim calcmode="lin" valueType="num">
                                      <p:cBhvr additive="base">
                                        <p:cTn id="25" dur="500"/>
                                        <p:tgtEl>
                                          <p:spTgt spid="19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500"/>
                                  </p:stCondLst>
                                  <p:childTnLst>
                                    <p:set>
                                      <p:cBhvr>
                                        <p:cTn id="27" dur="1" fill="hold">
                                          <p:stCondLst>
                                            <p:cond delay="0"/>
                                          </p:stCondLst>
                                        </p:cTn>
                                        <p:tgtEl>
                                          <p:spTgt spid="191"/>
                                        </p:tgtEl>
                                        <p:attrNameLst>
                                          <p:attrName>style.visibility</p:attrName>
                                        </p:attrNameLst>
                                      </p:cBhvr>
                                      <p:to>
                                        <p:strVal val="visible"/>
                                      </p:to>
                                    </p:set>
                                    <p:anim calcmode="lin" valueType="num">
                                      <p:cBhvr additive="base">
                                        <p:cTn id="28" dur="500"/>
                                        <p:tgtEl>
                                          <p:spTgt spid="19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500"/>
                                  </p:stCondLst>
                                  <p:childTnLst>
                                    <p:set>
                                      <p:cBhvr>
                                        <p:cTn id="30" dur="1" fill="hold">
                                          <p:stCondLst>
                                            <p:cond delay="0"/>
                                          </p:stCondLst>
                                        </p:cTn>
                                        <p:tgtEl>
                                          <p:spTgt spid="192"/>
                                        </p:tgtEl>
                                        <p:attrNameLst>
                                          <p:attrName>style.visibility</p:attrName>
                                        </p:attrNameLst>
                                      </p:cBhvr>
                                      <p:to>
                                        <p:strVal val="visible"/>
                                      </p:to>
                                    </p:set>
                                    <p:anim calcmode="lin" valueType="num">
                                      <p:cBhvr additive="base">
                                        <p:cTn id="31" dur="500"/>
                                        <p:tgtEl>
                                          <p:spTgt spid="192"/>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750"/>
                                  </p:stCondLst>
                                  <p:childTnLst>
                                    <p:set>
                                      <p:cBhvr>
                                        <p:cTn id="33" dur="1" fill="hold">
                                          <p:stCondLst>
                                            <p:cond delay="0"/>
                                          </p:stCondLst>
                                        </p:cTn>
                                        <p:tgtEl>
                                          <p:spTgt spid="193"/>
                                        </p:tgtEl>
                                        <p:attrNameLst>
                                          <p:attrName>style.visibility</p:attrName>
                                        </p:attrNameLst>
                                      </p:cBhvr>
                                      <p:to>
                                        <p:strVal val="visible"/>
                                      </p:to>
                                    </p:set>
                                    <p:anim calcmode="lin" valueType="num">
                                      <p:cBhvr additive="base">
                                        <p:cTn id="34" dur="500"/>
                                        <p:tgtEl>
                                          <p:spTgt spid="193"/>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750"/>
                                  </p:stCondLst>
                                  <p:childTnLst>
                                    <p:set>
                                      <p:cBhvr>
                                        <p:cTn id="36" dur="1" fill="hold">
                                          <p:stCondLst>
                                            <p:cond delay="0"/>
                                          </p:stCondLst>
                                        </p:cTn>
                                        <p:tgtEl>
                                          <p:spTgt spid="194"/>
                                        </p:tgtEl>
                                        <p:attrNameLst>
                                          <p:attrName>style.visibility</p:attrName>
                                        </p:attrNameLst>
                                      </p:cBhvr>
                                      <p:to>
                                        <p:strVal val="visible"/>
                                      </p:to>
                                    </p:set>
                                    <p:anim calcmode="lin" valueType="num">
                                      <p:cBhvr additive="base">
                                        <p:cTn id="37" dur="500"/>
                                        <p:tgtEl>
                                          <p:spTgt spid="194"/>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750"/>
                                  </p:stCondLst>
                                  <p:childTnLst>
                                    <p:set>
                                      <p:cBhvr>
                                        <p:cTn id="39" dur="1" fill="hold">
                                          <p:stCondLst>
                                            <p:cond delay="0"/>
                                          </p:stCondLst>
                                        </p:cTn>
                                        <p:tgtEl>
                                          <p:spTgt spid="195"/>
                                        </p:tgtEl>
                                        <p:attrNameLst>
                                          <p:attrName>style.visibility</p:attrName>
                                        </p:attrNameLst>
                                      </p:cBhvr>
                                      <p:to>
                                        <p:strVal val="visible"/>
                                      </p:to>
                                    </p:set>
                                    <p:anim calcmode="lin" valueType="num">
                                      <p:cBhvr additive="base">
                                        <p:cTn id="40" dur="500"/>
                                        <p:tgtEl>
                                          <p:spTgt spid="195"/>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1000"/>
                                  </p:stCondLst>
                                  <p:childTnLst>
                                    <p:set>
                                      <p:cBhvr>
                                        <p:cTn id="42" dur="1" fill="hold">
                                          <p:stCondLst>
                                            <p:cond delay="0"/>
                                          </p:stCondLst>
                                        </p:cTn>
                                        <p:tgtEl>
                                          <p:spTgt spid="196"/>
                                        </p:tgtEl>
                                        <p:attrNameLst>
                                          <p:attrName>style.visibility</p:attrName>
                                        </p:attrNameLst>
                                      </p:cBhvr>
                                      <p:to>
                                        <p:strVal val="visible"/>
                                      </p:to>
                                    </p:set>
                                    <p:anim calcmode="lin" valueType="num">
                                      <p:cBhvr additive="base">
                                        <p:cTn id="43" dur="500"/>
                                        <p:tgtEl>
                                          <p:spTgt spid="196"/>
                                        </p:tgtEl>
                                        <p:attrNameLst>
                                          <p:attrName>ppt_x</p:attrName>
                                        </p:attrNameLst>
                                      </p:cBhvr>
                                      <p:tavLst>
                                        <p:tav tm="0">
                                          <p:val>
                                            <p:strVal val="#ppt_x+1"/>
                                          </p:val>
                                        </p:tav>
                                        <p:tav tm="100000">
                                          <p:val>
                                            <p:strVal val="#ppt_x"/>
                                          </p:val>
                                        </p:tav>
                                      </p:tavLst>
                                    </p:anim>
                                  </p:childTnLst>
                                </p:cTn>
                              </p:par>
                              <p:par>
                                <p:cTn id="44" presetID="2" presetClass="entr" presetSubtype="2" fill="hold" nodeType="withEffect">
                                  <p:stCondLst>
                                    <p:cond delay="1000"/>
                                  </p:stCondLst>
                                  <p:childTnLst>
                                    <p:set>
                                      <p:cBhvr>
                                        <p:cTn id="45" dur="1" fill="hold">
                                          <p:stCondLst>
                                            <p:cond delay="0"/>
                                          </p:stCondLst>
                                        </p:cTn>
                                        <p:tgtEl>
                                          <p:spTgt spid="197"/>
                                        </p:tgtEl>
                                        <p:attrNameLst>
                                          <p:attrName>style.visibility</p:attrName>
                                        </p:attrNameLst>
                                      </p:cBhvr>
                                      <p:to>
                                        <p:strVal val="visible"/>
                                      </p:to>
                                    </p:set>
                                    <p:anim calcmode="lin" valueType="num">
                                      <p:cBhvr additive="base">
                                        <p:cTn id="46" dur="500"/>
                                        <p:tgtEl>
                                          <p:spTgt spid="197"/>
                                        </p:tgtEl>
                                        <p:attrNameLst>
                                          <p:attrName>ppt_x</p:attrName>
                                        </p:attrNameLst>
                                      </p:cBhvr>
                                      <p:tavLst>
                                        <p:tav tm="0">
                                          <p:val>
                                            <p:strVal val="#ppt_x+1"/>
                                          </p:val>
                                        </p:tav>
                                        <p:tav tm="100000">
                                          <p:val>
                                            <p:strVal val="#ppt_x"/>
                                          </p:val>
                                        </p:tav>
                                      </p:tavLst>
                                    </p:anim>
                                  </p:childTnLst>
                                </p:cTn>
                              </p:par>
                              <p:par>
                                <p:cTn id="47" presetID="2" presetClass="entr" presetSubtype="2" fill="hold" nodeType="withEffect">
                                  <p:stCondLst>
                                    <p:cond delay="1000"/>
                                  </p:stCondLst>
                                  <p:childTnLst>
                                    <p:set>
                                      <p:cBhvr>
                                        <p:cTn id="48" dur="1" fill="hold">
                                          <p:stCondLst>
                                            <p:cond delay="0"/>
                                          </p:stCondLst>
                                        </p:cTn>
                                        <p:tgtEl>
                                          <p:spTgt spid="198"/>
                                        </p:tgtEl>
                                        <p:attrNameLst>
                                          <p:attrName>style.visibility</p:attrName>
                                        </p:attrNameLst>
                                      </p:cBhvr>
                                      <p:to>
                                        <p:strVal val="visible"/>
                                      </p:to>
                                    </p:set>
                                    <p:anim calcmode="lin" valueType="num">
                                      <p:cBhvr additive="base">
                                        <p:cTn id="49" dur="500"/>
                                        <p:tgtEl>
                                          <p:spTgt spid="198"/>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1250"/>
                                  </p:stCondLst>
                                  <p:childTnLst>
                                    <p:set>
                                      <p:cBhvr>
                                        <p:cTn id="51" dur="1" fill="hold">
                                          <p:stCondLst>
                                            <p:cond delay="0"/>
                                          </p:stCondLst>
                                        </p:cTn>
                                        <p:tgtEl>
                                          <p:spTgt spid="199"/>
                                        </p:tgtEl>
                                        <p:attrNameLst>
                                          <p:attrName>style.visibility</p:attrName>
                                        </p:attrNameLst>
                                      </p:cBhvr>
                                      <p:to>
                                        <p:strVal val="visible"/>
                                      </p:to>
                                    </p:set>
                                    <p:anim calcmode="lin" valueType="num">
                                      <p:cBhvr additive="base">
                                        <p:cTn id="52" dur="500"/>
                                        <p:tgtEl>
                                          <p:spTgt spid="199"/>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1250"/>
                                  </p:stCondLst>
                                  <p:childTnLst>
                                    <p:set>
                                      <p:cBhvr>
                                        <p:cTn id="54" dur="1" fill="hold">
                                          <p:stCondLst>
                                            <p:cond delay="0"/>
                                          </p:stCondLst>
                                        </p:cTn>
                                        <p:tgtEl>
                                          <p:spTgt spid="200"/>
                                        </p:tgtEl>
                                        <p:attrNameLst>
                                          <p:attrName>style.visibility</p:attrName>
                                        </p:attrNameLst>
                                      </p:cBhvr>
                                      <p:to>
                                        <p:strVal val="visible"/>
                                      </p:to>
                                    </p:set>
                                    <p:anim calcmode="lin" valueType="num">
                                      <p:cBhvr additive="base">
                                        <p:cTn id="55" dur="500"/>
                                        <p:tgtEl>
                                          <p:spTgt spid="200"/>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1250"/>
                                  </p:stCondLst>
                                  <p:childTnLst>
                                    <p:set>
                                      <p:cBhvr>
                                        <p:cTn id="57" dur="1" fill="hold">
                                          <p:stCondLst>
                                            <p:cond delay="0"/>
                                          </p:stCondLst>
                                        </p:cTn>
                                        <p:tgtEl>
                                          <p:spTgt spid="201"/>
                                        </p:tgtEl>
                                        <p:attrNameLst>
                                          <p:attrName>style.visibility</p:attrName>
                                        </p:attrNameLst>
                                      </p:cBhvr>
                                      <p:to>
                                        <p:strVal val="visible"/>
                                      </p:to>
                                    </p:set>
                                    <p:anim calcmode="lin" valueType="num">
                                      <p:cBhvr additive="base">
                                        <p:cTn id="58" dur="500"/>
                                        <p:tgtEl>
                                          <p:spTgt spid="201"/>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1500"/>
                                  </p:stCondLst>
                                  <p:childTnLst>
                                    <p:set>
                                      <p:cBhvr>
                                        <p:cTn id="60" dur="1" fill="hold">
                                          <p:stCondLst>
                                            <p:cond delay="0"/>
                                          </p:stCondLst>
                                        </p:cTn>
                                        <p:tgtEl>
                                          <p:spTgt spid="202"/>
                                        </p:tgtEl>
                                        <p:attrNameLst>
                                          <p:attrName>style.visibility</p:attrName>
                                        </p:attrNameLst>
                                      </p:cBhvr>
                                      <p:to>
                                        <p:strVal val="visible"/>
                                      </p:to>
                                    </p:set>
                                    <p:anim calcmode="lin" valueType="num">
                                      <p:cBhvr additive="base">
                                        <p:cTn id="61" dur="500"/>
                                        <p:tgtEl>
                                          <p:spTgt spid="202"/>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1500"/>
                                  </p:stCondLst>
                                  <p:childTnLst>
                                    <p:set>
                                      <p:cBhvr>
                                        <p:cTn id="63" dur="1" fill="hold">
                                          <p:stCondLst>
                                            <p:cond delay="0"/>
                                          </p:stCondLst>
                                        </p:cTn>
                                        <p:tgtEl>
                                          <p:spTgt spid="203"/>
                                        </p:tgtEl>
                                        <p:attrNameLst>
                                          <p:attrName>style.visibility</p:attrName>
                                        </p:attrNameLst>
                                      </p:cBhvr>
                                      <p:to>
                                        <p:strVal val="visible"/>
                                      </p:to>
                                    </p:set>
                                    <p:anim calcmode="lin" valueType="num">
                                      <p:cBhvr additive="base">
                                        <p:cTn id="64" dur="500"/>
                                        <p:tgtEl>
                                          <p:spTgt spid="203"/>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1500"/>
                                  </p:stCondLst>
                                  <p:childTnLst>
                                    <p:set>
                                      <p:cBhvr>
                                        <p:cTn id="66" dur="1" fill="hold">
                                          <p:stCondLst>
                                            <p:cond delay="0"/>
                                          </p:stCondLst>
                                        </p:cTn>
                                        <p:tgtEl>
                                          <p:spTgt spid="204"/>
                                        </p:tgtEl>
                                        <p:attrNameLst>
                                          <p:attrName>style.visibility</p:attrName>
                                        </p:attrNameLst>
                                      </p:cBhvr>
                                      <p:to>
                                        <p:strVal val="visible"/>
                                      </p:to>
                                    </p:set>
                                    <p:anim calcmode="lin" valueType="num">
                                      <p:cBhvr additive="base">
                                        <p:cTn id="67" dur="500"/>
                                        <p:tgtEl>
                                          <p:spTgt spid="204"/>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1750"/>
                                  </p:stCondLst>
                                  <p:childTnLst>
                                    <p:set>
                                      <p:cBhvr>
                                        <p:cTn id="69" dur="1" fill="hold">
                                          <p:stCondLst>
                                            <p:cond delay="0"/>
                                          </p:stCondLst>
                                        </p:cTn>
                                        <p:tgtEl>
                                          <p:spTgt spid="205"/>
                                        </p:tgtEl>
                                        <p:attrNameLst>
                                          <p:attrName>style.visibility</p:attrName>
                                        </p:attrNameLst>
                                      </p:cBhvr>
                                      <p:to>
                                        <p:strVal val="visible"/>
                                      </p:to>
                                    </p:set>
                                    <p:anim calcmode="lin" valueType="num">
                                      <p:cBhvr additive="base">
                                        <p:cTn id="70" dur="500"/>
                                        <p:tgtEl>
                                          <p:spTgt spid="205"/>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1750"/>
                                  </p:stCondLst>
                                  <p:childTnLst>
                                    <p:set>
                                      <p:cBhvr>
                                        <p:cTn id="72" dur="1" fill="hold">
                                          <p:stCondLst>
                                            <p:cond delay="0"/>
                                          </p:stCondLst>
                                        </p:cTn>
                                        <p:tgtEl>
                                          <p:spTgt spid="206"/>
                                        </p:tgtEl>
                                        <p:attrNameLst>
                                          <p:attrName>style.visibility</p:attrName>
                                        </p:attrNameLst>
                                      </p:cBhvr>
                                      <p:to>
                                        <p:strVal val="visible"/>
                                      </p:to>
                                    </p:set>
                                    <p:anim calcmode="lin" valueType="num">
                                      <p:cBhvr additive="base">
                                        <p:cTn id="73" dur="500"/>
                                        <p:tgtEl>
                                          <p:spTgt spid="206"/>
                                        </p:tgtEl>
                                        <p:attrNameLst>
                                          <p:attrName>ppt_x</p:attrName>
                                        </p:attrNameLst>
                                      </p:cBhvr>
                                      <p:tavLst>
                                        <p:tav tm="0">
                                          <p:val>
                                            <p:strVal val="#ppt_x+1"/>
                                          </p:val>
                                        </p:tav>
                                        <p:tav tm="100000">
                                          <p:val>
                                            <p:strVal val="#ppt_x"/>
                                          </p:val>
                                        </p:tav>
                                      </p:tavLst>
                                    </p:anim>
                                  </p:childTnLst>
                                </p:cTn>
                              </p:par>
                              <p:par>
                                <p:cTn id="74" presetID="2" presetClass="entr" presetSubtype="2" fill="hold" nodeType="withEffect">
                                  <p:stCondLst>
                                    <p:cond delay="1750"/>
                                  </p:stCondLst>
                                  <p:childTnLst>
                                    <p:set>
                                      <p:cBhvr>
                                        <p:cTn id="75" dur="1" fill="hold">
                                          <p:stCondLst>
                                            <p:cond delay="0"/>
                                          </p:stCondLst>
                                        </p:cTn>
                                        <p:tgtEl>
                                          <p:spTgt spid="207"/>
                                        </p:tgtEl>
                                        <p:attrNameLst>
                                          <p:attrName>style.visibility</p:attrName>
                                        </p:attrNameLst>
                                      </p:cBhvr>
                                      <p:to>
                                        <p:strVal val="visible"/>
                                      </p:to>
                                    </p:set>
                                    <p:anim calcmode="lin" valueType="num">
                                      <p:cBhvr additive="base">
                                        <p:cTn id="76" dur="500"/>
                                        <p:tgtEl>
                                          <p:spTgt spid="2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None/>
            </a:pPr>
            <a:r>
              <a:rPr lang="en-ID"/>
              <a:t>Vision &amp;</a:t>
            </a:r>
            <a:endParaRPr/>
          </a:p>
          <a:p>
            <a:pPr marL="0" lvl="0" indent="0" algn="l" rtl="0">
              <a:lnSpc>
                <a:spcPct val="90000"/>
              </a:lnSpc>
              <a:spcBef>
                <a:spcPts val="1000"/>
              </a:spcBef>
              <a:spcAft>
                <a:spcPts val="0"/>
              </a:spcAft>
              <a:buClr>
                <a:schemeClr val="dk1"/>
              </a:buClr>
              <a:buSzPts val="3600"/>
              <a:buNone/>
            </a:pPr>
            <a:r>
              <a:rPr lang="en-ID"/>
              <a:t>Mission</a:t>
            </a:r>
            <a:endParaRPr/>
          </a:p>
        </p:txBody>
      </p:sp>
      <p:sp>
        <p:nvSpPr>
          <p:cNvPr id="214" name="Google Shape;214;p28"/>
          <p:cNvSpPr txBox="1"/>
          <p:nvPr/>
        </p:nvSpPr>
        <p:spPr>
          <a:xfrm>
            <a:off x="1205166" y="2349224"/>
            <a:ext cx="5676900" cy="151926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D" sz="1050">
                <a:solidFill>
                  <a:schemeClr val="dk1"/>
                </a:solidFill>
                <a:latin typeface="Montserrat"/>
                <a:ea typeface="Montserrat"/>
                <a:cs typeface="Montserrat"/>
                <a:sym typeface="Montserrat"/>
              </a:rPr>
              <a:t>Even the all-powerful Pointing has no control about the blind texts it is an almost unorthographic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a:p>
        </p:txBody>
      </p:sp>
      <p:sp>
        <p:nvSpPr>
          <p:cNvPr id="215" name="Google Shape;215;p28"/>
          <p:cNvSpPr txBox="1"/>
          <p:nvPr/>
        </p:nvSpPr>
        <p:spPr>
          <a:xfrm>
            <a:off x="1205166" y="1949114"/>
            <a:ext cx="13260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800">
                <a:solidFill>
                  <a:schemeClr val="dk1"/>
                </a:solidFill>
                <a:latin typeface="Abril Fatface"/>
                <a:ea typeface="Abril Fatface"/>
                <a:cs typeface="Abril Fatface"/>
                <a:sym typeface="Abril Fatface"/>
              </a:rPr>
              <a:t>Our Vision</a:t>
            </a:r>
            <a:endParaRPr sz="1800">
              <a:solidFill>
                <a:schemeClr val="dk1"/>
              </a:solidFill>
              <a:latin typeface="Abril Fatface"/>
              <a:ea typeface="Abril Fatface"/>
              <a:cs typeface="Abril Fatface"/>
              <a:sym typeface="Abril Fatface"/>
            </a:endParaRPr>
          </a:p>
        </p:txBody>
      </p:sp>
      <p:sp>
        <p:nvSpPr>
          <p:cNvPr id="216" name="Google Shape;216;p28"/>
          <p:cNvSpPr txBox="1"/>
          <p:nvPr/>
        </p:nvSpPr>
        <p:spPr>
          <a:xfrm>
            <a:off x="1205166" y="4413567"/>
            <a:ext cx="5676900" cy="176163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Our Company has over 10 years of experience in Design.</a:t>
            </a:r>
            <a:endParaRPr/>
          </a:p>
          <a:p>
            <a:pPr marL="285750" marR="0" lvl="0" indent="-285750" algn="l" rtl="0">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We take pride in delivering Intelligent Designs and Engaging Experiences for clients all over the World.</a:t>
            </a:r>
            <a:endParaRPr/>
          </a:p>
          <a:p>
            <a:pPr marL="285750" marR="0" lvl="0" indent="-285750" algn="l" rtl="0">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I thrive on problem solving and working with clients to seek out the best possible design solution.</a:t>
            </a:r>
            <a:endParaRPr/>
          </a:p>
          <a:p>
            <a:pPr marL="285750" marR="0" lvl="0" indent="-285750" algn="l" rtl="0">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We take pride in delivering Intelligent Designs and Engaging Experiences for clients all over the World.</a:t>
            </a:r>
            <a:endParaRPr/>
          </a:p>
        </p:txBody>
      </p:sp>
      <p:sp>
        <p:nvSpPr>
          <p:cNvPr id="217" name="Google Shape;217;p28"/>
          <p:cNvSpPr txBox="1"/>
          <p:nvPr/>
        </p:nvSpPr>
        <p:spPr>
          <a:xfrm>
            <a:off x="1205166" y="4013457"/>
            <a:ext cx="14606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D" sz="1800">
                <a:solidFill>
                  <a:schemeClr val="dk1"/>
                </a:solidFill>
                <a:latin typeface="Abril Fatface"/>
                <a:ea typeface="Abril Fatface"/>
                <a:cs typeface="Abril Fatface"/>
                <a:sym typeface="Abril Fatface"/>
              </a:rPr>
              <a:t>Our Mission</a:t>
            </a:r>
            <a:endParaRPr sz="1800">
              <a:solidFill>
                <a:schemeClr val="dk1"/>
              </a:solidFill>
              <a:latin typeface="Abril Fatface"/>
              <a:ea typeface="Abril Fatface"/>
              <a:cs typeface="Abril Fatface"/>
              <a:sym typeface="Abril Fatfac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500"/>
                                        <p:tgtEl>
                                          <p:spTgt spid="2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17"/>
                                        </p:tgtEl>
                                        <p:attrNameLst>
                                          <p:attrName>style.visibility</p:attrName>
                                        </p:attrNameLst>
                                      </p:cBhvr>
                                      <p:to>
                                        <p:strVal val="visible"/>
                                      </p:to>
                                    </p:set>
                                    <p:animEffect transition="in" filter="fade">
                                      <p:cBhvr>
                                        <p:cTn id="14" dur="500"/>
                                        <p:tgtEl>
                                          <p:spTgt spid="217"/>
                                        </p:tgtEl>
                                      </p:cBhvr>
                                    </p:animEffect>
                                  </p:childTnLst>
                                </p:cTn>
                              </p:par>
                              <p:par>
                                <p:cTn id="15" presetID="10" presetClass="entr" presetSubtype="0" fill="hold" nodeType="with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Where did we start</a:t>
            </a:r>
            <a:endParaRPr/>
          </a:p>
        </p:txBody>
      </p:sp>
      <p:pic>
        <p:nvPicPr>
          <p:cNvPr id="223" name="Google Shape;223;p29"/>
          <p:cNvPicPr preferRelativeResize="0"/>
          <p:nvPr/>
        </p:nvPicPr>
        <p:blipFill>
          <a:blip r:embed="rId3">
            <a:alphaModFix/>
          </a:blip>
          <a:stretch>
            <a:fillRect/>
          </a:stretch>
        </p:blipFill>
        <p:spPr>
          <a:xfrm>
            <a:off x="665525" y="1863650"/>
            <a:ext cx="6291149" cy="4298950"/>
          </a:xfrm>
          <a:prstGeom prst="rect">
            <a:avLst/>
          </a:prstGeom>
          <a:noFill/>
          <a:ln>
            <a:noFill/>
          </a:ln>
        </p:spPr>
      </p:pic>
      <p:pic>
        <p:nvPicPr>
          <p:cNvPr id="224" name="Google Shape;224;p29"/>
          <p:cNvPicPr preferRelativeResize="0"/>
          <p:nvPr/>
        </p:nvPicPr>
        <p:blipFill>
          <a:blip r:embed="rId4">
            <a:alphaModFix/>
          </a:blip>
          <a:stretch>
            <a:fillRect/>
          </a:stretch>
        </p:blipFill>
        <p:spPr>
          <a:xfrm>
            <a:off x="7318836" y="1863650"/>
            <a:ext cx="4091900" cy="27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1110904" y="752533"/>
            <a:ext cx="10567800" cy="1206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The context we are moving from</a:t>
            </a:r>
            <a:endParaRPr/>
          </a:p>
          <a:p>
            <a:pPr marL="0" lvl="0" indent="0" algn="l" rtl="0">
              <a:lnSpc>
                <a:spcPct val="90000"/>
              </a:lnSpc>
              <a:spcBef>
                <a:spcPts val="1000"/>
              </a:spcBef>
              <a:spcAft>
                <a:spcPts val="0"/>
              </a:spcAft>
              <a:buClr>
                <a:schemeClr val="dk1"/>
              </a:buClr>
              <a:buSzPts val="3600"/>
              <a:buNone/>
            </a:pPr>
            <a:endParaRPr/>
          </a:p>
        </p:txBody>
      </p:sp>
      <p:pic>
        <p:nvPicPr>
          <p:cNvPr id="230" name="Google Shape;230;p30"/>
          <p:cNvPicPr preferRelativeResize="0"/>
          <p:nvPr/>
        </p:nvPicPr>
        <p:blipFill>
          <a:blip r:embed="rId3">
            <a:alphaModFix/>
          </a:blip>
          <a:stretch>
            <a:fillRect/>
          </a:stretch>
        </p:blipFill>
        <p:spPr>
          <a:xfrm>
            <a:off x="2843330" y="1609086"/>
            <a:ext cx="6404670" cy="4594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Which requirements did we extract</a:t>
            </a:r>
            <a:endParaRPr/>
          </a:p>
          <a:p>
            <a:pPr marL="0" lvl="0" indent="0" algn="l" rtl="0">
              <a:lnSpc>
                <a:spcPct val="90000"/>
              </a:lnSpc>
              <a:spcBef>
                <a:spcPts val="1000"/>
              </a:spcBef>
              <a:spcAft>
                <a:spcPts val="0"/>
              </a:spcAft>
              <a:buClr>
                <a:schemeClr val="dk1"/>
              </a:buClr>
              <a:buSzPts val="3600"/>
              <a:buNone/>
            </a:pPr>
            <a:endParaRPr/>
          </a:p>
        </p:txBody>
      </p:sp>
      <p:pic>
        <p:nvPicPr>
          <p:cNvPr id="236" name="Google Shape;236;p31"/>
          <p:cNvPicPr preferRelativeResize="0"/>
          <p:nvPr/>
        </p:nvPicPr>
        <p:blipFill>
          <a:blip r:embed="rId3">
            <a:alphaModFix/>
          </a:blip>
          <a:stretch>
            <a:fillRect/>
          </a:stretch>
        </p:blipFill>
        <p:spPr>
          <a:xfrm>
            <a:off x="1205175" y="1890874"/>
            <a:ext cx="9690401" cy="3858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body" idx="1"/>
          </p:nvPr>
        </p:nvSpPr>
        <p:spPr>
          <a:xfrm>
            <a:off x="1216229" y="803583"/>
            <a:ext cx="10567800" cy="1206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SubSystems from the Requirements</a:t>
            </a:r>
            <a:endParaRPr/>
          </a:p>
        </p:txBody>
      </p:sp>
      <p:pic>
        <p:nvPicPr>
          <p:cNvPr id="242" name="Google Shape;242;p32"/>
          <p:cNvPicPr preferRelativeResize="0"/>
          <p:nvPr/>
        </p:nvPicPr>
        <p:blipFill>
          <a:blip r:embed="rId3">
            <a:alphaModFix/>
          </a:blip>
          <a:stretch>
            <a:fillRect/>
          </a:stretch>
        </p:blipFill>
        <p:spPr>
          <a:xfrm>
            <a:off x="1184213" y="1532308"/>
            <a:ext cx="9823576" cy="45430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body" idx="1"/>
          </p:nvPr>
        </p:nvSpPr>
        <p:spPr>
          <a:xfrm>
            <a:off x="1205166" y="742658"/>
            <a:ext cx="10567733" cy="1206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3600"/>
              <a:buNone/>
            </a:pPr>
            <a:r>
              <a:rPr lang="en-ID"/>
              <a:t>How the vehicle finds the correct path</a:t>
            </a:r>
            <a:endParaRPr/>
          </a:p>
        </p:txBody>
      </p:sp>
      <p:pic>
        <p:nvPicPr>
          <p:cNvPr id="249" name="Google Shape;249;p33"/>
          <p:cNvPicPr preferRelativeResize="0"/>
          <p:nvPr/>
        </p:nvPicPr>
        <p:blipFill>
          <a:blip r:embed="rId3">
            <a:alphaModFix/>
          </a:blip>
          <a:stretch>
            <a:fillRect/>
          </a:stretch>
        </p:blipFill>
        <p:spPr>
          <a:xfrm>
            <a:off x="6502176" y="1452389"/>
            <a:ext cx="5196633" cy="4604086"/>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166" y="1452389"/>
            <a:ext cx="5196888" cy="4647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body" idx="1"/>
          </p:nvPr>
        </p:nvSpPr>
        <p:spPr>
          <a:xfrm>
            <a:off x="1216216" y="1076383"/>
            <a:ext cx="10567800" cy="1206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D"/>
              <a:t>CodeSnippet</a:t>
            </a:r>
            <a:endParaRPr/>
          </a:p>
          <a:p>
            <a:pPr marL="0" lvl="0" indent="0" algn="l" rtl="0">
              <a:spcBef>
                <a:spcPts val="1000"/>
              </a:spcBef>
              <a:spcAft>
                <a:spcPts val="0"/>
              </a:spcAft>
              <a:buNone/>
            </a:pPr>
            <a:endParaRPr/>
          </a:p>
        </p:txBody>
      </p:sp>
      <p:pic>
        <p:nvPicPr>
          <p:cNvPr id="255" name="Google Shape;255;p34"/>
          <p:cNvPicPr preferRelativeResize="0"/>
          <p:nvPr/>
        </p:nvPicPr>
        <p:blipFill>
          <a:blip r:embed="rId3">
            <a:alphaModFix/>
          </a:blip>
          <a:stretch>
            <a:fillRect/>
          </a:stretch>
        </p:blipFill>
        <p:spPr>
          <a:xfrm>
            <a:off x="2487325" y="1947696"/>
            <a:ext cx="6794791" cy="427021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13 Light">
      <a:dk1>
        <a:srgbClr val="1A242E"/>
      </a:dk1>
      <a:lt1>
        <a:srgbClr val="F9F9F9"/>
      </a:lt1>
      <a:dk2>
        <a:srgbClr val="2C3E50"/>
      </a:dk2>
      <a:lt2>
        <a:srgbClr val="E7E6E6"/>
      </a:lt2>
      <a:accent1>
        <a:srgbClr val="D3AA42"/>
      </a:accent1>
      <a:accent2>
        <a:srgbClr val="EF9A00"/>
      </a:accent2>
      <a:accent3>
        <a:srgbClr val="4B5554"/>
      </a:accent3>
      <a:accent4>
        <a:srgbClr val="83D7C1"/>
      </a:accent4>
      <a:accent5>
        <a:srgbClr val="9DC899"/>
      </a:accent5>
      <a:accent6>
        <a:srgbClr val="B8B96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Widescreen</PresentationFormat>
  <Paragraphs>49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Abril Fatface</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Vytaras</cp:lastModifiedBy>
  <cp:revision>1</cp:revision>
  <dcterms:modified xsi:type="dcterms:W3CDTF">2020-06-21T16:51:21Z</dcterms:modified>
</cp:coreProperties>
</file>