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6858000" cx="12192000"/>
  <p:notesSz cx="6858000" cy="9144000"/>
  <p:embeddedFontLst>
    <p:embeddedFont>
      <p:font typeface="Montserrat"/>
      <p:regular r:id="rId20"/>
      <p:bold r:id="rId21"/>
      <p:italic r:id="rId22"/>
      <p:boldItalic r:id="rId23"/>
    </p:embeddedFont>
    <p:embeddedFont>
      <p:font typeface="Abril Fatface"/>
      <p:regular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guide id="3" pos="264">
          <p15:clr>
            <a:srgbClr val="A4A3A4"/>
          </p15:clr>
        </p15:guide>
        <p15:guide id="4" orient="horz" pos="264">
          <p15:clr>
            <a:srgbClr val="A4A3A4"/>
          </p15:clr>
        </p15:guide>
        <p15:guide id="5" pos="7423">
          <p15:clr>
            <a:srgbClr val="A4A3A4"/>
          </p15:clr>
        </p15:guide>
        <p15:guide id="6" orient="horz" pos="405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3840"/>
        <p:guide pos="264"/>
        <p:guide pos="264" orient="horz"/>
        <p:guide pos="7423"/>
        <p:guide pos="4056"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regular.fntdata"/><Relationship Id="rId22" Type="http://schemas.openxmlformats.org/officeDocument/2006/relationships/font" Target="fonts/Montserrat-italic.fntdata"/><Relationship Id="rId21" Type="http://schemas.openxmlformats.org/officeDocument/2006/relationships/font" Target="fonts/Montserrat-bold.fntdata"/><Relationship Id="rId24" Type="http://schemas.openxmlformats.org/officeDocument/2006/relationships/font" Target="fonts/AbrilFatface-regular.fntdata"/><Relationship Id="rId23" Type="http://schemas.openxmlformats.org/officeDocument/2006/relationships/font" Target="fonts/Montserrat-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6" name="Shape 256"/>
        <p:cNvGrpSpPr/>
        <p:nvPr/>
      </p:nvGrpSpPr>
      <p:grpSpPr>
        <a:xfrm>
          <a:off x="0" y="0"/>
          <a:ext cx="0" cy="0"/>
          <a:chOff x="0" y="0"/>
          <a:chExt cx="0" cy="0"/>
        </a:xfrm>
      </p:grpSpPr>
      <p:sp>
        <p:nvSpPr>
          <p:cNvPr id="257" name="Google Shape;257;g894666d8db_0_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894666d8db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1" name="Shape 261"/>
        <p:cNvGrpSpPr/>
        <p:nvPr/>
      </p:nvGrpSpPr>
      <p:grpSpPr>
        <a:xfrm>
          <a:off x="0" y="0"/>
          <a:ext cx="0" cy="0"/>
          <a:chOff x="0" y="0"/>
          <a:chExt cx="0" cy="0"/>
        </a:xfrm>
      </p:grpSpPr>
      <p:sp>
        <p:nvSpPr>
          <p:cNvPr id="262" name="Google Shape;262;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0" name="Shape 270"/>
        <p:cNvGrpSpPr/>
        <p:nvPr/>
      </p:nvGrpSpPr>
      <p:grpSpPr>
        <a:xfrm>
          <a:off x="0" y="0"/>
          <a:ext cx="0" cy="0"/>
          <a:chOff x="0" y="0"/>
          <a:chExt cx="0" cy="0"/>
        </a:xfrm>
      </p:grpSpPr>
      <p:sp>
        <p:nvSpPr>
          <p:cNvPr id="271" name="Google Shape;271;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7" name="Shape 277"/>
        <p:cNvGrpSpPr/>
        <p:nvPr/>
      </p:nvGrpSpPr>
      <p:grpSpPr>
        <a:xfrm>
          <a:off x="0" y="0"/>
          <a:ext cx="0" cy="0"/>
          <a:chOff x="0" y="0"/>
          <a:chExt cx="0" cy="0"/>
        </a:xfrm>
      </p:grpSpPr>
      <p:sp>
        <p:nvSpPr>
          <p:cNvPr id="278" name="Google Shape;278;g894666d8db_0_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894666d8db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Google Shape;286;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Google Shape;219;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Google Shape;226;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Google Shape;232;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 name="Shape 237"/>
        <p:cNvGrpSpPr/>
        <p:nvPr/>
      </p:nvGrpSpPr>
      <p:grpSpPr>
        <a:xfrm>
          <a:off x="0" y="0"/>
          <a:ext cx="0" cy="0"/>
          <a:chOff x="0" y="0"/>
          <a:chExt cx="0" cy="0"/>
        </a:xfrm>
      </p:grpSpPr>
      <p:sp>
        <p:nvSpPr>
          <p:cNvPr id="238" name="Google Shape;238;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3" name="Shape 243"/>
        <p:cNvGrpSpPr/>
        <p:nvPr/>
      </p:nvGrpSpPr>
      <p:grpSpPr>
        <a:xfrm>
          <a:off x="0" y="0"/>
          <a:ext cx="0" cy="0"/>
          <a:chOff x="0" y="0"/>
          <a:chExt cx="0" cy="0"/>
        </a:xfrm>
      </p:grpSpPr>
      <p:sp>
        <p:nvSpPr>
          <p:cNvPr id="244" name="Google Shape;244;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0" name="Shape 250"/>
        <p:cNvGrpSpPr/>
        <p:nvPr/>
      </p:nvGrpSpPr>
      <p:grpSpPr>
        <a:xfrm>
          <a:off x="0" y="0"/>
          <a:ext cx="0" cy="0"/>
          <a:chOff x="0" y="0"/>
          <a:chExt cx="0" cy="0"/>
        </a:xfrm>
      </p:grpSpPr>
      <p:sp>
        <p:nvSpPr>
          <p:cNvPr id="251" name="Google Shape;251;g894666d8db_0_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894666d8db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9_Title Slide">
  <p:cSld name="19_Title Slide">
    <p:spTree>
      <p:nvGrpSpPr>
        <p:cNvPr id="6" name="Shape 6"/>
        <p:cNvGrpSpPr/>
        <p:nvPr/>
      </p:nvGrpSpPr>
      <p:grpSpPr>
        <a:xfrm>
          <a:off x="0" y="0"/>
          <a:ext cx="0" cy="0"/>
          <a:chOff x="0" y="0"/>
          <a:chExt cx="0" cy="0"/>
        </a:xfrm>
      </p:grpSpPr>
      <p:sp>
        <p:nvSpPr>
          <p:cNvPr id="7" name="Google Shape;7;p2"/>
          <p:cNvSpPr/>
          <p:nvPr/>
        </p:nvSpPr>
        <p:spPr>
          <a:xfrm flipH="1">
            <a:off x="419100" y="419100"/>
            <a:ext cx="11353800" cy="6019800"/>
          </a:xfrm>
          <a:prstGeom prst="snip1Rect">
            <a:avLst>
              <a:gd fmla="val 16667" name="adj"/>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Montserrat"/>
              <a:ea typeface="Montserrat"/>
              <a:cs typeface="Montserrat"/>
              <a:sym typeface="Montserrat"/>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3_Title Slide">
  <p:cSld name="23_Title Slide">
    <p:spTree>
      <p:nvGrpSpPr>
        <p:cNvPr id="66" name="Shape 66"/>
        <p:cNvGrpSpPr/>
        <p:nvPr/>
      </p:nvGrpSpPr>
      <p:grpSpPr>
        <a:xfrm>
          <a:off x="0" y="0"/>
          <a:ext cx="0" cy="0"/>
          <a:chOff x="0" y="0"/>
          <a:chExt cx="0" cy="0"/>
        </a:xfrm>
      </p:grpSpPr>
      <p:sp>
        <p:nvSpPr>
          <p:cNvPr id="67" name="Google Shape;67;p11"/>
          <p:cNvSpPr/>
          <p:nvPr>
            <p:ph idx="2" type="pic"/>
          </p:nvPr>
        </p:nvSpPr>
        <p:spPr>
          <a:xfrm>
            <a:off x="419100" y="419100"/>
            <a:ext cx="11353800" cy="60198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1000"/>
              <a:buFont typeface="Arial"/>
              <a:buChar char="•"/>
              <a:defRPr b="0" i="0" sz="1000" u="none" cap="none" strike="noStrike">
                <a:solidFill>
                  <a:schemeClr val="dk1"/>
                </a:solidFill>
                <a:latin typeface="Montserrat"/>
                <a:ea typeface="Montserrat"/>
                <a:cs typeface="Montserrat"/>
                <a:sym typeface="Montserrat"/>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Montserrat"/>
                <a:ea typeface="Montserrat"/>
                <a:cs typeface="Montserrat"/>
                <a:sym typeface="Montserrat"/>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Montserrat"/>
                <a:ea typeface="Montserrat"/>
                <a:cs typeface="Montserrat"/>
                <a:sym typeface="Montserrat"/>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8_Title Slide">
  <p:cSld name="18_Title Slide">
    <p:spTree>
      <p:nvGrpSpPr>
        <p:cNvPr id="68" name="Shape 68"/>
        <p:cNvGrpSpPr/>
        <p:nvPr/>
      </p:nvGrpSpPr>
      <p:grpSpPr>
        <a:xfrm>
          <a:off x="0" y="0"/>
          <a:ext cx="0" cy="0"/>
          <a:chOff x="0" y="0"/>
          <a:chExt cx="0" cy="0"/>
        </a:xfrm>
      </p:grpSpPr>
      <p:sp>
        <p:nvSpPr>
          <p:cNvPr id="69" name="Google Shape;69;p12"/>
          <p:cNvSpPr/>
          <p:nvPr>
            <p:ph idx="2" type="pic"/>
          </p:nvPr>
        </p:nvSpPr>
        <p:spPr>
          <a:xfrm>
            <a:off x="6378720" y="767550"/>
            <a:ext cx="5061808" cy="53229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1000"/>
              <a:buFont typeface="Arial"/>
              <a:buChar char="•"/>
              <a:defRPr b="0" i="0" sz="1000" u="none" cap="none" strike="noStrike">
                <a:solidFill>
                  <a:schemeClr val="dk1"/>
                </a:solidFill>
                <a:latin typeface="Montserrat"/>
                <a:ea typeface="Montserrat"/>
                <a:cs typeface="Montserrat"/>
                <a:sym typeface="Montserrat"/>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Montserrat"/>
                <a:ea typeface="Montserrat"/>
                <a:cs typeface="Montserrat"/>
                <a:sym typeface="Montserrat"/>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Montserrat"/>
                <a:ea typeface="Montserrat"/>
                <a:cs typeface="Montserrat"/>
                <a:sym typeface="Montserrat"/>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9pPr>
          </a:lstStyle>
          <a:p/>
        </p:txBody>
      </p:sp>
      <p:sp>
        <p:nvSpPr>
          <p:cNvPr id="70" name="Google Shape;70;p12"/>
          <p:cNvSpPr txBox="1"/>
          <p:nvPr>
            <p:ph idx="1" type="body"/>
          </p:nvPr>
        </p:nvSpPr>
        <p:spPr>
          <a:xfrm>
            <a:off x="1205166" y="742658"/>
            <a:ext cx="10567733" cy="1206456"/>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3600"/>
              <a:buFont typeface="Arial"/>
              <a:buNone/>
              <a:defRPr b="0" i="0" sz="3600" u="none" cap="none" strike="noStrike">
                <a:solidFill>
                  <a:schemeClr val="dk1"/>
                </a:solidFill>
                <a:latin typeface="Abril Fatface"/>
                <a:ea typeface="Abril Fatface"/>
                <a:cs typeface="Abril Fatface"/>
                <a:sym typeface="Abril Fatface"/>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Montserrat"/>
                <a:ea typeface="Montserrat"/>
                <a:cs typeface="Montserrat"/>
                <a:sym typeface="Montserrat"/>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Montserrat"/>
                <a:ea typeface="Montserrat"/>
                <a:cs typeface="Montserrat"/>
                <a:sym typeface="Montserrat"/>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9pPr>
          </a:lstStyle>
          <a:p/>
        </p:txBody>
      </p:sp>
      <p:sp>
        <p:nvSpPr>
          <p:cNvPr id="71" name="Google Shape;71;p12"/>
          <p:cNvSpPr/>
          <p:nvPr/>
        </p:nvSpPr>
        <p:spPr>
          <a:xfrm flipH="1">
            <a:off x="419100" y="419100"/>
            <a:ext cx="11353798" cy="6019800"/>
          </a:xfrm>
          <a:prstGeom prst="snip1Rect">
            <a:avLst>
              <a:gd fmla="val 16667" name="adj"/>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ontserrat"/>
              <a:ea typeface="Montserrat"/>
              <a:cs typeface="Montserrat"/>
              <a:sym typeface="Montserrat"/>
            </a:endParaRPr>
          </a:p>
        </p:txBody>
      </p:sp>
      <p:cxnSp>
        <p:nvCxnSpPr>
          <p:cNvPr id="72" name="Google Shape;72;p12"/>
          <p:cNvCxnSpPr/>
          <p:nvPr/>
        </p:nvCxnSpPr>
        <p:spPr>
          <a:xfrm>
            <a:off x="1301083" y="716535"/>
            <a:ext cx="1306286" cy="0"/>
          </a:xfrm>
          <a:prstGeom prst="straightConnector1">
            <a:avLst/>
          </a:prstGeom>
          <a:noFill/>
          <a:ln cap="flat" cmpd="sng" w="50800">
            <a:solidFill>
              <a:schemeClr val="accent6"/>
            </a:solidFill>
            <a:prstDash val="solid"/>
            <a:miter lim="800000"/>
            <a:headEnd len="sm" w="sm" type="none"/>
            <a:tailEnd len="sm" w="sm" type="none"/>
          </a:ln>
        </p:spPr>
      </p:cxnSp>
      <p:sp>
        <p:nvSpPr>
          <p:cNvPr id="73" name="Google Shape;73;p12"/>
          <p:cNvSpPr txBox="1"/>
          <p:nvPr/>
        </p:nvSpPr>
        <p:spPr>
          <a:xfrm>
            <a:off x="10578171" y="6061051"/>
            <a:ext cx="1194727" cy="377849"/>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rPr b="0" lang="en-ID" sz="1400">
                <a:solidFill>
                  <a:schemeClr val="dk1"/>
                </a:solidFill>
                <a:latin typeface="Abril Fatface"/>
                <a:ea typeface="Abril Fatface"/>
                <a:cs typeface="Abril Fatface"/>
                <a:sym typeface="Abril Fatface"/>
              </a:rPr>
              <a:t>Slide</a:t>
            </a:r>
            <a:r>
              <a:rPr b="0" lang="en-ID" sz="1400">
                <a:solidFill>
                  <a:schemeClr val="dk1"/>
                </a:solidFill>
                <a:latin typeface="Abril Fatface"/>
                <a:ea typeface="Abril Fatface"/>
                <a:cs typeface="Abril Fatface"/>
                <a:sym typeface="Abril Fatface"/>
              </a:rPr>
              <a:t> </a:t>
            </a:r>
            <a:fld id="{00000000-1234-1234-1234-123412341234}" type="slidenum">
              <a:rPr b="0" lang="en-ID" sz="1400">
                <a:solidFill>
                  <a:schemeClr val="dk1"/>
                </a:solidFill>
                <a:latin typeface="Abril Fatface"/>
                <a:ea typeface="Abril Fatface"/>
                <a:cs typeface="Abril Fatface"/>
                <a:sym typeface="Abril Fatface"/>
              </a:rPr>
              <a:t>‹#›</a:t>
            </a:fld>
            <a:endParaRPr b="0" sz="1400">
              <a:solidFill>
                <a:schemeClr val="dk1"/>
              </a:solidFill>
              <a:latin typeface="Abril Fatface"/>
              <a:ea typeface="Abril Fatface"/>
              <a:cs typeface="Abril Fatface"/>
              <a:sym typeface="Abril Fatface"/>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2_Title Slide">
  <p:cSld name="22_Title Slide">
    <p:spTree>
      <p:nvGrpSpPr>
        <p:cNvPr id="74" name="Shape 74"/>
        <p:cNvGrpSpPr/>
        <p:nvPr/>
      </p:nvGrpSpPr>
      <p:grpSpPr>
        <a:xfrm>
          <a:off x="0" y="0"/>
          <a:ext cx="0" cy="0"/>
          <a:chOff x="0" y="0"/>
          <a:chExt cx="0" cy="0"/>
        </a:xfrm>
      </p:grpSpPr>
      <p:sp>
        <p:nvSpPr>
          <p:cNvPr id="75" name="Google Shape;75;p13"/>
          <p:cNvSpPr txBox="1"/>
          <p:nvPr>
            <p:ph idx="1" type="body"/>
          </p:nvPr>
        </p:nvSpPr>
        <p:spPr>
          <a:xfrm>
            <a:off x="1205166" y="742658"/>
            <a:ext cx="10567733" cy="1206456"/>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3600"/>
              <a:buFont typeface="Arial"/>
              <a:buNone/>
              <a:defRPr b="0" i="0" sz="3600" u="none" cap="none" strike="noStrike">
                <a:solidFill>
                  <a:schemeClr val="dk1"/>
                </a:solidFill>
                <a:latin typeface="Abril Fatface"/>
                <a:ea typeface="Abril Fatface"/>
                <a:cs typeface="Abril Fatface"/>
                <a:sym typeface="Abril Fatface"/>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Montserrat"/>
                <a:ea typeface="Montserrat"/>
                <a:cs typeface="Montserrat"/>
                <a:sym typeface="Montserrat"/>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Montserrat"/>
                <a:ea typeface="Montserrat"/>
                <a:cs typeface="Montserrat"/>
                <a:sym typeface="Montserrat"/>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9pPr>
          </a:lstStyle>
          <a:p/>
        </p:txBody>
      </p:sp>
      <p:sp>
        <p:nvSpPr>
          <p:cNvPr id="76" name="Google Shape;76;p13"/>
          <p:cNvSpPr/>
          <p:nvPr/>
        </p:nvSpPr>
        <p:spPr>
          <a:xfrm flipH="1">
            <a:off x="419098" y="419100"/>
            <a:ext cx="11353799" cy="6019800"/>
          </a:xfrm>
          <a:prstGeom prst="snip1Rect">
            <a:avLst>
              <a:gd fmla="val 16667" name="adj"/>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ontserrat"/>
              <a:ea typeface="Montserrat"/>
              <a:cs typeface="Montserrat"/>
              <a:sym typeface="Montserrat"/>
            </a:endParaRPr>
          </a:p>
        </p:txBody>
      </p:sp>
      <p:cxnSp>
        <p:nvCxnSpPr>
          <p:cNvPr id="77" name="Google Shape;77;p13"/>
          <p:cNvCxnSpPr/>
          <p:nvPr/>
        </p:nvCxnSpPr>
        <p:spPr>
          <a:xfrm>
            <a:off x="1301083" y="716535"/>
            <a:ext cx="1306286" cy="0"/>
          </a:xfrm>
          <a:prstGeom prst="straightConnector1">
            <a:avLst/>
          </a:prstGeom>
          <a:noFill/>
          <a:ln cap="flat" cmpd="sng" w="50800">
            <a:solidFill>
              <a:schemeClr val="accent6"/>
            </a:solidFill>
            <a:prstDash val="solid"/>
            <a:miter lim="800000"/>
            <a:headEnd len="sm" w="sm" type="none"/>
            <a:tailEnd len="sm" w="sm" type="none"/>
          </a:ln>
        </p:spPr>
      </p:cxnSp>
      <p:sp>
        <p:nvSpPr>
          <p:cNvPr id="78" name="Google Shape;78;p13"/>
          <p:cNvSpPr txBox="1"/>
          <p:nvPr/>
        </p:nvSpPr>
        <p:spPr>
          <a:xfrm>
            <a:off x="10578171" y="6061051"/>
            <a:ext cx="1194727" cy="377849"/>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rPr b="0" lang="en-ID" sz="1400">
                <a:solidFill>
                  <a:schemeClr val="dk1"/>
                </a:solidFill>
                <a:latin typeface="Abril Fatface"/>
                <a:ea typeface="Abril Fatface"/>
                <a:cs typeface="Abril Fatface"/>
                <a:sym typeface="Abril Fatface"/>
              </a:rPr>
              <a:t>Slide</a:t>
            </a:r>
            <a:r>
              <a:rPr b="0" lang="en-ID" sz="1400">
                <a:solidFill>
                  <a:schemeClr val="dk1"/>
                </a:solidFill>
                <a:latin typeface="Abril Fatface"/>
                <a:ea typeface="Abril Fatface"/>
                <a:cs typeface="Abril Fatface"/>
                <a:sym typeface="Abril Fatface"/>
              </a:rPr>
              <a:t> </a:t>
            </a:r>
            <a:fld id="{00000000-1234-1234-1234-123412341234}" type="slidenum">
              <a:rPr b="0" lang="en-ID" sz="1400">
                <a:solidFill>
                  <a:schemeClr val="dk1"/>
                </a:solidFill>
                <a:latin typeface="Abril Fatface"/>
                <a:ea typeface="Abril Fatface"/>
                <a:cs typeface="Abril Fatface"/>
                <a:sym typeface="Abril Fatface"/>
              </a:rPr>
              <a:t>‹#›</a:t>
            </a:fld>
            <a:endParaRPr b="0" sz="1400">
              <a:solidFill>
                <a:schemeClr val="dk1"/>
              </a:solidFill>
              <a:latin typeface="Abril Fatface"/>
              <a:ea typeface="Abril Fatface"/>
              <a:cs typeface="Abril Fatface"/>
              <a:sym typeface="Abril Fatface"/>
            </a:endParaRPr>
          </a:p>
        </p:txBody>
      </p:sp>
      <p:sp>
        <p:nvSpPr>
          <p:cNvPr id="79" name="Google Shape;79;p13"/>
          <p:cNvSpPr/>
          <p:nvPr>
            <p:ph idx="2" type="pic"/>
          </p:nvPr>
        </p:nvSpPr>
        <p:spPr>
          <a:xfrm>
            <a:off x="5907155" y="1036865"/>
            <a:ext cx="1180022" cy="1180020"/>
          </a:xfrm>
          <a:prstGeom prst="ellipse">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1000"/>
              <a:buFont typeface="Arial"/>
              <a:buChar char="•"/>
              <a:defRPr b="0" i="0" sz="1000" u="none" cap="none" strike="noStrike">
                <a:solidFill>
                  <a:schemeClr val="dk1"/>
                </a:solidFill>
                <a:latin typeface="Montserrat"/>
                <a:ea typeface="Montserrat"/>
                <a:cs typeface="Montserrat"/>
                <a:sym typeface="Montserrat"/>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Montserrat"/>
                <a:ea typeface="Montserrat"/>
                <a:cs typeface="Montserrat"/>
                <a:sym typeface="Montserrat"/>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Montserrat"/>
                <a:ea typeface="Montserrat"/>
                <a:cs typeface="Montserrat"/>
                <a:sym typeface="Montserrat"/>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9pPr>
          </a:lstStyle>
          <a:p/>
        </p:txBody>
      </p:sp>
      <p:sp>
        <p:nvSpPr>
          <p:cNvPr id="80" name="Google Shape;80;p13"/>
          <p:cNvSpPr/>
          <p:nvPr>
            <p:ph idx="3" type="pic"/>
          </p:nvPr>
        </p:nvSpPr>
        <p:spPr>
          <a:xfrm>
            <a:off x="5907155" y="2887203"/>
            <a:ext cx="1180022" cy="1180020"/>
          </a:xfrm>
          <a:prstGeom prst="ellipse">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1000"/>
              <a:buFont typeface="Arial"/>
              <a:buChar char="•"/>
              <a:defRPr b="0" i="0" sz="1000" u="none" cap="none" strike="noStrike">
                <a:solidFill>
                  <a:schemeClr val="dk1"/>
                </a:solidFill>
                <a:latin typeface="Montserrat"/>
                <a:ea typeface="Montserrat"/>
                <a:cs typeface="Montserrat"/>
                <a:sym typeface="Montserrat"/>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Montserrat"/>
                <a:ea typeface="Montserrat"/>
                <a:cs typeface="Montserrat"/>
                <a:sym typeface="Montserrat"/>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Montserrat"/>
                <a:ea typeface="Montserrat"/>
                <a:cs typeface="Montserrat"/>
                <a:sym typeface="Montserrat"/>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9pPr>
          </a:lstStyle>
          <a:p/>
        </p:txBody>
      </p:sp>
      <p:sp>
        <p:nvSpPr>
          <p:cNvPr id="81" name="Google Shape;81;p13"/>
          <p:cNvSpPr/>
          <p:nvPr>
            <p:ph idx="4" type="pic"/>
          </p:nvPr>
        </p:nvSpPr>
        <p:spPr>
          <a:xfrm>
            <a:off x="5907155" y="4710173"/>
            <a:ext cx="1180022" cy="1180020"/>
          </a:xfrm>
          <a:prstGeom prst="ellipse">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1000"/>
              <a:buFont typeface="Arial"/>
              <a:buChar char="•"/>
              <a:defRPr b="0" i="0" sz="1000" u="none" cap="none" strike="noStrike">
                <a:solidFill>
                  <a:schemeClr val="dk1"/>
                </a:solidFill>
                <a:latin typeface="Montserrat"/>
                <a:ea typeface="Montserrat"/>
                <a:cs typeface="Montserrat"/>
                <a:sym typeface="Montserrat"/>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Montserrat"/>
                <a:ea typeface="Montserrat"/>
                <a:cs typeface="Montserrat"/>
                <a:sym typeface="Montserrat"/>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Montserrat"/>
                <a:ea typeface="Montserrat"/>
                <a:cs typeface="Montserrat"/>
                <a:sym typeface="Montserrat"/>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1_Title Slide">
  <p:cSld name="21_Title Slide">
    <p:spTree>
      <p:nvGrpSpPr>
        <p:cNvPr id="82" name="Shape 82"/>
        <p:cNvGrpSpPr/>
        <p:nvPr/>
      </p:nvGrpSpPr>
      <p:grpSpPr>
        <a:xfrm>
          <a:off x="0" y="0"/>
          <a:ext cx="0" cy="0"/>
          <a:chOff x="0" y="0"/>
          <a:chExt cx="0" cy="0"/>
        </a:xfrm>
      </p:grpSpPr>
      <p:sp>
        <p:nvSpPr>
          <p:cNvPr id="83" name="Google Shape;83;p14"/>
          <p:cNvSpPr/>
          <p:nvPr>
            <p:ph idx="2" type="pic"/>
          </p:nvPr>
        </p:nvSpPr>
        <p:spPr>
          <a:xfrm>
            <a:off x="4786154" y="1395282"/>
            <a:ext cx="1494112" cy="1494110"/>
          </a:xfrm>
          <a:prstGeom prst="ellipse">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1000"/>
              <a:buFont typeface="Arial"/>
              <a:buChar char="•"/>
              <a:defRPr b="0" i="0" sz="1000" u="none" cap="none" strike="noStrike">
                <a:solidFill>
                  <a:schemeClr val="dk1"/>
                </a:solidFill>
                <a:latin typeface="Montserrat"/>
                <a:ea typeface="Montserrat"/>
                <a:cs typeface="Montserrat"/>
                <a:sym typeface="Montserrat"/>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Montserrat"/>
                <a:ea typeface="Montserrat"/>
                <a:cs typeface="Montserrat"/>
                <a:sym typeface="Montserrat"/>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Montserrat"/>
                <a:ea typeface="Montserrat"/>
                <a:cs typeface="Montserrat"/>
                <a:sym typeface="Montserrat"/>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9pPr>
          </a:lstStyle>
          <a:p/>
        </p:txBody>
      </p:sp>
      <p:sp>
        <p:nvSpPr>
          <p:cNvPr id="84" name="Google Shape;84;p14"/>
          <p:cNvSpPr/>
          <p:nvPr>
            <p:ph idx="3" type="pic"/>
          </p:nvPr>
        </p:nvSpPr>
        <p:spPr>
          <a:xfrm>
            <a:off x="7233295" y="1395282"/>
            <a:ext cx="1494112" cy="1494110"/>
          </a:xfrm>
          <a:prstGeom prst="ellipse">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1000"/>
              <a:buFont typeface="Arial"/>
              <a:buChar char="•"/>
              <a:defRPr b="0" i="0" sz="1000" u="none" cap="none" strike="noStrike">
                <a:solidFill>
                  <a:schemeClr val="dk1"/>
                </a:solidFill>
                <a:latin typeface="Montserrat"/>
                <a:ea typeface="Montserrat"/>
                <a:cs typeface="Montserrat"/>
                <a:sym typeface="Montserrat"/>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Montserrat"/>
                <a:ea typeface="Montserrat"/>
                <a:cs typeface="Montserrat"/>
                <a:sym typeface="Montserrat"/>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Montserrat"/>
                <a:ea typeface="Montserrat"/>
                <a:cs typeface="Montserrat"/>
                <a:sym typeface="Montserrat"/>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9pPr>
          </a:lstStyle>
          <a:p/>
        </p:txBody>
      </p:sp>
      <p:sp>
        <p:nvSpPr>
          <p:cNvPr id="85" name="Google Shape;85;p14"/>
          <p:cNvSpPr/>
          <p:nvPr>
            <p:ph idx="4" type="pic"/>
          </p:nvPr>
        </p:nvSpPr>
        <p:spPr>
          <a:xfrm>
            <a:off x="9680437" y="1395282"/>
            <a:ext cx="1494112" cy="1494110"/>
          </a:xfrm>
          <a:prstGeom prst="ellipse">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1000"/>
              <a:buFont typeface="Arial"/>
              <a:buChar char="•"/>
              <a:defRPr b="0" i="0" sz="1000" u="none" cap="none" strike="noStrike">
                <a:solidFill>
                  <a:schemeClr val="dk1"/>
                </a:solidFill>
                <a:latin typeface="Montserrat"/>
                <a:ea typeface="Montserrat"/>
                <a:cs typeface="Montserrat"/>
                <a:sym typeface="Montserrat"/>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Montserrat"/>
                <a:ea typeface="Montserrat"/>
                <a:cs typeface="Montserrat"/>
                <a:sym typeface="Montserrat"/>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Montserrat"/>
                <a:ea typeface="Montserrat"/>
                <a:cs typeface="Montserrat"/>
                <a:sym typeface="Montserrat"/>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9pPr>
          </a:lstStyle>
          <a:p/>
        </p:txBody>
      </p:sp>
      <p:sp>
        <p:nvSpPr>
          <p:cNvPr id="86" name="Google Shape;86;p14"/>
          <p:cNvSpPr txBox="1"/>
          <p:nvPr>
            <p:ph idx="1" type="body"/>
          </p:nvPr>
        </p:nvSpPr>
        <p:spPr>
          <a:xfrm>
            <a:off x="1205166" y="742658"/>
            <a:ext cx="10567733" cy="1206456"/>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3600"/>
              <a:buFont typeface="Arial"/>
              <a:buNone/>
              <a:defRPr b="0" i="0" sz="3600" u="none" cap="none" strike="noStrike">
                <a:solidFill>
                  <a:schemeClr val="dk1"/>
                </a:solidFill>
                <a:latin typeface="Abril Fatface"/>
                <a:ea typeface="Abril Fatface"/>
                <a:cs typeface="Abril Fatface"/>
                <a:sym typeface="Abril Fatface"/>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Montserrat"/>
                <a:ea typeface="Montserrat"/>
                <a:cs typeface="Montserrat"/>
                <a:sym typeface="Montserrat"/>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Montserrat"/>
                <a:ea typeface="Montserrat"/>
                <a:cs typeface="Montserrat"/>
                <a:sym typeface="Montserrat"/>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9pPr>
          </a:lstStyle>
          <a:p/>
        </p:txBody>
      </p:sp>
      <p:sp>
        <p:nvSpPr>
          <p:cNvPr id="87" name="Google Shape;87;p14"/>
          <p:cNvSpPr/>
          <p:nvPr/>
        </p:nvSpPr>
        <p:spPr>
          <a:xfrm flipH="1">
            <a:off x="419098" y="419100"/>
            <a:ext cx="11353799" cy="6019800"/>
          </a:xfrm>
          <a:prstGeom prst="snip1Rect">
            <a:avLst>
              <a:gd fmla="val 16667" name="adj"/>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ontserrat"/>
              <a:ea typeface="Montserrat"/>
              <a:cs typeface="Montserrat"/>
              <a:sym typeface="Montserrat"/>
            </a:endParaRPr>
          </a:p>
        </p:txBody>
      </p:sp>
      <p:cxnSp>
        <p:nvCxnSpPr>
          <p:cNvPr id="88" name="Google Shape;88;p14"/>
          <p:cNvCxnSpPr/>
          <p:nvPr/>
        </p:nvCxnSpPr>
        <p:spPr>
          <a:xfrm>
            <a:off x="1301083" y="716535"/>
            <a:ext cx="1306286" cy="0"/>
          </a:xfrm>
          <a:prstGeom prst="straightConnector1">
            <a:avLst/>
          </a:prstGeom>
          <a:noFill/>
          <a:ln cap="flat" cmpd="sng" w="50800">
            <a:solidFill>
              <a:schemeClr val="accent6"/>
            </a:solidFill>
            <a:prstDash val="solid"/>
            <a:miter lim="800000"/>
            <a:headEnd len="sm" w="sm" type="none"/>
            <a:tailEnd len="sm" w="sm" type="none"/>
          </a:ln>
        </p:spPr>
      </p:cxnSp>
      <p:sp>
        <p:nvSpPr>
          <p:cNvPr id="89" name="Google Shape;89;p14"/>
          <p:cNvSpPr txBox="1"/>
          <p:nvPr/>
        </p:nvSpPr>
        <p:spPr>
          <a:xfrm>
            <a:off x="10578171" y="6061051"/>
            <a:ext cx="1194727" cy="377849"/>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rPr b="0" lang="en-ID" sz="1400">
                <a:solidFill>
                  <a:schemeClr val="dk1"/>
                </a:solidFill>
                <a:latin typeface="Abril Fatface"/>
                <a:ea typeface="Abril Fatface"/>
                <a:cs typeface="Abril Fatface"/>
                <a:sym typeface="Abril Fatface"/>
              </a:rPr>
              <a:t>Slide</a:t>
            </a:r>
            <a:r>
              <a:rPr b="0" lang="en-ID" sz="1400">
                <a:solidFill>
                  <a:schemeClr val="dk1"/>
                </a:solidFill>
                <a:latin typeface="Abril Fatface"/>
                <a:ea typeface="Abril Fatface"/>
                <a:cs typeface="Abril Fatface"/>
                <a:sym typeface="Abril Fatface"/>
              </a:rPr>
              <a:t> </a:t>
            </a:r>
            <a:fld id="{00000000-1234-1234-1234-123412341234}" type="slidenum">
              <a:rPr b="0" lang="en-ID" sz="1400">
                <a:solidFill>
                  <a:schemeClr val="dk1"/>
                </a:solidFill>
                <a:latin typeface="Abril Fatface"/>
                <a:ea typeface="Abril Fatface"/>
                <a:cs typeface="Abril Fatface"/>
                <a:sym typeface="Abril Fatface"/>
              </a:rPr>
              <a:t>‹#›</a:t>
            </a:fld>
            <a:endParaRPr b="0" sz="1400">
              <a:solidFill>
                <a:schemeClr val="dk1"/>
              </a:solidFill>
              <a:latin typeface="Abril Fatface"/>
              <a:ea typeface="Abril Fatface"/>
              <a:cs typeface="Abril Fatface"/>
              <a:sym typeface="Abril Fatface"/>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4_Title Slide">
  <p:cSld name="14_Title Slide">
    <p:spTree>
      <p:nvGrpSpPr>
        <p:cNvPr id="90" name="Shape 90"/>
        <p:cNvGrpSpPr/>
        <p:nvPr/>
      </p:nvGrpSpPr>
      <p:grpSpPr>
        <a:xfrm>
          <a:off x="0" y="0"/>
          <a:ext cx="0" cy="0"/>
          <a:chOff x="0" y="0"/>
          <a:chExt cx="0" cy="0"/>
        </a:xfrm>
      </p:grpSpPr>
      <p:sp>
        <p:nvSpPr>
          <p:cNvPr id="91" name="Google Shape;91;p15"/>
          <p:cNvSpPr/>
          <p:nvPr>
            <p:ph idx="2" type="pic"/>
          </p:nvPr>
        </p:nvSpPr>
        <p:spPr>
          <a:xfrm>
            <a:off x="7508360" y="489435"/>
            <a:ext cx="4183777" cy="5877569"/>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1000"/>
              <a:buFont typeface="Arial"/>
              <a:buChar char="•"/>
              <a:defRPr b="0" i="0" sz="1000" u="none" cap="none" strike="noStrike">
                <a:solidFill>
                  <a:schemeClr val="dk1"/>
                </a:solidFill>
                <a:latin typeface="Montserrat"/>
                <a:ea typeface="Montserrat"/>
                <a:cs typeface="Montserrat"/>
                <a:sym typeface="Montserrat"/>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Montserrat"/>
                <a:ea typeface="Montserrat"/>
                <a:cs typeface="Montserrat"/>
                <a:sym typeface="Montserrat"/>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Montserrat"/>
                <a:ea typeface="Montserrat"/>
                <a:cs typeface="Montserrat"/>
                <a:sym typeface="Montserrat"/>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9pPr>
          </a:lstStyle>
          <a:p/>
        </p:txBody>
      </p:sp>
      <p:sp>
        <p:nvSpPr>
          <p:cNvPr id="92" name="Google Shape;92;p15"/>
          <p:cNvSpPr txBox="1"/>
          <p:nvPr>
            <p:ph idx="1" type="body"/>
          </p:nvPr>
        </p:nvSpPr>
        <p:spPr>
          <a:xfrm>
            <a:off x="1205166" y="742658"/>
            <a:ext cx="10567733" cy="1206456"/>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3600"/>
              <a:buFont typeface="Arial"/>
              <a:buNone/>
              <a:defRPr b="0" i="0" sz="3600" u="none" cap="none" strike="noStrike">
                <a:solidFill>
                  <a:schemeClr val="dk1"/>
                </a:solidFill>
                <a:latin typeface="Abril Fatface"/>
                <a:ea typeface="Abril Fatface"/>
                <a:cs typeface="Abril Fatface"/>
                <a:sym typeface="Abril Fatface"/>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Montserrat"/>
                <a:ea typeface="Montserrat"/>
                <a:cs typeface="Montserrat"/>
                <a:sym typeface="Montserrat"/>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Montserrat"/>
                <a:ea typeface="Montserrat"/>
                <a:cs typeface="Montserrat"/>
                <a:sym typeface="Montserrat"/>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9pPr>
          </a:lstStyle>
          <a:p/>
        </p:txBody>
      </p:sp>
      <p:sp>
        <p:nvSpPr>
          <p:cNvPr id="93" name="Google Shape;93;p15"/>
          <p:cNvSpPr/>
          <p:nvPr/>
        </p:nvSpPr>
        <p:spPr>
          <a:xfrm flipH="1">
            <a:off x="419100" y="419100"/>
            <a:ext cx="11353798" cy="6019800"/>
          </a:xfrm>
          <a:prstGeom prst="snip1Rect">
            <a:avLst>
              <a:gd fmla="val 16667" name="adj"/>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ontserrat"/>
              <a:ea typeface="Montserrat"/>
              <a:cs typeface="Montserrat"/>
              <a:sym typeface="Montserrat"/>
            </a:endParaRPr>
          </a:p>
        </p:txBody>
      </p:sp>
      <p:cxnSp>
        <p:nvCxnSpPr>
          <p:cNvPr id="94" name="Google Shape;94;p15"/>
          <p:cNvCxnSpPr/>
          <p:nvPr/>
        </p:nvCxnSpPr>
        <p:spPr>
          <a:xfrm>
            <a:off x="1301083" y="716535"/>
            <a:ext cx="1306286" cy="0"/>
          </a:xfrm>
          <a:prstGeom prst="straightConnector1">
            <a:avLst/>
          </a:prstGeom>
          <a:noFill/>
          <a:ln cap="flat" cmpd="sng" w="50800">
            <a:solidFill>
              <a:schemeClr val="accent6"/>
            </a:solidFill>
            <a:prstDash val="solid"/>
            <a:miter lim="800000"/>
            <a:headEnd len="sm" w="sm" type="none"/>
            <a:tailEnd len="sm" w="sm" type="none"/>
          </a:ln>
        </p:spPr>
      </p:cxnSp>
      <p:sp>
        <p:nvSpPr>
          <p:cNvPr id="95" name="Google Shape;95;p15"/>
          <p:cNvSpPr txBox="1"/>
          <p:nvPr/>
        </p:nvSpPr>
        <p:spPr>
          <a:xfrm>
            <a:off x="10578171" y="6061051"/>
            <a:ext cx="1194727" cy="377849"/>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rPr b="0" lang="en-ID" sz="1400">
                <a:solidFill>
                  <a:schemeClr val="dk1"/>
                </a:solidFill>
                <a:latin typeface="Abril Fatface"/>
                <a:ea typeface="Abril Fatface"/>
                <a:cs typeface="Abril Fatface"/>
                <a:sym typeface="Abril Fatface"/>
              </a:rPr>
              <a:t>Slide</a:t>
            </a:r>
            <a:r>
              <a:rPr b="0" lang="en-ID" sz="1400">
                <a:solidFill>
                  <a:schemeClr val="dk1"/>
                </a:solidFill>
                <a:latin typeface="Abril Fatface"/>
                <a:ea typeface="Abril Fatface"/>
                <a:cs typeface="Abril Fatface"/>
                <a:sym typeface="Abril Fatface"/>
              </a:rPr>
              <a:t> </a:t>
            </a:r>
            <a:fld id="{00000000-1234-1234-1234-123412341234}" type="slidenum">
              <a:rPr b="0" lang="en-ID" sz="1400">
                <a:solidFill>
                  <a:schemeClr val="dk1"/>
                </a:solidFill>
                <a:latin typeface="Abril Fatface"/>
                <a:ea typeface="Abril Fatface"/>
                <a:cs typeface="Abril Fatface"/>
                <a:sym typeface="Abril Fatface"/>
              </a:rPr>
              <a:t>‹#›</a:t>
            </a:fld>
            <a:endParaRPr b="0" sz="1400">
              <a:solidFill>
                <a:schemeClr val="dk1"/>
              </a:solidFill>
              <a:latin typeface="Abril Fatface"/>
              <a:ea typeface="Abril Fatface"/>
              <a:cs typeface="Abril Fatface"/>
              <a:sym typeface="Abril Fatface"/>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5_Title Slide">
  <p:cSld name="15_Title Slide">
    <p:spTree>
      <p:nvGrpSpPr>
        <p:cNvPr id="96" name="Shape 96"/>
        <p:cNvGrpSpPr/>
        <p:nvPr/>
      </p:nvGrpSpPr>
      <p:grpSpPr>
        <a:xfrm>
          <a:off x="0" y="0"/>
          <a:ext cx="0" cy="0"/>
          <a:chOff x="0" y="0"/>
          <a:chExt cx="0" cy="0"/>
        </a:xfrm>
      </p:grpSpPr>
      <p:sp>
        <p:nvSpPr>
          <p:cNvPr id="97" name="Google Shape;97;p16"/>
          <p:cNvSpPr/>
          <p:nvPr>
            <p:ph idx="2" type="pic"/>
          </p:nvPr>
        </p:nvSpPr>
        <p:spPr>
          <a:xfrm>
            <a:off x="1256538" y="2758097"/>
            <a:ext cx="2621984" cy="3610072"/>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1000"/>
              <a:buFont typeface="Arial"/>
              <a:buChar char="•"/>
              <a:defRPr b="0" i="0" sz="1000" u="none" cap="none" strike="noStrike">
                <a:solidFill>
                  <a:schemeClr val="dk1"/>
                </a:solidFill>
                <a:latin typeface="Montserrat"/>
                <a:ea typeface="Montserrat"/>
                <a:cs typeface="Montserrat"/>
                <a:sym typeface="Montserrat"/>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Montserrat"/>
                <a:ea typeface="Montserrat"/>
                <a:cs typeface="Montserrat"/>
                <a:sym typeface="Montserrat"/>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Montserrat"/>
                <a:ea typeface="Montserrat"/>
                <a:cs typeface="Montserrat"/>
                <a:sym typeface="Montserrat"/>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9pPr>
          </a:lstStyle>
          <a:p/>
        </p:txBody>
      </p:sp>
      <p:sp>
        <p:nvSpPr>
          <p:cNvPr id="98" name="Google Shape;98;p16"/>
          <p:cNvSpPr/>
          <p:nvPr>
            <p:ph idx="3" type="pic"/>
          </p:nvPr>
        </p:nvSpPr>
        <p:spPr>
          <a:xfrm>
            <a:off x="9072545" y="489832"/>
            <a:ext cx="2621984" cy="3610072"/>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1000"/>
              <a:buFont typeface="Arial"/>
              <a:buChar char="•"/>
              <a:defRPr b="0" i="0" sz="1000" u="none" cap="none" strike="noStrike">
                <a:solidFill>
                  <a:schemeClr val="dk1"/>
                </a:solidFill>
                <a:latin typeface="Montserrat"/>
                <a:ea typeface="Montserrat"/>
                <a:cs typeface="Montserrat"/>
                <a:sym typeface="Montserrat"/>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Montserrat"/>
                <a:ea typeface="Montserrat"/>
                <a:cs typeface="Montserrat"/>
                <a:sym typeface="Montserrat"/>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Montserrat"/>
                <a:ea typeface="Montserrat"/>
                <a:cs typeface="Montserrat"/>
                <a:sym typeface="Montserrat"/>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9pPr>
          </a:lstStyle>
          <a:p/>
        </p:txBody>
      </p:sp>
      <p:sp>
        <p:nvSpPr>
          <p:cNvPr id="99" name="Google Shape;99;p16"/>
          <p:cNvSpPr txBox="1"/>
          <p:nvPr>
            <p:ph idx="1" type="body"/>
          </p:nvPr>
        </p:nvSpPr>
        <p:spPr>
          <a:xfrm>
            <a:off x="1205166" y="742658"/>
            <a:ext cx="10567733" cy="1206456"/>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3600"/>
              <a:buFont typeface="Arial"/>
              <a:buNone/>
              <a:defRPr b="0" i="0" sz="3600" u="none" cap="none" strike="noStrike">
                <a:solidFill>
                  <a:schemeClr val="dk1"/>
                </a:solidFill>
                <a:latin typeface="Abril Fatface"/>
                <a:ea typeface="Abril Fatface"/>
                <a:cs typeface="Abril Fatface"/>
                <a:sym typeface="Abril Fatface"/>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Montserrat"/>
                <a:ea typeface="Montserrat"/>
                <a:cs typeface="Montserrat"/>
                <a:sym typeface="Montserrat"/>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Montserrat"/>
                <a:ea typeface="Montserrat"/>
                <a:cs typeface="Montserrat"/>
                <a:sym typeface="Montserrat"/>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9pPr>
          </a:lstStyle>
          <a:p/>
        </p:txBody>
      </p:sp>
      <p:cxnSp>
        <p:nvCxnSpPr>
          <p:cNvPr id="100" name="Google Shape;100;p16"/>
          <p:cNvCxnSpPr/>
          <p:nvPr/>
        </p:nvCxnSpPr>
        <p:spPr>
          <a:xfrm>
            <a:off x="1301083" y="716535"/>
            <a:ext cx="1306286" cy="0"/>
          </a:xfrm>
          <a:prstGeom prst="straightConnector1">
            <a:avLst/>
          </a:prstGeom>
          <a:noFill/>
          <a:ln cap="flat" cmpd="sng" w="50800">
            <a:solidFill>
              <a:schemeClr val="accent6"/>
            </a:solidFill>
            <a:prstDash val="solid"/>
            <a:miter lim="800000"/>
            <a:headEnd len="sm" w="sm" type="none"/>
            <a:tailEnd len="sm" w="sm" type="none"/>
          </a:ln>
        </p:spPr>
      </p:cxnSp>
      <p:sp>
        <p:nvSpPr>
          <p:cNvPr id="101" name="Google Shape;101;p16"/>
          <p:cNvSpPr/>
          <p:nvPr/>
        </p:nvSpPr>
        <p:spPr>
          <a:xfrm flipH="1">
            <a:off x="419100" y="419100"/>
            <a:ext cx="11353798" cy="6019800"/>
          </a:xfrm>
          <a:prstGeom prst="snip1Rect">
            <a:avLst>
              <a:gd fmla="val 16667" name="adj"/>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ontserrat"/>
              <a:ea typeface="Montserrat"/>
              <a:cs typeface="Montserrat"/>
              <a:sym typeface="Montserrat"/>
            </a:endParaRPr>
          </a:p>
        </p:txBody>
      </p:sp>
      <p:sp>
        <p:nvSpPr>
          <p:cNvPr id="102" name="Google Shape;102;p16"/>
          <p:cNvSpPr txBox="1"/>
          <p:nvPr/>
        </p:nvSpPr>
        <p:spPr>
          <a:xfrm>
            <a:off x="10578171" y="6061051"/>
            <a:ext cx="1194727" cy="377849"/>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rPr b="0" lang="en-ID" sz="1400">
                <a:solidFill>
                  <a:schemeClr val="dk1"/>
                </a:solidFill>
                <a:latin typeface="Abril Fatface"/>
                <a:ea typeface="Abril Fatface"/>
                <a:cs typeface="Abril Fatface"/>
                <a:sym typeface="Abril Fatface"/>
              </a:rPr>
              <a:t>Slide</a:t>
            </a:r>
            <a:r>
              <a:rPr b="0" lang="en-ID" sz="1400">
                <a:solidFill>
                  <a:schemeClr val="dk1"/>
                </a:solidFill>
                <a:latin typeface="Abril Fatface"/>
                <a:ea typeface="Abril Fatface"/>
                <a:cs typeface="Abril Fatface"/>
                <a:sym typeface="Abril Fatface"/>
              </a:rPr>
              <a:t> </a:t>
            </a:r>
            <a:fld id="{00000000-1234-1234-1234-123412341234}" type="slidenum">
              <a:rPr b="0" lang="en-ID" sz="1400">
                <a:solidFill>
                  <a:schemeClr val="dk1"/>
                </a:solidFill>
                <a:latin typeface="Abril Fatface"/>
                <a:ea typeface="Abril Fatface"/>
                <a:cs typeface="Abril Fatface"/>
                <a:sym typeface="Abril Fatface"/>
              </a:rPr>
              <a:t>‹#›</a:t>
            </a:fld>
            <a:endParaRPr b="0" sz="1400">
              <a:solidFill>
                <a:schemeClr val="dk1"/>
              </a:solidFill>
              <a:latin typeface="Abril Fatface"/>
              <a:ea typeface="Abril Fatface"/>
              <a:cs typeface="Abril Fatface"/>
              <a:sym typeface="Abril Fatface"/>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1_Title Slide">
  <p:cSld name="11_Title Slide">
    <p:spTree>
      <p:nvGrpSpPr>
        <p:cNvPr id="103" name="Shape 103"/>
        <p:cNvGrpSpPr/>
        <p:nvPr/>
      </p:nvGrpSpPr>
      <p:grpSpPr>
        <a:xfrm>
          <a:off x="0" y="0"/>
          <a:ext cx="0" cy="0"/>
          <a:chOff x="0" y="0"/>
          <a:chExt cx="0" cy="0"/>
        </a:xfrm>
      </p:grpSpPr>
      <p:sp>
        <p:nvSpPr>
          <p:cNvPr id="104" name="Google Shape;104;p17"/>
          <p:cNvSpPr/>
          <p:nvPr>
            <p:ph idx="2" type="pic"/>
          </p:nvPr>
        </p:nvSpPr>
        <p:spPr>
          <a:xfrm>
            <a:off x="6969799" y="2415487"/>
            <a:ext cx="1781734" cy="316361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1000"/>
              <a:buFont typeface="Arial"/>
              <a:buChar char="•"/>
              <a:defRPr b="0" i="0" sz="1000" u="none" cap="none" strike="noStrike">
                <a:solidFill>
                  <a:schemeClr val="dk1"/>
                </a:solidFill>
                <a:latin typeface="Montserrat"/>
                <a:ea typeface="Montserrat"/>
                <a:cs typeface="Montserrat"/>
                <a:sym typeface="Montserrat"/>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Montserrat"/>
                <a:ea typeface="Montserrat"/>
                <a:cs typeface="Montserrat"/>
                <a:sym typeface="Montserrat"/>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Montserrat"/>
                <a:ea typeface="Montserrat"/>
                <a:cs typeface="Montserrat"/>
                <a:sym typeface="Montserrat"/>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9pPr>
          </a:lstStyle>
          <a:p/>
        </p:txBody>
      </p:sp>
      <p:sp>
        <p:nvSpPr>
          <p:cNvPr id="105" name="Google Shape;105;p17"/>
          <p:cNvSpPr/>
          <p:nvPr>
            <p:ph idx="3" type="pic"/>
          </p:nvPr>
        </p:nvSpPr>
        <p:spPr>
          <a:xfrm>
            <a:off x="9191711" y="1256465"/>
            <a:ext cx="1781734" cy="316361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1000"/>
              <a:buFont typeface="Arial"/>
              <a:buChar char="•"/>
              <a:defRPr b="0" i="0" sz="1000" u="none" cap="none" strike="noStrike">
                <a:solidFill>
                  <a:schemeClr val="dk1"/>
                </a:solidFill>
                <a:latin typeface="Montserrat"/>
                <a:ea typeface="Montserrat"/>
                <a:cs typeface="Montserrat"/>
                <a:sym typeface="Montserrat"/>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Montserrat"/>
                <a:ea typeface="Montserrat"/>
                <a:cs typeface="Montserrat"/>
                <a:sym typeface="Montserrat"/>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Montserrat"/>
                <a:ea typeface="Montserrat"/>
                <a:cs typeface="Montserrat"/>
                <a:sym typeface="Montserrat"/>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9pPr>
          </a:lstStyle>
          <a:p/>
        </p:txBody>
      </p:sp>
      <p:sp>
        <p:nvSpPr>
          <p:cNvPr id="106" name="Google Shape;106;p17"/>
          <p:cNvSpPr txBox="1"/>
          <p:nvPr>
            <p:ph idx="1" type="body"/>
          </p:nvPr>
        </p:nvSpPr>
        <p:spPr>
          <a:xfrm>
            <a:off x="1205166" y="742658"/>
            <a:ext cx="10567733" cy="1206456"/>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3600"/>
              <a:buFont typeface="Arial"/>
              <a:buNone/>
              <a:defRPr b="0" i="0" sz="3600" u="none" cap="none" strike="noStrike">
                <a:solidFill>
                  <a:schemeClr val="dk1"/>
                </a:solidFill>
                <a:latin typeface="Abril Fatface"/>
                <a:ea typeface="Abril Fatface"/>
                <a:cs typeface="Abril Fatface"/>
                <a:sym typeface="Abril Fatface"/>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Montserrat"/>
                <a:ea typeface="Montserrat"/>
                <a:cs typeface="Montserrat"/>
                <a:sym typeface="Montserrat"/>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Montserrat"/>
                <a:ea typeface="Montserrat"/>
                <a:cs typeface="Montserrat"/>
                <a:sym typeface="Montserrat"/>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9pPr>
          </a:lstStyle>
          <a:p/>
        </p:txBody>
      </p:sp>
      <p:cxnSp>
        <p:nvCxnSpPr>
          <p:cNvPr id="107" name="Google Shape;107;p17"/>
          <p:cNvCxnSpPr/>
          <p:nvPr/>
        </p:nvCxnSpPr>
        <p:spPr>
          <a:xfrm>
            <a:off x="1301083" y="716535"/>
            <a:ext cx="1306286" cy="0"/>
          </a:xfrm>
          <a:prstGeom prst="straightConnector1">
            <a:avLst/>
          </a:prstGeom>
          <a:noFill/>
          <a:ln cap="flat" cmpd="sng" w="50800">
            <a:solidFill>
              <a:schemeClr val="accent6"/>
            </a:solidFill>
            <a:prstDash val="solid"/>
            <a:miter lim="800000"/>
            <a:headEnd len="sm" w="sm" type="none"/>
            <a:tailEnd len="sm" w="sm" type="none"/>
          </a:ln>
        </p:spPr>
      </p:cxnSp>
      <p:sp>
        <p:nvSpPr>
          <p:cNvPr id="108" name="Google Shape;108;p17"/>
          <p:cNvSpPr/>
          <p:nvPr/>
        </p:nvSpPr>
        <p:spPr>
          <a:xfrm flipH="1">
            <a:off x="419100" y="419100"/>
            <a:ext cx="11353798" cy="6019800"/>
          </a:xfrm>
          <a:prstGeom prst="snip1Rect">
            <a:avLst>
              <a:gd fmla="val 16667" name="adj"/>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ontserrat"/>
              <a:ea typeface="Montserrat"/>
              <a:cs typeface="Montserrat"/>
              <a:sym typeface="Montserrat"/>
            </a:endParaRPr>
          </a:p>
        </p:txBody>
      </p:sp>
      <p:sp>
        <p:nvSpPr>
          <p:cNvPr id="109" name="Google Shape;109;p17"/>
          <p:cNvSpPr txBox="1"/>
          <p:nvPr/>
        </p:nvSpPr>
        <p:spPr>
          <a:xfrm>
            <a:off x="10578171" y="6061051"/>
            <a:ext cx="1194727" cy="377849"/>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rPr b="0" lang="en-ID" sz="1400">
                <a:solidFill>
                  <a:schemeClr val="dk1"/>
                </a:solidFill>
                <a:latin typeface="Abril Fatface"/>
                <a:ea typeface="Abril Fatface"/>
                <a:cs typeface="Abril Fatface"/>
                <a:sym typeface="Abril Fatface"/>
              </a:rPr>
              <a:t>Slide</a:t>
            </a:r>
            <a:r>
              <a:rPr b="0" lang="en-ID" sz="1400">
                <a:solidFill>
                  <a:schemeClr val="dk1"/>
                </a:solidFill>
                <a:latin typeface="Abril Fatface"/>
                <a:ea typeface="Abril Fatface"/>
                <a:cs typeface="Abril Fatface"/>
                <a:sym typeface="Abril Fatface"/>
              </a:rPr>
              <a:t> </a:t>
            </a:r>
            <a:fld id="{00000000-1234-1234-1234-123412341234}" type="slidenum">
              <a:rPr b="0" lang="en-ID" sz="1400">
                <a:solidFill>
                  <a:schemeClr val="dk1"/>
                </a:solidFill>
                <a:latin typeface="Abril Fatface"/>
                <a:ea typeface="Abril Fatface"/>
                <a:cs typeface="Abril Fatface"/>
                <a:sym typeface="Abril Fatface"/>
              </a:rPr>
              <a:t>‹#›</a:t>
            </a:fld>
            <a:endParaRPr b="0" sz="1400">
              <a:solidFill>
                <a:schemeClr val="dk1"/>
              </a:solidFill>
              <a:latin typeface="Abril Fatface"/>
              <a:ea typeface="Abril Fatface"/>
              <a:cs typeface="Abril Fatface"/>
              <a:sym typeface="Abril Fatface"/>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0_Title Slide">
  <p:cSld name="10_Title Slide">
    <p:spTree>
      <p:nvGrpSpPr>
        <p:cNvPr id="110" name="Shape 110"/>
        <p:cNvGrpSpPr/>
        <p:nvPr/>
      </p:nvGrpSpPr>
      <p:grpSpPr>
        <a:xfrm>
          <a:off x="0" y="0"/>
          <a:ext cx="0" cy="0"/>
          <a:chOff x="0" y="0"/>
          <a:chExt cx="0" cy="0"/>
        </a:xfrm>
      </p:grpSpPr>
      <p:sp>
        <p:nvSpPr>
          <p:cNvPr id="111" name="Google Shape;111;p18"/>
          <p:cNvSpPr/>
          <p:nvPr>
            <p:ph idx="2" type="pic"/>
          </p:nvPr>
        </p:nvSpPr>
        <p:spPr>
          <a:xfrm>
            <a:off x="5464091" y="2856798"/>
            <a:ext cx="1413689" cy="1766872"/>
          </a:xfrm>
          <a:prstGeom prst="roundRect">
            <a:avLst>
              <a:gd fmla="val 16667" name="adj"/>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1000"/>
              <a:buFont typeface="Arial"/>
              <a:buChar char="•"/>
              <a:defRPr b="0" i="0" sz="1000" u="none" cap="none" strike="noStrike">
                <a:solidFill>
                  <a:schemeClr val="dk1"/>
                </a:solidFill>
                <a:latin typeface="Montserrat"/>
                <a:ea typeface="Montserrat"/>
                <a:cs typeface="Montserrat"/>
                <a:sym typeface="Montserrat"/>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Montserrat"/>
                <a:ea typeface="Montserrat"/>
                <a:cs typeface="Montserrat"/>
                <a:sym typeface="Montserrat"/>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Montserrat"/>
                <a:ea typeface="Montserrat"/>
                <a:cs typeface="Montserrat"/>
                <a:sym typeface="Montserrat"/>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9pPr>
          </a:lstStyle>
          <a:p/>
        </p:txBody>
      </p:sp>
      <p:sp>
        <p:nvSpPr>
          <p:cNvPr id="112" name="Google Shape;112;p18"/>
          <p:cNvSpPr/>
          <p:nvPr>
            <p:ph idx="3" type="pic"/>
          </p:nvPr>
        </p:nvSpPr>
        <p:spPr>
          <a:xfrm>
            <a:off x="9993006" y="2856798"/>
            <a:ext cx="1413689" cy="1766872"/>
          </a:xfrm>
          <a:prstGeom prst="roundRect">
            <a:avLst>
              <a:gd fmla="val 16667" name="adj"/>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1000"/>
              <a:buFont typeface="Arial"/>
              <a:buChar char="•"/>
              <a:defRPr b="0" i="0" sz="1000" u="none" cap="none" strike="noStrike">
                <a:solidFill>
                  <a:schemeClr val="dk1"/>
                </a:solidFill>
                <a:latin typeface="Montserrat"/>
                <a:ea typeface="Montserrat"/>
                <a:cs typeface="Montserrat"/>
                <a:sym typeface="Montserrat"/>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Montserrat"/>
                <a:ea typeface="Montserrat"/>
                <a:cs typeface="Montserrat"/>
                <a:sym typeface="Montserrat"/>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Montserrat"/>
                <a:ea typeface="Montserrat"/>
                <a:cs typeface="Montserrat"/>
                <a:sym typeface="Montserrat"/>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9pPr>
          </a:lstStyle>
          <a:p/>
        </p:txBody>
      </p:sp>
      <p:sp>
        <p:nvSpPr>
          <p:cNvPr id="113" name="Google Shape;113;p18"/>
          <p:cNvSpPr/>
          <p:nvPr>
            <p:ph idx="4" type="pic"/>
          </p:nvPr>
        </p:nvSpPr>
        <p:spPr>
          <a:xfrm>
            <a:off x="7607241" y="2720035"/>
            <a:ext cx="1632536" cy="2040397"/>
          </a:xfrm>
          <a:prstGeom prst="roundRect">
            <a:avLst>
              <a:gd fmla="val 16667" name="adj"/>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1000"/>
              <a:buFont typeface="Arial"/>
              <a:buChar char="•"/>
              <a:defRPr b="0" i="0" sz="1000" u="none" cap="none" strike="noStrike">
                <a:solidFill>
                  <a:schemeClr val="dk1"/>
                </a:solidFill>
                <a:latin typeface="Montserrat"/>
                <a:ea typeface="Montserrat"/>
                <a:cs typeface="Montserrat"/>
                <a:sym typeface="Montserrat"/>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Montserrat"/>
                <a:ea typeface="Montserrat"/>
                <a:cs typeface="Montserrat"/>
                <a:sym typeface="Montserrat"/>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Montserrat"/>
                <a:ea typeface="Montserrat"/>
                <a:cs typeface="Montserrat"/>
                <a:sym typeface="Montserrat"/>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9pPr>
          </a:lstStyle>
          <a:p/>
        </p:txBody>
      </p:sp>
      <p:sp>
        <p:nvSpPr>
          <p:cNvPr id="114" name="Google Shape;114;p18"/>
          <p:cNvSpPr txBox="1"/>
          <p:nvPr>
            <p:ph idx="1" type="body"/>
          </p:nvPr>
        </p:nvSpPr>
        <p:spPr>
          <a:xfrm>
            <a:off x="1205166" y="742658"/>
            <a:ext cx="10567733" cy="1206456"/>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3600"/>
              <a:buFont typeface="Arial"/>
              <a:buNone/>
              <a:defRPr b="0" i="0" sz="3600" u="none" cap="none" strike="noStrike">
                <a:solidFill>
                  <a:schemeClr val="dk1"/>
                </a:solidFill>
                <a:latin typeface="Abril Fatface"/>
                <a:ea typeface="Abril Fatface"/>
                <a:cs typeface="Abril Fatface"/>
                <a:sym typeface="Abril Fatface"/>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Montserrat"/>
                <a:ea typeface="Montserrat"/>
                <a:cs typeface="Montserrat"/>
                <a:sym typeface="Montserrat"/>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Montserrat"/>
                <a:ea typeface="Montserrat"/>
                <a:cs typeface="Montserrat"/>
                <a:sym typeface="Montserrat"/>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9pPr>
          </a:lstStyle>
          <a:p/>
        </p:txBody>
      </p:sp>
      <p:cxnSp>
        <p:nvCxnSpPr>
          <p:cNvPr id="115" name="Google Shape;115;p18"/>
          <p:cNvCxnSpPr/>
          <p:nvPr/>
        </p:nvCxnSpPr>
        <p:spPr>
          <a:xfrm>
            <a:off x="1301083" y="716535"/>
            <a:ext cx="1306286" cy="0"/>
          </a:xfrm>
          <a:prstGeom prst="straightConnector1">
            <a:avLst/>
          </a:prstGeom>
          <a:noFill/>
          <a:ln cap="flat" cmpd="sng" w="50800">
            <a:solidFill>
              <a:schemeClr val="accent6"/>
            </a:solidFill>
            <a:prstDash val="solid"/>
            <a:miter lim="800000"/>
            <a:headEnd len="sm" w="sm" type="none"/>
            <a:tailEnd len="sm" w="sm" type="none"/>
          </a:ln>
        </p:spPr>
      </p:cxnSp>
      <p:sp>
        <p:nvSpPr>
          <p:cNvPr id="116" name="Google Shape;116;p18"/>
          <p:cNvSpPr/>
          <p:nvPr/>
        </p:nvSpPr>
        <p:spPr>
          <a:xfrm flipH="1">
            <a:off x="419100" y="419100"/>
            <a:ext cx="11353798" cy="6019800"/>
          </a:xfrm>
          <a:prstGeom prst="snip1Rect">
            <a:avLst>
              <a:gd fmla="val 16667" name="adj"/>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ontserrat"/>
              <a:ea typeface="Montserrat"/>
              <a:cs typeface="Montserrat"/>
              <a:sym typeface="Montserrat"/>
            </a:endParaRPr>
          </a:p>
        </p:txBody>
      </p:sp>
      <p:sp>
        <p:nvSpPr>
          <p:cNvPr id="117" name="Google Shape;117;p18"/>
          <p:cNvSpPr txBox="1"/>
          <p:nvPr/>
        </p:nvSpPr>
        <p:spPr>
          <a:xfrm>
            <a:off x="10578171" y="6061051"/>
            <a:ext cx="1194727" cy="377849"/>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rPr b="0" lang="en-ID" sz="1400">
                <a:solidFill>
                  <a:schemeClr val="dk1"/>
                </a:solidFill>
                <a:latin typeface="Abril Fatface"/>
                <a:ea typeface="Abril Fatface"/>
                <a:cs typeface="Abril Fatface"/>
                <a:sym typeface="Abril Fatface"/>
              </a:rPr>
              <a:t>Slide</a:t>
            </a:r>
            <a:r>
              <a:rPr b="0" lang="en-ID" sz="1400">
                <a:solidFill>
                  <a:schemeClr val="dk1"/>
                </a:solidFill>
                <a:latin typeface="Abril Fatface"/>
                <a:ea typeface="Abril Fatface"/>
                <a:cs typeface="Abril Fatface"/>
                <a:sym typeface="Abril Fatface"/>
              </a:rPr>
              <a:t> </a:t>
            </a:r>
            <a:fld id="{00000000-1234-1234-1234-123412341234}" type="slidenum">
              <a:rPr b="0" lang="en-ID" sz="1400">
                <a:solidFill>
                  <a:schemeClr val="dk1"/>
                </a:solidFill>
                <a:latin typeface="Abril Fatface"/>
                <a:ea typeface="Abril Fatface"/>
                <a:cs typeface="Abril Fatface"/>
                <a:sym typeface="Abril Fatface"/>
              </a:rPr>
              <a:t>‹#›</a:t>
            </a:fld>
            <a:endParaRPr b="0" sz="1400">
              <a:solidFill>
                <a:schemeClr val="dk1"/>
              </a:solidFill>
              <a:latin typeface="Abril Fatface"/>
              <a:ea typeface="Abril Fatface"/>
              <a:cs typeface="Abril Fatface"/>
              <a:sym typeface="Abril Fatface"/>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9_Title Slide">
  <p:cSld name="9_Title Slide">
    <p:spTree>
      <p:nvGrpSpPr>
        <p:cNvPr id="118" name="Shape 118"/>
        <p:cNvGrpSpPr/>
        <p:nvPr/>
      </p:nvGrpSpPr>
      <p:grpSpPr>
        <a:xfrm>
          <a:off x="0" y="0"/>
          <a:ext cx="0" cy="0"/>
          <a:chOff x="0" y="0"/>
          <a:chExt cx="0" cy="0"/>
        </a:xfrm>
      </p:grpSpPr>
      <p:sp>
        <p:nvSpPr>
          <p:cNvPr id="119" name="Google Shape;119;p19"/>
          <p:cNvSpPr/>
          <p:nvPr>
            <p:ph idx="2" type="pic"/>
          </p:nvPr>
        </p:nvSpPr>
        <p:spPr>
          <a:xfrm>
            <a:off x="6781801" y="1299910"/>
            <a:ext cx="6477000" cy="4066173"/>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1000"/>
              <a:buFont typeface="Arial"/>
              <a:buChar char="•"/>
              <a:defRPr b="0" i="0" sz="1000" u="none" cap="none" strike="noStrike">
                <a:solidFill>
                  <a:schemeClr val="dk1"/>
                </a:solidFill>
                <a:latin typeface="Montserrat"/>
                <a:ea typeface="Montserrat"/>
                <a:cs typeface="Montserrat"/>
                <a:sym typeface="Montserrat"/>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Montserrat"/>
                <a:ea typeface="Montserrat"/>
                <a:cs typeface="Montserrat"/>
                <a:sym typeface="Montserrat"/>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Montserrat"/>
                <a:ea typeface="Montserrat"/>
                <a:cs typeface="Montserrat"/>
                <a:sym typeface="Montserrat"/>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9pPr>
          </a:lstStyle>
          <a:p/>
        </p:txBody>
      </p:sp>
      <p:sp>
        <p:nvSpPr>
          <p:cNvPr id="120" name="Google Shape;120;p19"/>
          <p:cNvSpPr txBox="1"/>
          <p:nvPr>
            <p:ph idx="1" type="body"/>
          </p:nvPr>
        </p:nvSpPr>
        <p:spPr>
          <a:xfrm>
            <a:off x="1205166" y="742658"/>
            <a:ext cx="10567733" cy="1206456"/>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3600"/>
              <a:buFont typeface="Arial"/>
              <a:buNone/>
              <a:defRPr b="0" i="0" sz="3600" u="none" cap="none" strike="noStrike">
                <a:solidFill>
                  <a:schemeClr val="dk1"/>
                </a:solidFill>
                <a:latin typeface="Abril Fatface"/>
                <a:ea typeface="Abril Fatface"/>
                <a:cs typeface="Abril Fatface"/>
                <a:sym typeface="Abril Fatface"/>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Montserrat"/>
                <a:ea typeface="Montserrat"/>
                <a:cs typeface="Montserrat"/>
                <a:sym typeface="Montserrat"/>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Montserrat"/>
                <a:ea typeface="Montserrat"/>
                <a:cs typeface="Montserrat"/>
                <a:sym typeface="Montserrat"/>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9pPr>
          </a:lstStyle>
          <a:p/>
        </p:txBody>
      </p:sp>
      <p:cxnSp>
        <p:nvCxnSpPr>
          <p:cNvPr id="121" name="Google Shape;121;p19"/>
          <p:cNvCxnSpPr/>
          <p:nvPr/>
        </p:nvCxnSpPr>
        <p:spPr>
          <a:xfrm>
            <a:off x="1301083" y="716535"/>
            <a:ext cx="1306286" cy="0"/>
          </a:xfrm>
          <a:prstGeom prst="straightConnector1">
            <a:avLst/>
          </a:prstGeom>
          <a:noFill/>
          <a:ln cap="flat" cmpd="sng" w="50800">
            <a:solidFill>
              <a:schemeClr val="accent6"/>
            </a:solidFill>
            <a:prstDash val="solid"/>
            <a:miter lim="800000"/>
            <a:headEnd len="sm" w="sm" type="none"/>
            <a:tailEnd len="sm" w="sm" type="none"/>
          </a:ln>
        </p:spPr>
      </p:cxnSp>
      <p:sp>
        <p:nvSpPr>
          <p:cNvPr id="122" name="Google Shape;122;p19"/>
          <p:cNvSpPr/>
          <p:nvPr/>
        </p:nvSpPr>
        <p:spPr>
          <a:xfrm flipH="1">
            <a:off x="419100" y="419100"/>
            <a:ext cx="11353798" cy="6019800"/>
          </a:xfrm>
          <a:prstGeom prst="snip1Rect">
            <a:avLst>
              <a:gd fmla="val 16667" name="adj"/>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ontserrat"/>
              <a:ea typeface="Montserrat"/>
              <a:cs typeface="Montserrat"/>
              <a:sym typeface="Montserrat"/>
            </a:endParaRPr>
          </a:p>
        </p:txBody>
      </p:sp>
      <p:sp>
        <p:nvSpPr>
          <p:cNvPr id="123" name="Google Shape;123;p19"/>
          <p:cNvSpPr txBox="1"/>
          <p:nvPr/>
        </p:nvSpPr>
        <p:spPr>
          <a:xfrm>
            <a:off x="10578171" y="6061051"/>
            <a:ext cx="1194727" cy="377849"/>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rPr b="0" lang="en-ID" sz="1400">
                <a:solidFill>
                  <a:schemeClr val="dk1"/>
                </a:solidFill>
                <a:latin typeface="Abril Fatface"/>
                <a:ea typeface="Abril Fatface"/>
                <a:cs typeface="Abril Fatface"/>
                <a:sym typeface="Abril Fatface"/>
              </a:rPr>
              <a:t>Slide</a:t>
            </a:r>
            <a:r>
              <a:rPr b="0" lang="en-ID" sz="1400">
                <a:solidFill>
                  <a:schemeClr val="dk1"/>
                </a:solidFill>
                <a:latin typeface="Abril Fatface"/>
                <a:ea typeface="Abril Fatface"/>
                <a:cs typeface="Abril Fatface"/>
                <a:sym typeface="Abril Fatface"/>
              </a:rPr>
              <a:t> </a:t>
            </a:r>
            <a:fld id="{00000000-1234-1234-1234-123412341234}" type="slidenum">
              <a:rPr b="0" lang="en-ID" sz="1400">
                <a:solidFill>
                  <a:schemeClr val="dk1"/>
                </a:solidFill>
                <a:latin typeface="Abril Fatface"/>
                <a:ea typeface="Abril Fatface"/>
                <a:cs typeface="Abril Fatface"/>
                <a:sym typeface="Abril Fatface"/>
              </a:rPr>
              <a:t>‹#›</a:t>
            </a:fld>
            <a:endParaRPr b="0" sz="1400">
              <a:solidFill>
                <a:schemeClr val="dk1"/>
              </a:solidFill>
              <a:latin typeface="Abril Fatface"/>
              <a:ea typeface="Abril Fatface"/>
              <a:cs typeface="Abril Fatface"/>
              <a:sym typeface="Abril Fatface"/>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8_Title Slide">
  <p:cSld name="8_Title Slide">
    <p:spTree>
      <p:nvGrpSpPr>
        <p:cNvPr id="124" name="Shape 124"/>
        <p:cNvGrpSpPr/>
        <p:nvPr/>
      </p:nvGrpSpPr>
      <p:grpSpPr>
        <a:xfrm>
          <a:off x="0" y="0"/>
          <a:ext cx="0" cy="0"/>
          <a:chOff x="0" y="0"/>
          <a:chExt cx="0" cy="0"/>
        </a:xfrm>
      </p:grpSpPr>
      <p:sp>
        <p:nvSpPr>
          <p:cNvPr id="125" name="Google Shape;125;p20"/>
          <p:cNvSpPr/>
          <p:nvPr>
            <p:ph idx="2" type="pic"/>
          </p:nvPr>
        </p:nvSpPr>
        <p:spPr>
          <a:xfrm>
            <a:off x="4964368" y="2888502"/>
            <a:ext cx="2254444" cy="4002944"/>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1000"/>
              <a:buFont typeface="Arial"/>
              <a:buChar char="•"/>
              <a:defRPr b="0" i="0" sz="1000" u="none" cap="none" strike="noStrike">
                <a:solidFill>
                  <a:schemeClr val="dk1"/>
                </a:solidFill>
                <a:latin typeface="Montserrat"/>
                <a:ea typeface="Montserrat"/>
                <a:cs typeface="Montserrat"/>
                <a:sym typeface="Montserrat"/>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Montserrat"/>
                <a:ea typeface="Montserrat"/>
                <a:cs typeface="Montserrat"/>
                <a:sym typeface="Montserrat"/>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Montserrat"/>
                <a:ea typeface="Montserrat"/>
                <a:cs typeface="Montserrat"/>
                <a:sym typeface="Montserrat"/>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9pPr>
          </a:lstStyle>
          <a:p/>
        </p:txBody>
      </p:sp>
      <p:sp>
        <p:nvSpPr>
          <p:cNvPr id="126" name="Google Shape;126;p20"/>
          <p:cNvSpPr/>
          <p:nvPr>
            <p:ph idx="3" type="pic"/>
          </p:nvPr>
        </p:nvSpPr>
        <p:spPr>
          <a:xfrm>
            <a:off x="2204840" y="3647838"/>
            <a:ext cx="2254444" cy="4002944"/>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1000"/>
              <a:buFont typeface="Arial"/>
              <a:buChar char="•"/>
              <a:defRPr b="0" i="0" sz="1000" u="none" cap="none" strike="noStrike">
                <a:solidFill>
                  <a:schemeClr val="dk1"/>
                </a:solidFill>
                <a:latin typeface="Montserrat"/>
                <a:ea typeface="Montserrat"/>
                <a:cs typeface="Montserrat"/>
                <a:sym typeface="Montserrat"/>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Montserrat"/>
                <a:ea typeface="Montserrat"/>
                <a:cs typeface="Montserrat"/>
                <a:sym typeface="Montserrat"/>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Montserrat"/>
                <a:ea typeface="Montserrat"/>
                <a:cs typeface="Montserrat"/>
                <a:sym typeface="Montserrat"/>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9pPr>
          </a:lstStyle>
          <a:p/>
        </p:txBody>
      </p:sp>
      <p:sp>
        <p:nvSpPr>
          <p:cNvPr id="127" name="Google Shape;127;p20"/>
          <p:cNvSpPr/>
          <p:nvPr>
            <p:ph idx="4" type="pic"/>
          </p:nvPr>
        </p:nvSpPr>
        <p:spPr>
          <a:xfrm>
            <a:off x="7714853" y="3647838"/>
            <a:ext cx="2254444" cy="4002944"/>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1000"/>
              <a:buFont typeface="Arial"/>
              <a:buChar char="•"/>
              <a:defRPr b="0" i="0" sz="1000" u="none" cap="none" strike="noStrike">
                <a:solidFill>
                  <a:schemeClr val="dk1"/>
                </a:solidFill>
                <a:latin typeface="Montserrat"/>
                <a:ea typeface="Montserrat"/>
                <a:cs typeface="Montserrat"/>
                <a:sym typeface="Montserrat"/>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Montserrat"/>
                <a:ea typeface="Montserrat"/>
                <a:cs typeface="Montserrat"/>
                <a:sym typeface="Montserrat"/>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Montserrat"/>
                <a:ea typeface="Montserrat"/>
                <a:cs typeface="Montserrat"/>
                <a:sym typeface="Montserrat"/>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9pPr>
          </a:lstStyle>
          <a:p/>
        </p:txBody>
      </p:sp>
      <p:sp>
        <p:nvSpPr>
          <p:cNvPr id="128" name="Google Shape;128;p20"/>
          <p:cNvSpPr txBox="1"/>
          <p:nvPr>
            <p:ph idx="1" type="body"/>
          </p:nvPr>
        </p:nvSpPr>
        <p:spPr>
          <a:xfrm>
            <a:off x="1205166" y="742658"/>
            <a:ext cx="10567733" cy="1206456"/>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3600"/>
              <a:buFont typeface="Arial"/>
              <a:buNone/>
              <a:defRPr b="0" i="0" sz="3600" u="none" cap="none" strike="noStrike">
                <a:solidFill>
                  <a:schemeClr val="dk1"/>
                </a:solidFill>
                <a:latin typeface="Abril Fatface"/>
                <a:ea typeface="Abril Fatface"/>
                <a:cs typeface="Abril Fatface"/>
                <a:sym typeface="Abril Fatface"/>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Montserrat"/>
                <a:ea typeface="Montserrat"/>
                <a:cs typeface="Montserrat"/>
                <a:sym typeface="Montserrat"/>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Montserrat"/>
                <a:ea typeface="Montserrat"/>
                <a:cs typeface="Montserrat"/>
                <a:sym typeface="Montserrat"/>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9pPr>
          </a:lstStyle>
          <a:p/>
        </p:txBody>
      </p:sp>
      <p:cxnSp>
        <p:nvCxnSpPr>
          <p:cNvPr id="129" name="Google Shape;129;p20"/>
          <p:cNvCxnSpPr/>
          <p:nvPr/>
        </p:nvCxnSpPr>
        <p:spPr>
          <a:xfrm>
            <a:off x="1301083" y="716535"/>
            <a:ext cx="1306286" cy="0"/>
          </a:xfrm>
          <a:prstGeom prst="straightConnector1">
            <a:avLst/>
          </a:prstGeom>
          <a:noFill/>
          <a:ln cap="flat" cmpd="sng" w="50800">
            <a:solidFill>
              <a:schemeClr val="accent6"/>
            </a:solidFill>
            <a:prstDash val="solid"/>
            <a:miter lim="800000"/>
            <a:headEnd len="sm" w="sm" type="none"/>
            <a:tailEnd len="sm" w="sm" type="none"/>
          </a:ln>
        </p:spPr>
      </p:cxnSp>
      <p:sp>
        <p:nvSpPr>
          <p:cNvPr id="130" name="Google Shape;130;p20"/>
          <p:cNvSpPr/>
          <p:nvPr/>
        </p:nvSpPr>
        <p:spPr>
          <a:xfrm flipH="1">
            <a:off x="419100" y="419100"/>
            <a:ext cx="11353798" cy="6019800"/>
          </a:xfrm>
          <a:prstGeom prst="snip1Rect">
            <a:avLst>
              <a:gd fmla="val 16667" name="adj"/>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ontserrat"/>
              <a:ea typeface="Montserrat"/>
              <a:cs typeface="Montserrat"/>
              <a:sym typeface="Montserrat"/>
            </a:endParaRPr>
          </a:p>
        </p:txBody>
      </p:sp>
      <p:sp>
        <p:nvSpPr>
          <p:cNvPr id="131" name="Google Shape;131;p20"/>
          <p:cNvSpPr txBox="1"/>
          <p:nvPr/>
        </p:nvSpPr>
        <p:spPr>
          <a:xfrm>
            <a:off x="10578171" y="6061051"/>
            <a:ext cx="1194727" cy="377849"/>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rPr b="0" lang="en-ID" sz="1400">
                <a:solidFill>
                  <a:schemeClr val="dk1"/>
                </a:solidFill>
                <a:latin typeface="Abril Fatface"/>
                <a:ea typeface="Abril Fatface"/>
                <a:cs typeface="Abril Fatface"/>
                <a:sym typeface="Abril Fatface"/>
              </a:rPr>
              <a:t>Slide</a:t>
            </a:r>
            <a:r>
              <a:rPr b="0" lang="en-ID" sz="1400">
                <a:solidFill>
                  <a:schemeClr val="dk1"/>
                </a:solidFill>
                <a:latin typeface="Abril Fatface"/>
                <a:ea typeface="Abril Fatface"/>
                <a:cs typeface="Abril Fatface"/>
                <a:sym typeface="Abril Fatface"/>
              </a:rPr>
              <a:t> </a:t>
            </a:r>
            <a:fld id="{00000000-1234-1234-1234-123412341234}" type="slidenum">
              <a:rPr b="0" lang="en-ID" sz="1400">
                <a:solidFill>
                  <a:schemeClr val="dk1"/>
                </a:solidFill>
                <a:latin typeface="Abril Fatface"/>
                <a:ea typeface="Abril Fatface"/>
                <a:cs typeface="Abril Fatface"/>
                <a:sym typeface="Abril Fatface"/>
              </a:rPr>
              <a:t>‹#›</a:t>
            </a:fld>
            <a:endParaRPr b="0" sz="1400">
              <a:solidFill>
                <a:schemeClr val="dk1"/>
              </a:solidFill>
              <a:latin typeface="Abril Fatface"/>
              <a:ea typeface="Abril Fatface"/>
              <a:cs typeface="Abril Fatface"/>
              <a:sym typeface="Abril Fatface"/>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p:cSld name="Title Slide">
    <p:spTree>
      <p:nvGrpSpPr>
        <p:cNvPr id="8" name="Shape 8"/>
        <p:cNvGrpSpPr/>
        <p:nvPr/>
      </p:nvGrpSpPr>
      <p:grpSpPr>
        <a:xfrm>
          <a:off x="0" y="0"/>
          <a:ext cx="0" cy="0"/>
          <a:chOff x="0" y="0"/>
          <a:chExt cx="0" cy="0"/>
        </a:xfrm>
      </p:grpSpPr>
      <p:sp>
        <p:nvSpPr>
          <p:cNvPr id="9" name="Google Shape;9;p3"/>
          <p:cNvSpPr txBox="1"/>
          <p:nvPr>
            <p:ph idx="1" type="body"/>
          </p:nvPr>
        </p:nvSpPr>
        <p:spPr>
          <a:xfrm>
            <a:off x="1205166" y="742658"/>
            <a:ext cx="10567733" cy="1206456"/>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3600"/>
              <a:buFont typeface="Arial"/>
              <a:buNone/>
              <a:defRPr b="0" i="0" sz="3600" u="none" cap="none" strike="noStrike">
                <a:solidFill>
                  <a:schemeClr val="dk1"/>
                </a:solidFill>
                <a:latin typeface="Abril Fatface"/>
                <a:ea typeface="Abril Fatface"/>
                <a:cs typeface="Abril Fatface"/>
                <a:sym typeface="Abril Fatface"/>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Montserrat"/>
                <a:ea typeface="Montserrat"/>
                <a:cs typeface="Montserrat"/>
                <a:sym typeface="Montserrat"/>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Montserrat"/>
                <a:ea typeface="Montserrat"/>
                <a:cs typeface="Montserrat"/>
                <a:sym typeface="Montserrat"/>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9pPr>
          </a:lstStyle>
          <a:p/>
        </p:txBody>
      </p:sp>
      <p:sp>
        <p:nvSpPr>
          <p:cNvPr id="10" name="Google Shape;10;p3"/>
          <p:cNvSpPr/>
          <p:nvPr/>
        </p:nvSpPr>
        <p:spPr>
          <a:xfrm flipH="1">
            <a:off x="419098" y="419100"/>
            <a:ext cx="11353799" cy="6019800"/>
          </a:xfrm>
          <a:prstGeom prst="snip1Rect">
            <a:avLst>
              <a:gd fmla="val 16667" name="adj"/>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Montserrat"/>
              <a:ea typeface="Montserrat"/>
              <a:cs typeface="Montserrat"/>
              <a:sym typeface="Montserrat"/>
            </a:endParaRPr>
          </a:p>
        </p:txBody>
      </p:sp>
      <p:cxnSp>
        <p:nvCxnSpPr>
          <p:cNvPr id="11" name="Google Shape;11;p3"/>
          <p:cNvCxnSpPr/>
          <p:nvPr/>
        </p:nvCxnSpPr>
        <p:spPr>
          <a:xfrm>
            <a:off x="1301083" y="716535"/>
            <a:ext cx="1306286" cy="0"/>
          </a:xfrm>
          <a:prstGeom prst="straightConnector1">
            <a:avLst/>
          </a:prstGeom>
          <a:noFill/>
          <a:ln cap="flat" cmpd="sng" w="50800">
            <a:solidFill>
              <a:schemeClr val="accent6"/>
            </a:solidFill>
            <a:prstDash val="solid"/>
            <a:miter lim="800000"/>
            <a:headEnd len="sm" w="sm" type="none"/>
            <a:tailEnd len="sm" w="sm" type="none"/>
          </a:ln>
        </p:spPr>
      </p:cxnSp>
      <p:sp>
        <p:nvSpPr>
          <p:cNvPr id="12" name="Google Shape;12;p3"/>
          <p:cNvSpPr txBox="1"/>
          <p:nvPr/>
        </p:nvSpPr>
        <p:spPr>
          <a:xfrm>
            <a:off x="10578171" y="6061051"/>
            <a:ext cx="1194727" cy="377849"/>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rPr b="0" i="0" lang="en-ID" sz="1400" u="none" cap="none" strike="noStrike">
                <a:solidFill>
                  <a:schemeClr val="dk1"/>
                </a:solidFill>
                <a:latin typeface="Abril Fatface"/>
                <a:ea typeface="Abril Fatface"/>
                <a:cs typeface="Abril Fatface"/>
                <a:sym typeface="Abril Fatface"/>
              </a:rPr>
              <a:t>Slide </a:t>
            </a:r>
            <a:fld id="{00000000-1234-1234-1234-123412341234}" type="slidenum">
              <a:rPr b="0" i="0" lang="en-ID" sz="1400" u="none" cap="none" strike="noStrike">
                <a:solidFill>
                  <a:schemeClr val="dk1"/>
                </a:solidFill>
                <a:latin typeface="Abril Fatface"/>
                <a:ea typeface="Abril Fatface"/>
                <a:cs typeface="Abril Fatface"/>
                <a:sym typeface="Abril Fatface"/>
              </a:rPr>
              <a:t>‹#›</a:t>
            </a:fld>
            <a:endParaRPr b="0" i="0" sz="1400" u="none" cap="none" strike="noStrike">
              <a:solidFill>
                <a:schemeClr val="dk1"/>
              </a:solidFill>
              <a:latin typeface="Abril Fatface"/>
              <a:ea typeface="Abril Fatface"/>
              <a:cs typeface="Abril Fatface"/>
              <a:sym typeface="Abril Fatface"/>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7_Title Slide">
  <p:cSld name="17_Title Slide">
    <p:spTree>
      <p:nvGrpSpPr>
        <p:cNvPr id="132" name="Shape 132"/>
        <p:cNvGrpSpPr/>
        <p:nvPr/>
      </p:nvGrpSpPr>
      <p:grpSpPr>
        <a:xfrm>
          <a:off x="0" y="0"/>
          <a:ext cx="0" cy="0"/>
          <a:chOff x="0" y="0"/>
          <a:chExt cx="0" cy="0"/>
        </a:xfrm>
      </p:grpSpPr>
      <p:sp>
        <p:nvSpPr>
          <p:cNvPr id="133" name="Google Shape;133;p21"/>
          <p:cNvSpPr/>
          <p:nvPr>
            <p:ph idx="2" type="pic"/>
          </p:nvPr>
        </p:nvSpPr>
        <p:spPr>
          <a:xfrm>
            <a:off x="5318289" y="3475055"/>
            <a:ext cx="1494112" cy="149411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1000"/>
              <a:buFont typeface="Arial"/>
              <a:buChar char="•"/>
              <a:defRPr b="0" i="0" sz="1000" u="none" cap="none" strike="noStrike">
                <a:solidFill>
                  <a:schemeClr val="dk1"/>
                </a:solidFill>
                <a:latin typeface="Montserrat"/>
                <a:ea typeface="Montserrat"/>
                <a:cs typeface="Montserrat"/>
                <a:sym typeface="Montserrat"/>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Montserrat"/>
                <a:ea typeface="Montserrat"/>
                <a:cs typeface="Montserrat"/>
                <a:sym typeface="Montserrat"/>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Montserrat"/>
                <a:ea typeface="Montserrat"/>
                <a:cs typeface="Montserrat"/>
                <a:sym typeface="Montserrat"/>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9pPr>
          </a:lstStyle>
          <a:p/>
        </p:txBody>
      </p:sp>
      <p:sp>
        <p:nvSpPr>
          <p:cNvPr id="134" name="Google Shape;134;p21"/>
          <p:cNvSpPr/>
          <p:nvPr>
            <p:ph idx="3" type="pic"/>
          </p:nvPr>
        </p:nvSpPr>
        <p:spPr>
          <a:xfrm>
            <a:off x="7662689" y="3475055"/>
            <a:ext cx="1494112" cy="149411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1000"/>
              <a:buFont typeface="Arial"/>
              <a:buChar char="•"/>
              <a:defRPr b="0" i="0" sz="1000" u="none" cap="none" strike="noStrike">
                <a:solidFill>
                  <a:schemeClr val="dk1"/>
                </a:solidFill>
                <a:latin typeface="Montserrat"/>
                <a:ea typeface="Montserrat"/>
                <a:cs typeface="Montserrat"/>
                <a:sym typeface="Montserrat"/>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Montserrat"/>
                <a:ea typeface="Montserrat"/>
                <a:cs typeface="Montserrat"/>
                <a:sym typeface="Montserrat"/>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Montserrat"/>
                <a:ea typeface="Montserrat"/>
                <a:cs typeface="Montserrat"/>
                <a:sym typeface="Montserrat"/>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9pPr>
          </a:lstStyle>
          <a:p/>
        </p:txBody>
      </p:sp>
      <p:sp>
        <p:nvSpPr>
          <p:cNvPr id="135" name="Google Shape;135;p21"/>
          <p:cNvSpPr/>
          <p:nvPr>
            <p:ph idx="4" type="pic"/>
          </p:nvPr>
        </p:nvSpPr>
        <p:spPr>
          <a:xfrm>
            <a:off x="10004501" y="3475055"/>
            <a:ext cx="1494112" cy="149411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1000"/>
              <a:buFont typeface="Arial"/>
              <a:buChar char="•"/>
              <a:defRPr b="0" i="0" sz="1000" u="none" cap="none" strike="noStrike">
                <a:solidFill>
                  <a:schemeClr val="dk1"/>
                </a:solidFill>
                <a:latin typeface="Montserrat"/>
                <a:ea typeface="Montserrat"/>
                <a:cs typeface="Montserrat"/>
                <a:sym typeface="Montserrat"/>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Montserrat"/>
                <a:ea typeface="Montserrat"/>
                <a:cs typeface="Montserrat"/>
                <a:sym typeface="Montserrat"/>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Montserrat"/>
                <a:ea typeface="Montserrat"/>
                <a:cs typeface="Montserrat"/>
                <a:sym typeface="Montserrat"/>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9pPr>
          </a:lstStyle>
          <a:p/>
        </p:txBody>
      </p:sp>
      <p:sp>
        <p:nvSpPr>
          <p:cNvPr id="136" name="Google Shape;136;p21"/>
          <p:cNvSpPr/>
          <p:nvPr>
            <p:ph idx="5" type="pic"/>
          </p:nvPr>
        </p:nvSpPr>
        <p:spPr>
          <a:xfrm>
            <a:off x="5318289" y="1059722"/>
            <a:ext cx="1494112" cy="149411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1000"/>
              <a:buFont typeface="Arial"/>
              <a:buChar char="•"/>
              <a:defRPr b="0" i="0" sz="1000" u="none" cap="none" strike="noStrike">
                <a:solidFill>
                  <a:schemeClr val="dk1"/>
                </a:solidFill>
                <a:latin typeface="Montserrat"/>
                <a:ea typeface="Montserrat"/>
                <a:cs typeface="Montserrat"/>
                <a:sym typeface="Montserrat"/>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Montserrat"/>
                <a:ea typeface="Montserrat"/>
                <a:cs typeface="Montserrat"/>
                <a:sym typeface="Montserrat"/>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Montserrat"/>
                <a:ea typeface="Montserrat"/>
                <a:cs typeface="Montserrat"/>
                <a:sym typeface="Montserrat"/>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9pPr>
          </a:lstStyle>
          <a:p/>
        </p:txBody>
      </p:sp>
      <p:sp>
        <p:nvSpPr>
          <p:cNvPr id="137" name="Google Shape;137;p21"/>
          <p:cNvSpPr/>
          <p:nvPr>
            <p:ph idx="6" type="pic"/>
          </p:nvPr>
        </p:nvSpPr>
        <p:spPr>
          <a:xfrm>
            <a:off x="7662689" y="1059722"/>
            <a:ext cx="1494112" cy="149411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1000"/>
              <a:buFont typeface="Arial"/>
              <a:buChar char="•"/>
              <a:defRPr b="0" i="0" sz="1000" u="none" cap="none" strike="noStrike">
                <a:solidFill>
                  <a:schemeClr val="dk1"/>
                </a:solidFill>
                <a:latin typeface="Montserrat"/>
                <a:ea typeface="Montserrat"/>
                <a:cs typeface="Montserrat"/>
                <a:sym typeface="Montserrat"/>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Montserrat"/>
                <a:ea typeface="Montserrat"/>
                <a:cs typeface="Montserrat"/>
                <a:sym typeface="Montserrat"/>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Montserrat"/>
                <a:ea typeface="Montserrat"/>
                <a:cs typeface="Montserrat"/>
                <a:sym typeface="Montserrat"/>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9pPr>
          </a:lstStyle>
          <a:p/>
        </p:txBody>
      </p:sp>
      <p:sp>
        <p:nvSpPr>
          <p:cNvPr id="138" name="Google Shape;138;p21"/>
          <p:cNvSpPr/>
          <p:nvPr>
            <p:ph idx="7" type="pic"/>
          </p:nvPr>
        </p:nvSpPr>
        <p:spPr>
          <a:xfrm>
            <a:off x="10004501" y="1059722"/>
            <a:ext cx="1494112" cy="149411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1000"/>
              <a:buFont typeface="Arial"/>
              <a:buChar char="•"/>
              <a:defRPr b="0" i="0" sz="1000" u="none" cap="none" strike="noStrike">
                <a:solidFill>
                  <a:schemeClr val="dk1"/>
                </a:solidFill>
                <a:latin typeface="Montserrat"/>
                <a:ea typeface="Montserrat"/>
                <a:cs typeface="Montserrat"/>
                <a:sym typeface="Montserrat"/>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Montserrat"/>
                <a:ea typeface="Montserrat"/>
                <a:cs typeface="Montserrat"/>
                <a:sym typeface="Montserrat"/>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Montserrat"/>
                <a:ea typeface="Montserrat"/>
                <a:cs typeface="Montserrat"/>
                <a:sym typeface="Montserrat"/>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9pPr>
          </a:lstStyle>
          <a:p/>
        </p:txBody>
      </p:sp>
      <p:sp>
        <p:nvSpPr>
          <p:cNvPr id="139" name="Google Shape;139;p21"/>
          <p:cNvSpPr txBox="1"/>
          <p:nvPr>
            <p:ph idx="1" type="body"/>
          </p:nvPr>
        </p:nvSpPr>
        <p:spPr>
          <a:xfrm>
            <a:off x="1205166" y="742658"/>
            <a:ext cx="10567733" cy="1206456"/>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3600"/>
              <a:buFont typeface="Arial"/>
              <a:buNone/>
              <a:defRPr b="0" i="0" sz="3600" u="none" cap="none" strike="noStrike">
                <a:solidFill>
                  <a:schemeClr val="dk1"/>
                </a:solidFill>
                <a:latin typeface="Abril Fatface"/>
                <a:ea typeface="Abril Fatface"/>
                <a:cs typeface="Abril Fatface"/>
                <a:sym typeface="Abril Fatface"/>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Montserrat"/>
                <a:ea typeface="Montserrat"/>
                <a:cs typeface="Montserrat"/>
                <a:sym typeface="Montserrat"/>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Montserrat"/>
                <a:ea typeface="Montserrat"/>
                <a:cs typeface="Montserrat"/>
                <a:sym typeface="Montserrat"/>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9pPr>
          </a:lstStyle>
          <a:p/>
        </p:txBody>
      </p:sp>
      <p:cxnSp>
        <p:nvCxnSpPr>
          <p:cNvPr id="140" name="Google Shape;140;p21"/>
          <p:cNvCxnSpPr/>
          <p:nvPr/>
        </p:nvCxnSpPr>
        <p:spPr>
          <a:xfrm>
            <a:off x="1301083" y="716535"/>
            <a:ext cx="1306286" cy="0"/>
          </a:xfrm>
          <a:prstGeom prst="straightConnector1">
            <a:avLst/>
          </a:prstGeom>
          <a:noFill/>
          <a:ln cap="flat" cmpd="sng" w="50800">
            <a:solidFill>
              <a:schemeClr val="accent6"/>
            </a:solidFill>
            <a:prstDash val="solid"/>
            <a:miter lim="800000"/>
            <a:headEnd len="sm" w="sm" type="none"/>
            <a:tailEnd len="sm" w="sm" type="none"/>
          </a:ln>
        </p:spPr>
      </p:cxnSp>
      <p:sp>
        <p:nvSpPr>
          <p:cNvPr id="141" name="Google Shape;141;p21"/>
          <p:cNvSpPr/>
          <p:nvPr/>
        </p:nvSpPr>
        <p:spPr>
          <a:xfrm flipH="1">
            <a:off x="419100" y="419100"/>
            <a:ext cx="11353798" cy="6019800"/>
          </a:xfrm>
          <a:prstGeom prst="snip1Rect">
            <a:avLst>
              <a:gd fmla="val 16667" name="adj"/>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ontserrat"/>
              <a:ea typeface="Montserrat"/>
              <a:cs typeface="Montserrat"/>
              <a:sym typeface="Montserrat"/>
            </a:endParaRPr>
          </a:p>
        </p:txBody>
      </p:sp>
      <p:sp>
        <p:nvSpPr>
          <p:cNvPr id="142" name="Google Shape;142;p21"/>
          <p:cNvSpPr txBox="1"/>
          <p:nvPr/>
        </p:nvSpPr>
        <p:spPr>
          <a:xfrm>
            <a:off x="10578171" y="6061051"/>
            <a:ext cx="1194727" cy="377849"/>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rPr b="0" lang="en-ID" sz="1400">
                <a:solidFill>
                  <a:schemeClr val="dk1"/>
                </a:solidFill>
                <a:latin typeface="Abril Fatface"/>
                <a:ea typeface="Abril Fatface"/>
                <a:cs typeface="Abril Fatface"/>
                <a:sym typeface="Abril Fatface"/>
              </a:rPr>
              <a:t>Slide</a:t>
            </a:r>
            <a:r>
              <a:rPr b="0" lang="en-ID" sz="1400">
                <a:solidFill>
                  <a:schemeClr val="dk1"/>
                </a:solidFill>
                <a:latin typeface="Abril Fatface"/>
                <a:ea typeface="Abril Fatface"/>
                <a:cs typeface="Abril Fatface"/>
                <a:sym typeface="Abril Fatface"/>
              </a:rPr>
              <a:t> </a:t>
            </a:r>
            <a:fld id="{00000000-1234-1234-1234-123412341234}" type="slidenum">
              <a:rPr b="0" lang="en-ID" sz="1400">
                <a:solidFill>
                  <a:schemeClr val="dk1"/>
                </a:solidFill>
                <a:latin typeface="Abril Fatface"/>
                <a:ea typeface="Abril Fatface"/>
                <a:cs typeface="Abril Fatface"/>
                <a:sym typeface="Abril Fatface"/>
              </a:rPr>
              <a:t>‹#›</a:t>
            </a:fld>
            <a:endParaRPr b="0" sz="1400">
              <a:solidFill>
                <a:schemeClr val="dk1"/>
              </a:solidFill>
              <a:latin typeface="Abril Fatface"/>
              <a:ea typeface="Abril Fatface"/>
              <a:cs typeface="Abril Fatface"/>
              <a:sym typeface="Abril Fatface"/>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_Title Slide">
  <p:cSld name="2_Title Slide">
    <p:spTree>
      <p:nvGrpSpPr>
        <p:cNvPr id="143" name="Shape 143"/>
        <p:cNvGrpSpPr/>
        <p:nvPr/>
      </p:nvGrpSpPr>
      <p:grpSpPr>
        <a:xfrm>
          <a:off x="0" y="0"/>
          <a:ext cx="0" cy="0"/>
          <a:chOff x="0" y="0"/>
          <a:chExt cx="0" cy="0"/>
        </a:xfrm>
      </p:grpSpPr>
      <p:sp>
        <p:nvSpPr>
          <p:cNvPr id="144" name="Google Shape;144;p22"/>
          <p:cNvSpPr/>
          <p:nvPr>
            <p:ph idx="2" type="pic"/>
          </p:nvPr>
        </p:nvSpPr>
        <p:spPr>
          <a:xfrm>
            <a:off x="3897580" y="3658580"/>
            <a:ext cx="2103678" cy="2103676"/>
          </a:xfrm>
          <a:prstGeom prst="ellipse">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1000"/>
              <a:buFont typeface="Arial"/>
              <a:buChar char="•"/>
              <a:defRPr b="0" i="0" sz="1000" u="none" cap="none" strike="noStrike">
                <a:solidFill>
                  <a:schemeClr val="dk1"/>
                </a:solidFill>
                <a:latin typeface="Montserrat"/>
                <a:ea typeface="Montserrat"/>
                <a:cs typeface="Montserrat"/>
                <a:sym typeface="Montserrat"/>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Montserrat"/>
                <a:ea typeface="Montserrat"/>
                <a:cs typeface="Montserrat"/>
                <a:sym typeface="Montserrat"/>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Montserrat"/>
                <a:ea typeface="Montserrat"/>
                <a:cs typeface="Montserrat"/>
                <a:sym typeface="Montserrat"/>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9pPr>
          </a:lstStyle>
          <a:p/>
        </p:txBody>
      </p:sp>
      <p:sp>
        <p:nvSpPr>
          <p:cNvPr id="145" name="Google Shape;145;p22"/>
          <p:cNvSpPr/>
          <p:nvPr>
            <p:ph idx="3" type="pic"/>
          </p:nvPr>
        </p:nvSpPr>
        <p:spPr>
          <a:xfrm>
            <a:off x="6187776" y="3658580"/>
            <a:ext cx="2103678" cy="2103676"/>
          </a:xfrm>
          <a:prstGeom prst="ellipse">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1000"/>
              <a:buFont typeface="Arial"/>
              <a:buChar char="•"/>
              <a:defRPr b="0" i="0" sz="1000" u="none" cap="none" strike="noStrike">
                <a:solidFill>
                  <a:schemeClr val="dk1"/>
                </a:solidFill>
                <a:latin typeface="Montserrat"/>
                <a:ea typeface="Montserrat"/>
                <a:cs typeface="Montserrat"/>
                <a:sym typeface="Montserrat"/>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Montserrat"/>
                <a:ea typeface="Montserrat"/>
                <a:cs typeface="Montserrat"/>
                <a:sym typeface="Montserrat"/>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Montserrat"/>
                <a:ea typeface="Montserrat"/>
                <a:cs typeface="Montserrat"/>
                <a:sym typeface="Montserrat"/>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9pPr>
          </a:lstStyle>
          <a:p/>
        </p:txBody>
      </p:sp>
      <p:sp>
        <p:nvSpPr>
          <p:cNvPr id="146" name="Google Shape;146;p22"/>
          <p:cNvSpPr/>
          <p:nvPr>
            <p:ph idx="4" type="pic"/>
          </p:nvPr>
        </p:nvSpPr>
        <p:spPr>
          <a:xfrm>
            <a:off x="3897580" y="1368386"/>
            <a:ext cx="2103678" cy="2103676"/>
          </a:xfrm>
          <a:prstGeom prst="ellipse">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1000"/>
              <a:buFont typeface="Arial"/>
              <a:buChar char="•"/>
              <a:defRPr b="0" i="0" sz="1000" u="none" cap="none" strike="noStrike">
                <a:solidFill>
                  <a:schemeClr val="dk1"/>
                </a:solidFill>
                <a:latin typeface="Montserrat"/>
                <a:ea typeface="Montserrat"/>
                <a:cs typeface="Montserrat"/>
                <a:sym typeface="Montserrat"/>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Montserrat"/>
                <a:ea typeface="Montserrat"/>
                <a:cs typeface="Montserrat"/>
                <a:sym typeface="Montserrat"/>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Montserrat"/>
                <a:ea typeface="Montserrat"/>
                <a:cs typeface="Montserrat"/>
                <a:sym typeface="Montserrat"/>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9pPr>
          </a:lstStyle>
          <a:p/>
        </p:txBody>
      </p:sp>
      <p:sp>
        <p:nvSpPr>
          <p:cNvPr id="147" name="Google Shape;147;p22"/>
          <p:cNvSpPr/>
          <p:nvPr>
            <p:ph idx="5" type="pic"/>
          </p:nvPr>
        </p:nvSpPr>
        <p:spPr>
          <a:xfrm>
            <a:off x="6187776" y="1368386"/>
            <a:ext cx="2103678" cy="2103676"/>
          </a:xfrm>
          <a:prstGeom prst="ellipse">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1000"/>
              <a:buFont typeface="Arial"/>
              <a:buChar char="•"/>
              <a:defRPr b="0" i="0" sz="1000" u="none" cap="none" strike="noStrike">
                <a:solidFill>
                  <a:schemeClr val="dk1"/>
                </a:solidFill>
                <a:latin typeface="Montserrat"/>
                <a:ea typeface="Montserrat"/>
                <a:cs typeface="Montserrat"/>
                <a:sym typeface="Montserrat"/>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Montserrat"/>
                <a:ea typeface="Montserrat"/>
                <a:cs typeface="Montserrat"/>
                <a:sym typeface="Montserrat"/>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Montserrat"/>
                <a:ea typeface="Montserrat"/>
                <a:cs typeface="Montserrat"/>
                <a:sym typeface="Montserrat"/>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9pPr>
          </a:lstStyle>
          <a:p/>
        </p:txBody>
      </p:sp>
      <p:sp>
        <p:nvSpPr>
          <p:cNvPr id="148" name="Google Shape;148;p22"/>
          <p:cNvSpPr txBox="1"/>
          <p:nvPr>
            <p:ph idx="1" type="body"/>
          </p:nvPr>
        </p:nvSpPr>
        <p:spPr>
          <a:xfrm>
            <a:off x="1205166" y="742658"/>
            <a:ext cx="10567733" cy="1206456"/>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3600"/>
              <a:buFont typeface="Arial"/>
              <a:buNone/>
              <a:defRPr b="0" i="0" sz="3600" u="none" cap="none" strike="noStrike">
                <a:solidFill>
                  <a:schemeClr val="dk1"/>
                </a:solidFill>
                <a:latin typeface="Abril Fatface"/>
                <a:ea typeface="Abril Fatface"/>
                <a:cs typeface="Abril Fatface"/>
                <a:sym typeface="Abril Fatface"/>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Montserrat"/>
                <a:ea typeface="Montserrat"/>
                <a:cs typeface="Montserrat"/>
                <a:sym typeface="Montserrat"/>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Montserrat"/>
                <a:ea typeface="Montserrat"/>
                <a:cs typeface="Montserrat"/>
                <a:sym typeface="Montserrat"/>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9pPr>
          </a:lstStyle>
          <a:p/>
        </p:txBody>
      </p:sp>
      <p:cxnSp>
        <p:nvCxnSpPr>
          <p:cNvPr id="149" name="Google Shape;149;p22"/>
          <p:cNvCxnSpPr/>
          <p:nvPr/>
        </p:nvCxnSpPr>
        <p:spPr>
          <a:xfrm>
            <a:off x="1301083" y="716535"/>
            <a:ext cx="1306286" cy="0"/>
          </a:xfrm>
          <a:prstGeom prst="straightConnector1">
            <a:avLst/>
          </a:prstGeom>
          <a:noFill/>
          <a:ln cap="flat" cmpd="sng" w="50800">
            <a:solidFill>
              <a:schemeClr val="accent6"/>
            </a:solidFill>
            <a:prstDash val="solid"/>
            <a:miter lim="800000"/>
            <a:headEnd len="sm" w="sm" type="none"/>
            <a:tailEnd len="sm" w="sm" type="none"/>
          </a:ln>
        </p:spPr>
      </p:cxnSp>
      <p:sp>
        <p:nvSpPr>
          <p:cNvPr id="150" name="Google Shape;150;p22"/>
          <p:cNvSpPr/>
          <p:nvPr/>
        </p:nvSpPr>
        <p:spPr>
          <a:xfrm flipH="1">
            <a:off x="419100" y="419100"/>
            <a:ext cx="11353798" cy="6019800"/>
          </a:xfrm>
          <a:prstGeom prst="snip1Rect">
            <a:avLst>
              <a:gd fmla="val 16667" name="adj"/>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ontserrat"/>
              <a:ea typeface="Montserrat"/>
              <a:cs typeface="Montserrat"/>
              <a:sym typeface="Montserrat"/>
            </a:endParaRPr>
          </a:p>
        </p:txBody>
      </p:sp>
      <p:sp>
        <p:nvSpPr>
          <p:cNvPr id="151" name="Google Shape;151;p22"/>
          <p:cNvSpPr txBox="1"/>
          <p:nvPr/>
        </p:nvSpPr>
        <p:spPr>
          <a:xfrm>
            <a:off x="10578171" y="6061051"/>
            <a:ext cx="1194727" cy="377849"/>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rPr b="0" lang="en-ID" sz="1400">
                <a:solidFill>
                  <a:schemeClr val="dk1"/>
                </a:solidFill>
                <a:latin typeface="Abril Fatface"/>
                <a:ea typeface="Abril Fatface"/>
                <a:cs typeface="Abril Fatface"/>
                <a:sym typeface="Abril Fatface"/>
              </a:rPr>
              <a:t>Slide</a:t>
            </a:r>
            <a:r>
              <a:rPr b="0" lang="en-ID" sz="1400">
                <a:solidFill>
                  <a:schemeClr val="dk1"/>
                </a:solidFill>
                <a:latin typeface="Abril Fatface"/>
                <a:ea typeface="Abril Fatface"/>
                <a:cs typeface="Abril Fatface"/>
                <a:sym typeface="Abril Fatface"/>
              </a:rPr>
              <a:t> </a:t>
            </a:r>
            <a:fld id="{00000000-1234-1234-1234-123412341234}" type="slidenum">
              <a:rPr b="0" lang="en-ID" sz="1400">
                <a:solidFill>
                  <a:schemeClr val="dk1"/>
                </a:solidFill>
                <a:latin typeface="Abril Fatface"/>
                <a:ea typeface="Abril Fatface"/>
                <a:cs typeface="Abril Fatface"/>
                <a:sym typeface="Abril Fatface"/>
              </a:rPr>
              <a:t>‹#›</a:t>
            </a:fld>
            <a:endParaRPr b="0" sz="1400">
              <a:solidFill>
                <a:schemeClr val="dk1"/>
              </a:solidFill>
              <a:latin typeface="Abril Fatface"/>
              <a:ea typeface="Abril Fatface"/>
              <a:cs typeface="Abril Fatface"/>
              <a:sym typeface="Abril Fatface"/>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Title Slide">
  <p:cSld name="1_Title Slide">
    <p:spTree>
      <p:nvGrpSpPr>
        <p:cNvPr id="152" name="Shape 152"/>
        <p:cNvGrpSpPr/>
        <p:nvPr/>
      </p:nvGrpSpPr>
      <p:grpSpPr>
        <a:xfrm>
          <a:off x="0" y="0"/>
          <a:ext cx="0" cy="0"/>
          <a:chOff x="0" y="0"/>
          <a:chExt cx="0" cy="0"/>
        </a:xfrm>
      </p:grpSpPr>
      <p:sp>
        <p:nvSpPr>
          <p:cNvPr id="153" name="Google Shape;153;p23"/>
          <p:cNvSpPr/>
          <p:nvPr>
            <p:ph idx="2" type="pic"/>
          </p:nvPr>
        </p:nvSpPr>
        <p:spPr>
          <a:xfrm>
            <a:off x="7986671" y="1875272"/>
            <a:ext cx="2137475" cy="3011250"/>
          </a:xfrm>
          <a:prstGeom prst="rect">
            <a:avLst/>
          </a:prstGeom>
          <a:noFill/>
          <a:ln cap="flat" cmpd="sng" w="63500">
            <a:solidFill>
              <a:schemeClr val="lt1"/>
            </a:solidFill>
            <a:prstDash val="solid"/>
            <a:miter lim="800000"/>
            <a:headEnd len="sm" w="sm" type="none"/>
            <a:tailEnd len="sm" w="sm" type="none"/>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1000"/>
              <a:buFont typeface="Arial"/>
              <a:buChar char="•"/>
              <a:defRPr b="0" i="0" sz="1000" u="none" cap="none" strike="noStrike">
                <a:solidFill>
                  <a:schemeClr val="dk1"/>
                </a:solidFill>
                <a:latin typeface="Montserrat"/>
                <a:ea typeface="Montserrat"/>
                <a:cs typeface="Montserrat"/>
                <a:sym typeface="Montserrat"/>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Montserrat"/>
                <a:ea typeface="Montserrat"/>
                <a:cs typeface="Montserrat"/>
                <a:sym typeface="Montserrat"/>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Montserrat"/>
                <a:ea typeface="Montserrat"/>
                <a:cs typeface="Montserrat"/>
                <a:sym typeface="Montserrat"/>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9pPr>
          </a:lstStyle>
          <a:p/>
        </p:txBody>
      </p:sp>
      <p:sp>
        <p:nvSpPr>
          <p:cNvPr id="154" name="Google Shape;154;p23"/>
          <p:cNvSpPr/>
          <p:nvPr>
            <p:ph idx="3" type="pic"/>
          </p:nvPr>
        </p:nvSpPr>
        <p:spPr>
          <a:xfrm>
            <a:off x="9564070" y="491271"/>
            <a:ext cx="2137475" cy="3011250"/>
          </a:xfrm>
          <a:prstGeom prst="rect">
            <a:avLst/>
          </a:prstGeom>
          <a:noFill/>
          <a:ln cap="flat" cmpd="sng" w="63500">
            <a:solidFill>
              <a:schemeClr val="lt1"/>
            </a:solidFill>
            <a:prstDash val="solid"/>
            <a:miter lim="800000"/>
            <a:headEnd len="sm" w="sm" type="none"/>
            <a:tailEnd len="sm" w="sm" type="none"/>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1000"/>
              <a:buFont typeface="Arial"/>
              <a:buChar char="•"/>
              <a:defRPr b="0" i="0" sz="1000" u="none" cap="none" strike="noStrike">
                <a:solidFill>
                  <a:schemeClr val="dk1"/>
                </a:solidFill>
                <a:latin typeface="Montserrat"/>
                <a:ea typeface="Montserrat"/>
                <a:cs typeface="Montserrat"/>
                <a:sym typeface="Montserrat"/>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Montserrat"/>
                <a:ea typeface="Montserrat"/>
                <a:cs typeface="Montserrat"/>
                <a:sym typeface="Montserrat"/>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Montserrat"/>
                <a:ea typeface="Montserrat"/>
                <a:cs typeface="Montserrat"/>
                <a:sym typeface="Montserrat"/>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9pPr>
          </a:lstStyle>
          <a:p/>
        </p:txBody>
      </p:sp>
      <p:sp>
        <p:nvSpPr>
          <p:cNvPr id="155" name="Google Shape;155;p23"/>
          <p:cNvSpPr/>
          <p:nvPr>
            <p:ph idx="4" type="pic"/>
          </p:nvPr>
        </p:nvSpPr>
        <p:spPr>
          <a:xfrm>
            <a:off x="6413134" y="3355253"/>
            <a:ext cx="2137475" cy="3011250"/>
          </a:xfrm>
          <a:prstGeom prst="rect">
            <a:avLst/>
          </a:prstGeom>
          <a:noFill/>
          <a:ln cap="flat" cmpd="sng" w="63500">
            <a:solidFill>
              <a:schemeClr val="lt1"/>
            </a:solidFill>
            <a:prstDash val="solid"/>
            <a:miter lim="800000"/>
            <a:headEnd len="sm" w="sm" type="none"/>
            <a:tailEnd len="sm" w="sm" type="none"/>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1000"/>
              <a:buFont typeface="Arial"/>
              <a:buChar char="•"/>
              <a:defRPr b="0" i="0" sz="1000" u="none" cap="none" strike="noStrike">
                <a:solidFill>
                  <a:schemeClr val="dk1"/>
                </a:solidFill>
                <a:latin typeface="Montserrat"/>
                <a:ea typeface="Montserrat"/>
                <a:cs typeface="Montserrat"/>
                <a:sym typeface="Montserrat"/>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Montserrat"/>
                <a:ea typeface="Montserrat"/>
                <a:cs typeface="Montserrat"/>
                <a:sym typeface="Montserrat"/>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Montserrat"/>
                <a:ea typeface="Montserrat"/>
                <a:cs typeface="Montserrat"/>
                <a:sym typeface="Montserrat"/>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9pPr>
          </a:lstStyle>
          <a:p/>
        </p:txBody>
      </p:sp>
      <p:sp>
        <p:nvSpPr>
          <p:cNvPr id="156" name="Google Shape;156;p23"/>
          <p:cNvSpPr txBox="1"/>
          <p:nvPr>
            <p:ph idx="1" type="body"/>
          </p:nvPr>
        </p:nvSpPr>
        <p:spPr>
          <a:xfrm>
            <a:off x="1205166" y="742658"/>
            <a:ext cx="10567733" cy="1206456"/>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3600"/>
              <a:buFont typeface="Arial"/>
              <a:buNone/>
              <a:defRPr b="0" i="0" sz="3600" u="none" cap="none" strike="noStrike">
                <a:solidFill>
                  <a:schemeClr val="dk1"/>
                </a:solidFill>
                <a:latin typeface="Abril Fatface"/>
                <a:ea typeface="Abril Fatface"/>
                <a:cs typeface="Abril Fatface"/>
                <a:sym typeface="Abril Fatface"/>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Montserrat"/>
                <a:ea typeface="Montserrat"/>
                <a:cs typeface="Montserrat"/>
                <a:sym typeface="Montserrat"/>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Montserrat"/>
                <a:ea typeface="Montserrat"/>
                <a:cs typeface="Montserrat"/>
                <a:sym typeface="Montserrat"/>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9pPr>
          </a:lstStyle>
          <a:p/>
        </p:txBody>
      </p:sp>
      <p:cxnSp>
        <p:nvCxnSpPr>
          <p:cNvPr id="157" name="Google Shape;157;p23"/>
          <p:cNvCxnSpPr/>
          <p:nvPr/>
        </p:nvCxnSpPr>
        <p:spPr>
          <a:xfrm>
            <a:off x="1301083" y="716535"/>
            <a:ext cx="1306286" cy="0"/>
          </a:xfrm>
          <a:prstGeom prst="straightConnector1">
            <a:avLst/>
          </a:prstGeom>
          <a:noFill/>
          <a:ln cap="flat" cmpd="sng" w="50800">
            <a:solidFill>
              <a:schemeClr val="accent6"/>
            </a:solidFill>
            <a:prstDash val="solid"/>
            <a:miter lim="800000"/>
            <a:headEnd len="sm" w="sm" type="none"/>
            <a:tailEnd len="sm" w="sm" type="none"/>
          </a:ln>
        </p:spPr>
      </p:cxnSp>
      <p:sp>
        <p:nvSpPr>
          <p:cNvPr id="158" name="Google Shape;158;p23"/>
          <p:cNvSpPr/>
          <p:nvPr/>
        </p:nvSpPr>
        <p:spPr>
          <a:xfrm flipH="1">
            <a:off x="419100" y="419100"/>
            <a:ext cx="11353798" cy="6019800"/>
          </a:xfrm>
          <a:prstGeom prst="snip1Rect">
            <a:avLst>
              <a:gd fmla="val 16667" name="adj"/>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ontserrat"/>
              <a:ea typeface="Montserrat"/>
              <a:cs typeface="Montserrat"/>
              <a:sym typeface="Montserrat"/>
            </a:endParaRPr>
          </a:p>
        </p:txBody>
      </p:sp>
      <p:sp>
        <p:nvSpPr>
          <p:cNvPr id="159" name="Google Shape;159;p23"/>
          <p:cNvSpPr txBox="1"/>
          <p:nvPr/>
        </p:nvSpPr>
        <p:spPr>
          <a:xfrm>
            <a:off x="10578171" y="6061051"/>
            <a:ext cx="1194727" cy="377849"/>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rPr b="0" lang="en-ID" sz="1400">
                <a:solidFill>
                  <a:schemeClr val="dk1"/>
                </a:solidFill>
                <a:latin typeface="Abril Fatface"/>
                <a:ea typeface="Abril Fatface"/>
                <a:cs typeface="Abril Fatface"/>
                <a:sym typeface="Abril Fatface"/>
              </a:rPr>
              <a:t>Slide</a:t>
            </a:r>
            <a:r>
              <a:rPr b="0" lang="en-ID" sz="1400">
                <a:solidFill>
                  <a:schemeClr val="dk1"/>
                </a:solidFill>
                <a:latin typeface="Abril Fatface"/>
                <a:ea typeface="Abril Fatface"/>
                <a:cs typeface="Abril Fatface"/>
                <a:sym typeface="Abril Fatface"/>
              </a:rPr>
              <a:t> </a:t>
            </a:r>
            <a:fld id="{00000000-1234-1234-1234-123412341234}" type="slidenum">
              <a:rPr b="0" lang="en-ID" sz="1400">
                <a:solidFill>
                  <a:schemeClr val="dk1"/>
                </a:solidFill>
                <a:latin typeface="Abril Fatface"/>
                <a:ea typeface="Abril Fatface"/>
                <a:cs typeface="Abril Fatface"/>
                <a:sym typeface="Abril Fatface"/>
              </a:rPr>
              <a:t>‹#›</a:t>
            </a:fld>
            <a:endParaRPr b="0" sz="1400">
              <a:solidFill>
                <a:schemeClr val="dk1"/>
              </a:solidFill>
              <a:latin typeface="Abril Fatface"/>
              <a:ea typeface="Abril Fatface"/>
              <a:cs typeface="Abril Fatface"/>
              <a:sym typeface="Abril Fatface"/>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4_Title Slide">
  <p:cSld name="4_Title Slide">
    <p:spTree>
      <p:nvGrpSpPr>
        <p:cNvPr id="160" name="Shape 160"/>
        <p:cNvGrpSpPr/>
        <p:nvPr/>
      </p:nvGrpSpPr>
      <p:grpSpPr>
        <a:xfrm>
          <a:off x="0" y="0"/>
          <a:ext cx="0" cy="0"/>
          <a:chOff x="0" y="0"/>
          <a:chExt cx="0" cy="0"/>
        </a:xfrm>
      </p:grpSpPr>
      <p:sp>
        <p:nvSpPr>
          <p:cNvPr id="161" name="Google Shape;161;p24"/>
          <p:cNvSpPr/>
          <p:nvPr>
            <p:ph idx="2" type="pic"/>
          </p:nvPr>
        </p:nvSpPr>
        <p:spPr>
          <a:xfrm>
            <a:off x="6119812" y="742658"/>
            <a:ext cx="5366268" cy="5366268"/>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1000"/>
              <a:buFont typeface="Arial"/>
              <a:buChar char="•"/>
              <a:defRPr b="0" i="0" sz="1000" u="none" cap="none" strike="noStrike">
                <a:solidFill>
                  <a:schemeClr val="dk1"/>
                </a:solidFill>
                <a:latin typeface="Montserrat"/>
                <a:ea typeface="Montserrat"/>
                <a:cs typeface="Montserrat"/>
                <a:sym typeface="Montserrat"/>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Montserrat"/>
                <a:ea typeface="Montserrat"/>
                <a:cs typeface="Montserrat"/>
                <a:sym typeface="Montserrat"/>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Montserrat"/>
                <a:ea typeface="Montserrat"/>
                <a:cs typeface="Montserrat"/>
                <a:sym typeface="Montserrat"/>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9pPr>
          </a:lstStyle>
          <a:p/>
        </p:txBody>
      </p:sp>
      <p:sp>
        <p:nvSpPr>
          <p:cNvPr id="162" name="Google Shape;162;p24"/>
          <p:cNvSpPr txBox="1"/>
          <p:nvPr>
            <p:ph idx="1" type="body"/>
          </p:nvPr>
        </p:nvSpPr>
        <p:spPr>
          <a:xfrm>
            <a:off x="1205166" y="742658"/>
            <a:ext cx="10567733" cy="1206456"/>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3600"/>
              <a:buFont typeface="Arial"/>
              <a:buNone/>
              <a:defRPr b="0" i="0" sz="3600" u="none" cap="none" strike="noStrike">
                <a:solidFill>
                  <a:schemeClr val="dk1"/>
                </a:solidFill>
                <a:latin typeface="Abril Fatface"/>
                <a:ea typeface="Abril Fatface"/>
                <a:cs typeface="Abril Fatface"/>
                <a:sym typeface="Abril Fatface"/>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Montserrat"/>
                <a:ea typeface="Montserrat"/>
                <a:cs typeface="Montserrat"/>
                <a:sym typeface="Montserrat"/>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Montserrat"/>
                <a:ea typeface="Montserrat"/>
                <a:cs typeface="Montserrat"/>
                <a:sym typeface="Montserrat"/>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9pPr>
          </a:lstStyle>
          <a:p/>
        </p:txBody>
      </p:sp>
      <p:cxnSp>
        <p:nvCxnSpPr>
          <p:cNvPr id="163" name="Google Shape;163;p24"/>
          <p:cNvCxnSpPr/>
          <p:nvPr/>
        </p:nvCxnSpPr>
        <p:spPr>
          <a:xfrm>
            <a:off x="1301083" y="716535"/>
            <a:ext cx="1306286" cy="0"/>
          </a:xfrm>
          <a:prstGeom prst="straightConnector1">
            <a:avLst/>
          </a:prstGeom>
          <a:noFill/>
          <a:ln cap="flat" cmpd="sng" w="50800">
            <a:solidFill>
              <a:schemeClr val="accent6"/>
            </a:solidFill>
            <a:prstDash val="solid"/>
            <a:miter lim="800000"/>
            <a:headEnd len="sm" w="sm" type="none"/>
            <a:tailEnd len="sm" w="sm" type="none"/>
          </a:ln>
        </p:spPr>
      </p:cxnSp>
      <p:sp>
        <p:nvSpPr>
          <p:cNvPr id="164" name="Google Shape;164;p24"/>
          <p:cNvSpPr/>
          <p:nvPr/>
        </p:nvSpPr>
        <p:spPr>
          <a:xfrm flipH="1">
            <a:off x="419100" y="419100"/>
            <a:ext cx="11353798" cy="6019800"/>
          </a:xfrm>
          <a:prstGeom prst="snip1Rect">
            <a:avLst>
              <a:gd fmla="val 16667" name="adj"/>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ontserrat"/>
              <a:ea typeface="Montserrat"/>
              <a:cs typeface="Montserrat"/>
              <a:sym typeface="Montserrat"/>
            </a:endParaRPr>
          </a:p>
        </p:txBody>
      </p:sp>
      <p:sp>
        <p:nvSpPr>
          <p:cNvPr id="165" name="Google Shape;165;p24"/>
          <p:cNvSpPr txBox="1"/>
          <p:nvPr/>
        </p:nvSpPr>
        <p:spPr>
          <a:xfrm>
            <a:off x="10578171" y="6061051"/>
            <a:ext cx="1194727" cy="377849"/>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rPr b="0" lang="en-ID" sz="1400">
                <a:solidFill>
                  <a:schemeClr val="dk1"/>
                </a:solidFill>
                <a:latin typeface="Abril Fatface"/>
                <a:ea typeface="Abril Fatface"/>
                <a:cs typeface="Abril Fatface"/>
                <a:sym typeface="Abril Fatface"/>
              </a:rPr>
              <a:t>Slide</a:t>
            </a:r>
            <a:r>
              <a:rPr b="0" lang="en-ID" sz="1400">
                <a:solidFill>
                  <a:schemeClr val="dk1"/>
                </a:solidFill>
                <a:latin typeface="Abril Fatface"/>
                <a:ea typeface="Abril Fatface"/>
                <a:cs typeface="Abril Fatface"/>
                <a:sym typeface="Abril Fatface"/>
              </a:rPr>
              <a:t> </a:t>
            </a:r>
            <a:fld id="{00000000-1234-1234-1234-123412341234}" type="slidenum">
              <a:rPr b="0" lang="en-ID" sz="1400">
                <a:solidFill>
                  <a:schemeClr val="dk1"/>
                </a:solidFill>
                <a:latin typeface="Abril Fatface"/>
                <a:ea typeface="Abril Fatface"/>
                <a:cs typeface="Abril Fatface"/>
                <a:sym typeface="Abril Fatface"/>
              </a:rPr>
              <a:t>‹#›</a:t>
            </a:fld>
            <a:endParaRPr b="0" sz="1400">
              <a:solidFill>
                <a:schemeClr val="dk1"/>
              </a:solidFill>
              <a:latin typeface="Abril Fatface"/>
              <a:ea typeface="Abril Fatface"/>
              <a:cs typeface="Abril Fatface"/>
              <a:sym typeface="Abril Fatface"/>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5_Title Slide">
  <p:cSld name="5_Title Slide">
    <p:spTree>
      <p:nvGrpSpPr>
        <p:cNvPr id="166" name="Shape 166"/>
        <p:cNvGrpSpPr/>
        <p:nvPr/>
      </p:nvGrpSpPr>
      <p:grpSpPr>
        <a:xfrm>
          <a:off x="0" y="0"/>
          <a:ext cx="0" cy="0"/>
          <a:chOff x="0" y="0"/>
          <a:chExt cx="0" cy="0"/>
        </a:xfrm>
      </p:grpSpPr>
      <p:sp>
        <p:nvSpPr>
          <p:cNvPr id="167" name="Google Shape;167;p25"/>
          <p:cNvSpPr/>
          <p:nvPr>
            <p:ph idx="2" type="pic"/>
          </p:nvPr>
        </p:nvSpPr>
        <p:spPr>
          <a:xfrm>
            <a:off x="6027903" y="2573008"/>
            <a:ext cx="3612559" cy="3610848"/>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1000"/>
              <a:buFont typeface="Arial"/>
              <a:buChar char="•"/>
              <a:defRPr b="0" i="0" sz="1000" u="none" cap="none" strike="noStrike">
                <a:solidFill>
                  <a:schemeClr val="dk1"/>
                </a:solidFill>
                <a:latin typeface="Montserrat"/>
                <a:ea typeface="Montserrat"/>
                <a:cs typeface="Montserrat"/>
                <a:sym typeface="Montserrat"/>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Montserrat"/>
                <a:ea typeface="Montserrat"/>
                <a:cs typeface="Montserrat"/>
                <a:sym typeface="Montserrat"/>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Montserrat"/>
                <a:ea typeface="Montserrat"/>
                <a:cs typeface="Montserrat"/>
                <a:sym typeface="Montserrat"/>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9pPr>
          </a:lstStyle>
          <a:p/>
        </p:txBody>
      </p:sp>
      <p:sp>
        <p:nvSpPr>
          <p:cNvPr id="168" name="Google Shape;168;p25"/>
          <p:cNvSpPr/>
          <p:nvPr>
            <p:ph idx="3" type="pic"/>
          </p:nvPr>
        </p:nvSpPr>
        <p:spPr>
          <a:xfrm>
            <a:off x="7897184" y="695590"/>
            <a:ext cx="3612559" cy="3610848"/>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1000"/>
              <a:buFont typeface="Arial"/>
              <a:buChar char="•"/>
              <a:defRPr b="0" i="0" sz="1000" u="none" cap="none" strike="noStrike">
                <a:solidFill>
                  <a:schemeClr val="dk1"/>
                </a:solidFill>
                <a:latin typeface="Montserrat"/>
                <a:ea typeface="Montserrat"/>
                <a:cs typeface="Montserrat"/>
                <a:sym typeface="Montserrat"/>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Montserrat"/>
                <a:ea typeface="Montserrat"/>
                <a:cs typeface="Montserrat"/>
                <a:sym typeface="Montserrat"/>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Montserrat"/>
                <a:ea typeface="Montserrat"/>
                <a:cs typeface="Montserrat"/>
                <a:sym typeface="Montserrat"/>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9pPr>
          </a:lstStyle>
          <a:p/>
        </p:txBody>
      </p:sp>
      <p:sp>
        <p:nvSpPr>
          <p:cNvPr id="169" name="Google Shape;169;p25"/>
          <p:cNvSpPr txBox="1"/>
          <p:nvPr>
            <p:ph idx="1" type="body"/>
          </p:nvPr>
        </p:nvSpPr>
        <p:spPr>
          <a:xfrm>
            <a:off x="1205166" y="742658"/>
            <a:ext cx="10567733" cy="1206456"/>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3600"/>
              <a:buFont typeface="Arial"/>
              <a:buNone/>
              <a:defRPr b="0" i="0" sz="3600" u="none" cap="none" strike="noStrike">
                <a:solidFill>
                  <a:schemeClr val="dk1"/>
                </a:solidFill>
                <a:latin typeface="Abril Fatface"/>
                <a:ea typeface="Abril Fatface"/>
                <a:cs typeface="Abril Fatface"/>
                <a:sym typeface="Abril Fatface"/>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Montserrat"/>
                <a:ea typeface="Montserrat"/>
                <a:cs typeface="Montserrat"/>
                <a:sym typeface="Montserrat"/>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Montserrat"/>
                <a:ea typeface="Montserrat"/>
                <a:cs typeface="Montserrat"/>
                <a:sym typeface="Montserrat"/>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9pPr>
          </a:lstStyle>
          <a:p/>
        </p:txBody>
      </p:sp>
      <p:cxnSp>
        <p:nvCxnSpPr>
          <p:cNvPr id="170" name="Google Shape;170;p25"/>
          <p:cNvCxnSpPr/>
          <p:nvPr/>
        </p:nvCxnSpPr>
        <p:spPr>
          <a:xfrm>
            <a:off x="1301083" y="716535"/>
            <a:ext cx="1306286" cy="0"/>
          </a:xfrm>
          <a:prstGeom prst="straightConnector1">
            <a:avLst/>
          </a:prstGeom>
          <a:noFill/>
          <a:ln cap="flat" cmpd="sng" w="50800">
            <a:solidFill>
              <a:schemeClr val="accent6"/>
            </a:solidFill>
            <a:prstDash val="solid"/>
            <a:miter lim="800000"/>
            <a:headEnd len="sm" w="sm" type="none"/>
            <a:tailEnd len="sm" w="sm" type="none"/>
          </a:ln>
        </p:spPr>
      </p:cxnSp>
      <p:sp>
        <p:nvSpPr>
          <p:cNvPr id="171" name="Google Shape;171;p25"/>
          <p:cNvSpPr/>
          <p:nvPr/>
        </p:nvSpPr>
        <p:spPr>
          <a:xfrm flipH="1">
            <a:off x="419100" y="419100"/>
            <a:ext cx="11353798" cy="6019800"/>
          </a:xfrm>
          <a:prstGeom prst="snip1Rect">
            <a:avLst>
              <a:gd fmla="val 16667" name="adj"/>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ontserrat"/>
              <a:ea typeface="Montserrat"/>
              <a:cs typeface="Montserrat"/>
              <a:sym typeface="Montserrat"/>
            </a:endParaRPr>
          </a:p>
        </p:txBody>
      </p:sp>
      <p:sp>
        <p:nvSpPr>
          <p:cNvPr id="172" name="Google Shape;172;p25"/>
          <p:cNvSpPr txBox="1"/>
          <p:nvPr/>
        </p:nvSpPr>
        <p:spPr>
          <a:xfrm>
            <a:off x="10578171" y="6061051"/>
            <a:ext cx="1194727" cy="377849"/>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rPr b="0" lang="en-ID" sz="1400">
                <a:solidFill>
                  <a:schemeClr val="dk1"/>
                </a:solidFill>
                <a:latin typeface="Abril Fatface"/>
                <a:ea typeface="Abril Fatface"/>
                <a:cs typeface="Abril Fatface"/>
                <a:sym typeface="Abril Fatface"/>
              </a:rPr>
              <a:t>Slide</a:t>
            </a:r>
            <a:r>
              <a:rPr b="0" lang="en-ID" sz="1400">
                <a:solidFill>
                  <a:schemeClr val="dk1"/>
                </a:solidFill>
                <a:latin typeface="Abril Fatface"/>
                <a:ea typeface="Abril Fatface"/>
                <a:cs typeface="Abril Fatface"/>
                <a:sym typeface="Abril Fatface"/>
              </a:rPr>
              <a:t> </a:t>
            </a:r>
            <a:fld id="{00000000-1234-1234-1234-123412341234}" type="slidenum">
              <a:rPr b="0" lang="en-ID" sz="1400">
                <a:solidFill>
                  <a:schemeClr val="dk1"/>
                </a:solidFill>
                <a:latin typeface="Abril Fatface"/>
                <a:ea typeface="Abril Fatface"/>
                <a:cs typeface="Abril Fatface"/>
                <a:sym typeface="Abril Fatface"/>
              </a:rPr>
              <a:t>‹#›</a:t>
            </a:fld>
            <a:endParaRPr b="0" sz="1400">
              <a:solidFill>
                <a:schemeClr val="dk1"/>
              </a:solidFill>
              <a:latin typeface="Abril Fatface"/>
              <a:ea typeface="Abril Fatface"/>
              <a:cs typeface="Abril Fatface"/>
              <a:sym typeface="Abril Fatface"/>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0_Title Slide">
  <p:cSld name="20_Title Slide">
    <p:spTree>
      <p:nvGrpSpPr>
        <p:cNvPr id="13" name="Shape 13"/>
        <p:cNvGrpSpPr/>
        <p:nvPr/>
      </p:nvGrpSpPr>
      <p:grpSpPr>
        <a:xfrm>
          <a:off x="0" y="0"/>
          <a:ext cx="0" cy="0"/>
          <a:chOff x="0" y="0"/>
          <a:chExt cx="0" cy="0"/>
        </a:xfrm>
      </p:grpSpPr>
      <p:sp>
        <p:nvSpPr>
          <p:cNvPr id="14" name="Google Shape;14;p4"/>
          <p:cNvSpPr/>
          <p:nvPr>
            <p:ph idx="2" type="pic"/>
          </p:nvPr>
        </p:nvSpPr>
        <p:spPr>
          <a:xfrm>
            <a:off x="5210179" y="1156007"/>
            <a:ext cx="1771646" cy="1771644"/>
          </a:xfrm>
          <a:prstGeom prst="ellipse">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1000"/>
              <a:buFont typeface="Arial"/>
              <a:buChar char="•"/>
              <a:defRPr b="0" i="0" sz="1000" u="none" cap="none" strike="noStrike">
                <a:solidFill>
                  <a:schemeClr val="dk1"/>
                </a:solidFill>
                <a:latin typeface="Montserrat"/>
                <a:ea typeface="Montserrat"/>
                <a:cs typeface="Montserrat"/>
                <a:sym typeface="Montserrat"/>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Montserrat"/>
                <a:ea typeface="Montserrat"/>
                <a:cs typeface="Montserrat"/>
                <a:sym typeface="Montserrat"/>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Montserrat"/>
                <a:ea typeface="Montserrat"/>
                <a:cs typeface="Montserrat"/>
                <a:sym typeface="Montserrat"/>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9pPr>
          </a:lstStyle>
          <a:p/>
        </p:txBody>
      </p:sp>
      <p:sp>
        <p:nvSpPr>
          <p:cNvPr id="15" name="Google Shape;15;p4"/>
          <p:cNvSpPr/>
          <p:nvPr/>
        </p:nvSpPr>
        <p:spPr>
          <a:xfrm flipH="1">
            <a:off x="419100" y="419100"/>
            <a:ext cx="11353800" cy="6019800"/>
          </a:xfrm>
          <a:prstGeom prst="snip1Rect">
            <a:avLst>
              <a:gd fmla="val 16667" name="adj"/>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ontserrat"/>
              <a:ea typeface="Montserrat"/>
              <a:cs typeface="Montserrat"/>
              <a:sym typeface="Montserrat"/>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3_Title Slide">
  <p:cSld name="13_Title Slide">
    <p:spTree>
      <p:nvGrpSpPr>
        <p:cNvPr id="16" name="Shape 16"/>
        <p:cNvGrpSpPr/>
        <p:nvPr/>
      </p:nvGrpSpPr>
      <p:grpSpPr>
        <a:xfrm>
          <a:off x="0" y="0"/>
          <a:ext cx="0" cy="0"/>
          <a:chOff x="0" y="0"/>
          <a:chExt cx="0" cy="0"/>
        </a:xfrm>
      </p:grpSpPr>
      <p:sp>
        <p:nvSpPr>
          <p:cNvPr id="17" name="Google Shape;17;p5"/>
          <p:cNvSpPr/>
          <p:nvPr>
            <p:ph idx="2" type="pic"/>
          </p:nvPr>
        </p:nvSpPr>
        <p:spPr>
          <a:xfrm>
            <a:off x="9366985" y="3084844"/>
            <a:ext cx="2334881" cy="328372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1000"/>
              <a:buFont typeface="Arial"/>
              <a:buChar char="•"/>
              <a:defRPr b="0" i="0" sz="1000" u="none" cap="none" strike="noStrike">
                <a:solidFill>
                  <a:schemeClr val="dk1"/>
                </a:solidFill>
                <a:latin typeface="Montserrat"/>
                <a:ea typeface="Montserrat"/>
                <a:cs typeface="Montserrat"/>
                <a:sym typeface="Montserrat"/>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Montserrat"/>
                <a:ea typeface="Montserrat"/>
                <a:cs typeface="Montserrat"/>
                <a:sym typeface="Montserrat"/>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Montserrat"/>
                <a:ea typeface="Montserrat"/>
                <a:cs typeface="Montserrat"/>
                <a:sym typeface="Montserrat"/>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9pPr>
          </a:lstStyle>
          <a:p/>
        </p:txBody>
      </p:sp>
      <p:sp>
        <p:nvSpPr>
          <p:cNvPr id="18" name="Google Shape;18;p5"/>
          <p:cNvSpPr/>
          <p:nvPr>
            <p:ph idx="3" type="pic"/>
          </p:nvPr>
        </p:nvSpPr>
        <p:spPr>
          <a:xfrm>
            <a:off x="6968098" y="489436"/>
            <a:ext cx="2334881" cy="328372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1000"/>
              <a:buFont typeface="Arial"/>
              <a:buChar char="•"/>
              <a:defRPr b="0" i="0" sz="1000" u="none" cap="none" strike="noStrike">
                <a:solidFill>
                  <a:schemeClr val="dk1"/>
                </a:solidFill>
                <a:latin typeface="Montserrat"/>
                <a:ea typeface="Montserrat"/>
                <a:cs typeface="Montserrat"/>
                <a:sym typeface="Montserrat"/>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Montserrat"/>
                <a:ea typeface="Montserrat"/>
                <a:cs typeface="Montserrat"/>
                <a:sym typeface="Montserrat"/>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Montserrat"/>
                <a:ea typeface="Montserrat"/>
                <a:cs typeface="Montserrat"/>
                <a:sym typeface="Montserrat"/>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9pPr>
          </a:lstStyle>
          <a:p/>
        </p:txBody>
      </p:sp>
      <p:sp>
        <p:nvSpPr>
          <p:cNvPr id="19" name="Google Shape;19;p5"/>
          <p:cNvSpPr/>
          <p:nvPr>
            <p:ph idx="4" type="pic"/>
          </p:nvPr>
        </p:nvSpPr>
        <p:spPr>
          <a:xfrm>
            <a:off x="9366985" y="489436"/>
            <a:ext cx="2334881" cy="253512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1000"/>
              <a:buFont typeface="Arial"/>
              <a:buChar char="•"/>
              <a:defRPr b="0" i="0" sz="1000" u="none" cap="none" strike="noStrike">
                <a:solidFill>
                  <a:schemeClr val="dk1"/>
                </a:solidFill>
                <a:latin typeface="Montserrat"/>
                <a:ea typeface="Montserrat"/>
                <a:cs typeface="Montserrat"/>
                <a:sym typeface="Montserrat"/>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Montserrat"/>
                <a:ea typeface="Montserrat"/>
                <a:cs typeface="Montserrat"/>
                <a:sym typeface="Montserrat"/>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Montserrat"/>
                <a:ea typeface="Montserrat"/>
                <a:cs typeface="Montserrat"/>
                <a:sym typeface="Montserrat"/>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9pPr>
          </a:lstStyle>
          <a:p/>
        </p:txBody>
      </p:sp>
      <p:sp>
        <p:nvSpPr>
          <p:cNvPr id="20" name="Google Shape;20;p5"/>
          <p:cNvSpPr/>
          <p:nvPr>
            <p:ph idx="5" type="pic"/>
          </p:nvPr>
        </p:nvSpPr>
        <p:spPr>
          <a:xfrm>
            <a:off x="6968097" y="3833444"/>
            <a:ext cx="2334881" cy="253512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1000"/>
              <a:buFont typeface="Arial"/>
              <a:buChar char="•"/>
              <a:defRPr b="0" i="0" sz="1000" u="none" cap="none" strike="noStrike">
                <a:solidFill>
                  <a:schemeClr val="dk1"/>
                </a:solidFill>
                <a:latin typeface="Montserrat"/>
                <a:ea typeface="Montserrat"/>
                <a:cs typeface="Montserrat"/>
                <a:sym typeface="Montserrat"/>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Montserrat"/>
                <a:ea typeface="Montserrat"/>
                <a:cs typeface="Montserrat"/>
                <a:sym typeface="Montserrat"/>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Montserrat"/>
                <a:ea typeface="Montserrat"/>
                <a:cs typeface="Montserrat"/>
                <a:sym typeface="Montserrat"/>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9pPr>
          </a:lstStyle>
          <a:p/>
        </p:txBody>
      </p:sp>
      <p:sp>
        <p:nvSpPr>
          <p:cNvPr id="21" name="Google Shape;21;p5"/>
          <p:cNvSpPr txBox="1"/>
          <p:nvPr>
            <p:ph idx="1" type="body"/>
          </p:nvPr>
        </p:nvSpPr>
        <p:spPr>
          <a:xfrm>
            <a:off x="1205166" y="742658"/>
            <a:ext cx="10567733" cy="1206456"/>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3600"/>
              <a:buFont typeface="Arial"/>
              <a:buNone/>
              <a:defRPr b="0" i="0" sz="3600" u="none" cap="none" strike="noStrike">
                <a:solidFill>
                  <a:schemeClr val="dk1"/>
                </a:solidFill>
                <a:latin typeface="Abril Fatface"/>
                <a:ea typeface="Abril Fatface"/>
                <a:cs typeface="Abril Fatface"/>
                <a:sym typeface="Abril Fatface"/>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Montserrat"/>
                <a:ea typeface="Montserrat"/>
                <a:cs typeface="Montserrat"/>
                <a:sym typeface="Montserrat"/>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Montserrat"/>
                <a:ea typeface="Montserrat"/>
                <a:cs typeface="Montserrat"/>
                <a:sym typeface="Montserrat"/>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9pPr>
          </a:lstStyle>
          <a:p/>
        </p:txBody>
      </p:sp>
      <p:cxnSp>
        <p:nvCxnSpPr>
          <p:cNvPr id="22" name="Google Shape;22;p5"/>
          <p:cNvCxnSpPr/>
          <p:nvPr/>
        </p:nvCxnSpPr>
        <p:spPr>
          <a:xfrm>
            <a:off x="1301083" y="716535"/>
            <a:ext cx="1306286" cy="0"/>
          </a:xfrm>
          <a:prstGeom prst="straightConnector1">
            <a:avLst/>
          </a:prstGeom>
          <a:noFill/>
          <a:ln cap="flat" cmpd="sng" w="50800">
            <a:solidFill>
              <a:schemeClr val="accent6"/>
            </a:solidFill>
            <a:prstDash val="solid"/>
            <a:miter lim="800000"/>
            <a:headEnd len="sm" w="sm" type="none"/>
            <a:tailEnd len="sm" w="sm" type="none"/>
          </a:ln>
        </p:spPr>
      </p:cxnSp>
      <p:sp>
        <p:nvSpPr>
          <p:cNvPr id="23" name="Google Shape;23;p5"/>
          <p:cNvSpPr/>
          <p:nvPr/>
        </p:nvSpPr>
        <p:spPr>
          <a:xfrm flipH="1">
            <a:off x="419100" y="419100"/>
            <a:ext cx="11353798" cy="6019800"/>
          </a:xfrm>
          <a:prstGeom prst="snip1Rect">
            <a:avLst>
              <a:gd fmla="val 16667" name="adj"/>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ontserrat"/>
              <a:ea typeface="Montserrat"/>
              <a:cs typeface="Montserrat"/>
              <a:sym typeface="Montserrat"/>
            </a:endParaRPr>
          </a:p>
        </p:txBody>
      </p:sp>
      <p:sp>
        <p:nvSpPr>
          <p:cNvPr id="24" name="Google Shape;24;p5"/>
          <p:cNvSpPr txBox="1"/>
          <p:nvPr/>
        </p:nvSpPr>
        <p:spPr>
          <a:xfrm>
            <a:off x="10578171" y="6061051"/>
            <a:ext cx="1194727" cy="377849"/>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rPr b="0" lang="en-ID" sz="1400">
                <a:solidFill>
                  <a:schemeClr val="dk1"/>
                </a:solidFill>
                <a:latin typeface="Abril Fatface"/>
                <a:ea typeface="Abril Fatface"/>
                <a:cs typeface="Abril Fatface"/>
                <a:sym typeface="Abril Fatface"/>
              </a:rPr>
              <a:t>Slide</a:t>
            </a:r>
            <a:r>
              <a:rPr b="0" lang="en-ID" sz="1400">
                <a:solidFill>
                  <a:schemeClr val="dk1"/>
                </a:solidFill>
                <a:latin typeface="Abril Fatface"/>
                <a:ea typeface="Abril Fatface"/>
                <a:cs typeface="Abril Fatface"/>
                <a:sym typeface="Abril Fatface"/>
              </a:rPr>
              <a:t> </a:t>
            </a:r>
            <a:fld id="{00000000-1234-1234-1234-123412341234}" type="slidenum">
              <a:rPr b="0" lang="en-ID" sz="1400">
                <a:solidFill>
                  <a:schemeClr val="dk1"/>
                </a:solidFill>
                <a:latin typeface="Abril Fatface"/>
                <a:ea typeface="Abril Fatface"/>
                <a:cs typeface="Abril Fatface"/>
                <a:sym typeface="Abril Fatface"/>
              </a:rPr>
              <a:t>‹#›</a:t>
            </a:fld>
            <a:endParaRPr b="0" sz="1400">
              <a:solidFill>
                <a:schemeClr val="dk1"/>
              </a:solidFill>
              <a:latin typeface="Abril Fatface"/>
              <a:ea typeface="Abril Fatface"/>
              <a:cs typeface="Abril Fatface"/>
              <a:sym typeface="Abril Fatface"/>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6_Title Slide">
  <p:cSld name="16_Title Slide">
    <p:spTree>
      <p:nvGrpSpPr>
        <p:cNvPr id="25" name="Shape 25"/>
        <p:cNvGrpSpPr/>
        <p:nvPr/>
      </p:nvGrpSpPr>
      <p:grpSpPr>
        <a:xfrm>
          <a:off x="0" y="0"/>
          <a:ext cx="0" cy="0"/>
          <a:chOff x="0" y="0"/>
          <a:chExt cx="0" cy="0"/>
        </a:xfrm>
      </p:grpSpPr>
      <p:sp>
        <p:nvSpPr>
          <p:cNvPr id="26" name="Google Shape;26;p6"/>
          <p:cNvSpPr/>
          <p:nvPr>
            <p:ph idx="2" type="pic"/>
          </p:nvPr>
        </p:nvSpPr>
        <p:spPr>
          <a:xfrm>
            <a:off x="5318289" y="3475055"/>
            <a:ext cx="1494112" cy="1494110"/>
          </a:xfrm>
          <a:prstGeom prst="ellipse">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1000"/>
              <a:buFont typeface="Arial"/>
              <a:buChar char="•"/>
              <a:defRPr b="0" i="0" sz="1000" u="none" cap="none" strike="noStrike">
                <a:solidFill>
                  <a:schemeClr val="dk1"/>
                </a:solidFill>
                <a:latin typeface="Montserrat"/>
                <a:ea typeface="Montserrat"/>
                <a:cs typeface="Montserrat"/>
                <a:sym typeface="Montserrat"/>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Montserrat"/>
                <a:ea typeface="Montserrat"/>
                <a:cs typeface="Montserrat"/>
                <a:sym typeface="Montserrat"/>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Montserrat"/>
                <a:ea typeface="Montserrat"/>
                <a:cs typeface="Montserrat"/>
                <a:sym typeface="Montserrat"/>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9pPr>
          </a:lstStyle>
          <a:p/>
        </p:txBody>
      </p:sp>
      <p:sp>
        <p:nvSpPr>
          <p:cNvPr id="27" name="Google Shape;27;p6"/>
          <p:cNvSpPr/>
          <p:nvPr>
            <p:ph idx="3" type="pic"/>
          </p:nvPr>
        </p:nvSpPr>
        <p:spPr>
          <a:xfrm>
            <a:off x="7662689" y="3475055"/>
            <a:ext cx="1494112" cy="1494110"/>
          </a:xfrm>
          <a:prstGeom prst="ellipse">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1000"/>
              <a:buFont typeface="Arial"/>
              <a:buChar char="•"/>
              <a:defRPr b="0" i="0" sz="1000" u="none" cap="none" strike="noStrike">
                <a:solidFill>
                  <a:schemeClr val="dk1"/>
                </a:solidFill>
                <a:latin typeface="Montserrat"/>
                <a:ea typeface="Montserrat"/>
                <a:cs typeface="Montserrat"/>
                <a:sym typeface="Montserrat"/>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Montserrat"/>
                <a:ea typeface="Montserrat"/>
                <a:cs typeface="Montserrat"/>
                <a:sym typeface="Montserrat"/>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Montserrat"/>
                <a:ea typeface="Montserrat"/>
                <a:cs typeface="Montserrat"/>
                <a:sym typeface="Montserrat"/>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9pPr>
          </a:lstStyle>
          <a:p/>
        </p:txBody>
      </p:sp>
      <p:sp>
        <p:nvSpPr>
          <p:cNvPr id="28" name="Google Shape;28;p6"/>
          <p:cNvSpPr/>
          <p:nvPr>
            <p:ph idx="4" type="pic"/>
          </p:nvPr>
        </p:nvSpPr>
        <p:spPr>
          <a:xfrm>
            <a:off x="10004501" y="3475055"/>
            <a:ext cx="1494112" cy="1494110"/>
          </a:xfrm>
          <a:prstGeom prst="ellipse">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1000"/>
              <a:buFont typeface="Arial"/>
              <a:buChar char="•"/>
              <a:defRPr b="0" i="0" sz="1000" u="none" cap="none" strike="noStrike">
                <a:solidFill>
                  <a:schemeClr val="dk1"/>
                </a:solidFill>
                <a:latin typeface="Montserrat"/>
                <a:ea typeface="Montserrat"/>
                <a:cs typeface="Montserrat"/>
                <a:sym typeface="Montserrat"/>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Montserrat"/>
                <a:ea typeface="Montserrat"/>
                <a:cs typeface="Montserrat"/>
                <a:sym typeface="Montserrat"/>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Montserrat"/>
                <a:ea typeface="Montserrat"/>
                <a:cs typeface="Montserrat"/>
                <a:sym typeface="Montserrat"/>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9pPr>
          </a:lstStyle>
          <a:p/>
        </p:txBody>
      </p:sp>
      <p:sp>
        <p:nvSpPr>
          <p:cNvPr id="29" name="Google Shape;29;p6"/>
          <p:cNvSpPr/>
          <p:nvPr>
            <p:ph idx="5" type="pic"/>
          </p:nvPr>
        </p:nvSpPr>
        <p:spPr>
          <a:xfrm>
            <a:off x="5318289" y="1059722"/>
            <a:ext cx="1494112" cy="1494110"/>
          </a:xfrm>
          <a:prstGeom prst="ellipse">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1000"/>
              <a:buFont typeface="Arial"/>
              <a:buChar char="•"/>
              <a:defRPr b="0" i="0" sz="1000" u="none" cap="none" strike="noStrike">
                <a:solidFill>
                  <a:schemeClr val="dk1"/>
                </a:solidFill>
                <a:latin typeface="Montserrat"/>
                <a:ea typeface="Montserrat"/>
                <a:cs typeface="Montserrat"/>
                <a:sym typeface="Montserrat"/>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Montserrat"/>
                <a:ea typeface="Montserrat"/>
                <a:cs typeface="Montserrat"/>
                <a:sym typeface="Montserrat"/>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Montserrat"/>
                <a:ea typeface="Montserrat"/>
                <a:cs typeface="Montserrat"/>
                <a:sym typeface="Montserrat"/>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9pPr>
          </a:lstStyle>
          <a:p/>
        </p:txBody>
      </p:sp>
      <p:sp>
        <p:nvSpPr>
          <p:cNvPr id="30" name="Google Shape;30;p6"/>
          <p:cNvSpPr/>
          <p:nvPr>
            <p:ph idx="6" type="pic"/>
          </p:nvPr>
        </p:nvSpPr>
        <p:spPr>
          <a:xfrm>
            <a:off x="7662689" y="1059722"/>
            <a:ext cx="1494112" cy="1494110"/>
          </a:xfrm>
          <a:prstGeom prst="ellipse">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1000"/>
              <a:buFont typeface="Arial"/>
              <a:buChar char="•"/>
              <a:defRPr b="0" i="0" sz="1000" u="none" cap="none" strike="noStrike">
                <a:solidFill>
                  <a:schemeClr val="dk1"/>
                </a:solidFill>
                <a:latin typeface="Montserrat"/>
                <a:ea typeface="Montserrat"/>
                <a:cs typeface="Montserrat"/>
                <a:sym typeface="Montserrat"/>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Montserrat"/>
                <a:ea typeface="Montserrat"/>
                <a:cs typeface="Montserrat"/>
                <a:sym typeface="Montserrat"/>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Montserrat"/>
                <a:ea typeface="Montserrat"/>
                <a:cs typeface="Montserrat"/>
                <a:sym typeface="Montserrat"/>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9pPr>
          </a:lstStyle>
          <a:p/>
        </p:txBody>
      </p:sp>
      <p:sp>
        <p:nvSpPr>
          <p:cNvPr id="31" name="Google Shape;31;p6"/>
          <p:cNvSpPr/>
          <p:nvPr>
            <p:ph idx="7" type="pic"/>
          </p:nvPr>
        </p:nvSpPr>
        <p:spPr>
          <a:xfrm>
            <a:off x="10004501" y="1059722"/>
            <a:ext cx="1494112" cy="1494110"/>
          </a:xfrm>
          <a:prstGeom prst="ellipse">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1000"/>
              <a:buFont typeface="Arial"/>
              <a:buChar char="•"/>
              <a:defRPr b="0" i="0" sz="1000" u="none" cap="none" strike="noStrike">
                <a:solidFill>
                  <a:schemeClr val="dk1"/>
                </a:solidFill>
                <a:latin typeface="Montserrat"/>
                <a:ea typeface="Montserrat"/>
                <a:cs typeface="Montserrat"/>
                <a:sym typeface="Montserrat"/>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Montserrat"/>
                <a:ea typeface="Montserrat"/>
                <a:cs typeface="Montserrat"/>
                <a:sym typeface="Montserrat"/>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Montserrat"/>
                <a:ea typeface="Montserrat"/>
                <a:cs typeface="Montserrat"/>
                <a:sym typeface="Montserrat"/>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9pPr>
          </a:lstStyle>
          <a:p/>
        </p:txBody>
      </p:sp>
      <p:sp>
        <p:nvSpPr>
          <p:cNvPr id="32" name="Google Shape;32;p6"/>
          <p:cNvSpPr txBox="1"/>
          <p:nvPr>
            <p:ph idx="1" type="body"/>
          </p:nvPr>
        </p:nvSpPr>
        <p:spPr>
          <a:xfrm>
            <a:off x="1205166" y="742658"/>
            <a:ext cx="10567733" cy="1206456"/>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3600"/>
              <a:buFont typeface="Arial"/>
              <a:buNone/>
              <a:defRPr b="0" i="0" sz="3600" u="none" cap="none" strike="noStrike">
                <a:solidFill>
                  <a:schemeClr val="dk1"/>
                </a:solidFill>
                <a:latin typeface="Abril Fatface"/>
                <a:ea typeface="Abril Fatface"/>
                <a:cs typeface="Abril Fatface"/>
                <a:sym typeface="Abril Fatface"/>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Montserrat"/>
                <a:ea typeface="Montserrat"/>
                <a:cs typeface="Montserrat"/>
                <a:sym typeface="Montserrat"/>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Montserrat"/>
                <a:ea typeface="Montserrat"/>
                <a:cs typeface="Montserrat"/>
                <a:sym typeface="Montserrat"/>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9pPr>
          </a:lstStyle>
          <a:p/>
        </p:txBody>
      </p:sp>
      <p:cxnSp>
        <p:nvCxnSpPr>
          <p:cNvPr id="33" name="Google Shape;33;p6"/>
          <p:cNvCxnSpPr/>
          <p:nvPr/>
        </p:nvCxnSpPr>
        <p:spPr>
          <a:xfrm>
            <a:off x="1301083" y="716535"/>
            <a:ext cx="1306286" cy="0"/>
          </a:xfrm>
          <a:prstGeom prst="straightConnector1">
            <a:avLst/>
          </a:prstGeom>
          <a:noFill/>
          <a:ln cap="flat" cmpd="sng" w="50800">
            <a:solidFill>
              <a:schemeClr val="accent6"/>
            </a:solidFill>
            <a:prstDash val="solid"/>
            <a:miter lim="800000"/>
            <a:headEnd len="sm" w="sm" type="none"/>
            <a:tailEnd len="sm" w="sm" type="none"/>
          </a:ln>
        </p:spPr>
      </p:cxnSp>
      <p:sp>
        <p:nvSpPr>
          <p:cNvPr id="34" name="Google Shape;34;p6"/>
          <p:cNvSpPr/>
          <p:nvPr/>
        </p:nvSpPr>
        <p:spPr>
          <a:xfrm flipH="1">
            <a:off x="419100" y="419100"/>
            <a:ext cx="11353798" cy="6019800"/>
          </a:xfrm>
          <a:prstGeom prst="snip1Rect">
            <a:avLst>
              <a:gd fmla="val 16667" name="adj"/>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ontserrat"/>
              <a:ea typeface="Montserrat"/>
              <a:cs typeface="Montserrat"/>
              <a:sym typeface="Montserrat"/>
            </a:endParaRPr>
          </a:p>
        </p:txBody>
      </p:sp>
      <p:sp>
        <p:nvSpPr>
          <p:cNvPr id="35" name="Google Shape;35;p6"/>
          <p:cNvSpPr txBox="1"/>
          <p:nvPr/>
        </p:nvSpPr>
        <p:spPr>
          <a:xfrm>
            <a:off x="10578171" y="6061051"/>
            <a:ext cx="1194727" cy="377849"/>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rPr b="0" lang="en-ID" sz="1400">
                <a:solidFill>
                  <a:schemeClr val="dk1"/>
                </a:solidFill>
                <a:latin typeface="Abril Fatface"/>
                <a:ea typeface="Abril Fatface"/>
                <a:cs typeface="Abril Fatface"/>
                <a:sym typeface="Abril Fatface"/>
              </a:rPr>
              <a:t>Slide</a:t>
            </a:r>
            <a:r>
              <a:rPr b="0" lang="en-ID" sz="1400">
                <a:solidFill>
                  <a:schemeClr val="dk1"/>
                </a:solidFill>
                <a:latin typeface="Abril Fatface"/>
                <a:ea typeface="Abril Fatface"/>
                <a:cs typeface="Abril Fatface"/>
                <a:sym typeface="Abril Fatface"/>
              </a:rPr>
              <a:t> </a:t>
            </a:r>
            <a:fld id="{00000000-1234-1234-1234-123412341234}" type="slidenum">
              <a:rPr b="0" lang="en-ID" sz="1400">
                <a:solidFill>
                  <a:schemeClr val="dk1"/>
                </a:solidFill>
                <a:latin typeface="Abril Fatface"/>
                <a:ea typeface="Abril Fatface"/>
                <a:cs typeface="Abril Fatface"/>
                <a:sym typeface="Abril Fatface"/>
              </a:rPr>
              <a:t>‹#›</a:t>
            </a:fld>
            <a:endParaRPr b="0" sz="1400">
              <a:solidFill>
                <a:schemeClr val="dk1"/>
              </a:solidFill>
              <a:latin typeface="Abril Fatface"/>
              <a:ea typeface="Abril Fatface"/>
              <a:cs typeface="Abril Fatface"/>
              <a:sym typeface="Abril Fatface"/>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_Title Slide">
  <p:cSld name="3_Title Slide">
    <p:spTree>
      <p:nvGrpSpPr>
        <p:cNvPr id="36" name="Shape 36"/>
        <p:cNvGrpSpPr/>
        <p:nvPr/>
      </p:nvGrpSpPr>
      <p:grpSpPr>
        <a:xfrm>
          <a:off x="0" y="0"/>
          <a:ext cx="0" cy="0"/>
          <a:chOff x="0" y="0"/>
          <a:chExt cx="0" cy="0"/>
        </a:xfrm>
      </p:grpSpPr>
      <p:sp>
        <p:nvSpPr>
          <p:cNvPr id="37" name="Google Shape;37;p7"/>
          <p:cNvSpPr/>
          <p:nvPr>
            <p:ph idx="2" type="pic"/>
          </p:nvPr>
        </p:nvSpPr>
        <p:spPr>
          <a:xfrm>
            <a:off x="3477201" y="1339226"/>
            <a:ext cx="5237592" cy="4515164"/>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1200"/>
              <a:buFont typeface="Arial"/>
              <a:buChar char="•"/>
              <a:defRPr b="0" i="0" sz="1200" u="none" cap="none" strike="noStrike">
                <a:solidFill>
                  <a:schemeClr val="dk1"/>
                </a:solidFill>
                <a:latin typeface="Montserrat"/>
                <a:ea typeface="Montserrat"/>
                <a:cs typeface="Montserrat"/>
                <a:sym typeface="Montserrat"/>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Montserrat"/>
                <a:ea typeface="Montserrat"/>
                <a:cs typeface="Montserrat"/>
                <a:sym typeface="Montserrat"/>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Montserrat"/>
                <a:ea typeface="Montserrat"/>
                <a:cs typeface="Montserrat"/>
                <a:sym typeface="Montserrat"/>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9pPr>
          </a:lstStyle>
          <a:p/>
        </p:txBody>
      </p:sp>
      <p:sp>
        <p:nvSpPr>
          <p:cNvPr id="38" name="Google Shape;38;p7"/>
          <p:cNvSpPr txBox="1"/>
          <p:nvPr>
            <p:ph idx="1" type="body"/>
          </p:nvPr>
        </p:nvSpPr>
        <p:spPr>
          <a:xfrm>
            <a:off x="1205166" y="742658"/>
            <a:ext cx="10567733" cy="1206456"/>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3600"/>
              <a:buFont typeface="Arial"/>
              <a:buNone/>
              <a:defRPr b="0" i="0" sz="3600" u="none" cap="none" strike="noStrike">
                <a:solidFill>
                  <a:schemeClr val="dk1"/>
                </a:solidFill>
                <a:latin typeface="Abril Fatface"/>
                <a:ea typeface="Abril Fatface"/>
                <a:cs typeface="Abril Fatface"/>
                <a:sym typeface="Abril Fatface"/>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Montserrat"/>
                <a:ea typeface="Montserrat"/>
                <a:cs typeface="Montserrat"/>
                <a:sym typeface="Montserrat"/>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Montserrat"/>
                <a:ea typeface="Montserrat"/>
                <a:cs typeface="Montserrat"/>
                <a:sym typeface="Montserrat"/>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9pPr>
          </a:lstStyle>
          <a:p/>
        </p:txBody>
      </p:sp>
      <p:cxnSp>
        <p:nvCxnSpPr>
          <p:cNvPr id="39" name="Google Shape;39;p7"/>
          <p:cNvCxnSpPr/>
          <p:nvPr/>
        </p:nvCxnSpPr>
        <p:spPr>
          <a:xfrm>
            <a:off x="1301083" y="716535"/>
            <a:ext cx="1306286" cy="0"/>
          </a:xfrm>
          <a:prstGeom prst="straightConnector1">
            <a:avLst/>
          </a:prstGeom>
          <a:noFill/>
          <a:ln cap="flat" cmpd="sng" w="50800">
            <a:solidFill>
              <a:schemeClr val="accent6"/>
            </a:solidFill>
            <a:prstDash val="solid"/>
            <a:miter lim="800000"/>
            <a:headEnd len="sm" w="sm" type="none"/>
            <a:tailEnd len="sm" w="sm" type="none"/>
          </a:ln>
        </p:spPr>
      </p:cxnSp>
      <p:sp>
        <p:nvSpPr>
          <p:cNvPr id="40" name="Google Shape;40;p7"/>
          <p:cNvSpPr/>
          <p:nvPr/>
        </p:nvSpPr>
        <p:spPr>
          <a:xfrm flipH="1">
            <a:off x="419100" y="419100"/>
            <a:ext cx="11353798" cy="6019800"/>
          </a:xfrm>
          <a:prstGeom prst="snip1Rect">
            <a:avLst>
              <a:gd fmla="val 16667" name="adj"/>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ontserrat"/>
              <a:ea typeface="Montserrat"/>
              <a:cs typeface="Montserrat"/>
              <a:sym typeface="Montserrat"/>
            </a:endParaRPr>
          </a:p>
        </p:txBody>
      </p:sp>
      <p:sp>
        <p:nvSpPr>
          <p:cNvPr id="41" name="Google Shape;41;p7"/>
          <p:cNvSpPr txBox="1"/>
          <p:nvPr/>
        </p:nvSpPr>
        <p:spPr>
          <a:xfrm>
            <a:off x="10578171" y="6061051"/>
            <a:ext cx="1194727" cy="377849"/>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rPr b="0" lang="en-ID" sz="1400">
                <a:solidFill>
                  <a:schemeClr val="dk1"/>
                </a:solidFill>
                <a:latin typeface="Abril Fatface"/>
                <a:ea typeface="Abril Fatface"/>
                <a:cs typeface="Abril Fatface"/>
                <a:sym typeface="Abril Fatface"/>
              </a:rPr>
              <a:t>Slide</a:t>
            </a:r>
            <a:r>
              <a:rPr b="0" lang="en-ID" sz="1400">
                <a:solidFill>
                  <a:schemeClr val="dk1"/>
                </a:solidFill>
                <a:latin typeface="Abril Fatface"/>
                <a:ea typeface="Abril Fatface"/>
                <a:cs typeface="Abril Fatface"/>
                <a:sym typeface="Abril Fatface"/>
              </a:rPr>
              <a:t> </a:t>
            </a:r>
            <a:fld id="{00000000-1234-1234-1234-123412341234}" type="slidenum">
              <a:rPr b="0" lang="en-ID" sz="1400">
                <a:solidFill>
                  <a:schemeClr val="dk1"/>
                </a:solidFill>
                <a:latin typeface="Abril Fatface"/>
                <a:ea typeface="Abril Fatface"/>
                <a:cs typeface="Abril Fatface"/>
                <a:sym typeface="Abril Fatface"/>
              </a:rPr>
              <a:t>‹#›</a:t>
            </a:fld>
            <a:endParaRPr b="0" sz="1400">
              <a:solidFill>
                <a:schemeClr val="dk1"/>
              </a:solidFill>
              <a:latin typeface="Abril Fatface"/>
              <a:ea typeface="Abril Fatface"/>
              <a:cs typeface="Abril Fatface"/>
              <a:sym typeface="Abril Fatface"/>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2_Title Slide">
  <p:cSld name="12_Title Slide">
    <p:spTree>
      <p:nvGrpSpPr>
        <p:cNvPr id="42" name="Shape 42"/>
        <p:cNvGrpSpPr/>
        <p:nvPr/>
      </p:nvGrpSpPr>
      <p:grpSpPr>
        <a:xfrm>
          <a:off x="0" y="0"/>
          <a:ext cx="0" cy="0"/>
          <a:chOff x="0" y="0"/>
          <a:chExt cx="0" cy="0"/>
        </a:xfrm>
      </p:grpSpPr>
      <p:sp>
        <p:nvSpPr>
          <p:cNvPr id="43" name="Google Shape;43;p8"/>
          <p:cNvSpPr/>
          <p:nvPr>
            <p:ph idx="2" type="pic"/>
          </p:nvPr>
        </p:nvSpPr>
        <p:spPr>
          <a:xfrm>
            <a:off x="3547403" y="888339"/>
            <a:ext cx="5097198" cy="5097194"/>
          </a:xfrm>
          <a:prstGeom prst="ellipse">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1000"/>
              <a:buFont typeface="Arial"/>
              <a:buChar char="•"/>
              <a:defRPr b="0" i="0" sz="1000" u="none" cap="none" strike="noStrike">
                <a:solidFill>
                  <a:schemeClr val="dk1"/>
                </a:solidFill>
                <a:latin typeface="Montserrat"/>
                <a:ea typeface="Montserrat"/>
                <a:cs typeface="Montserrat"/>
                <a:sym typeface="Montserrat"/>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Montserrat"/>
                <a:ea typeface="Montserrat"/>
                <a:cs typeface="Montserrat"/>
                <a:sym typeface="Montserrat"/>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Montserrat"/>
                <a:ea typeface="Montserrat"/>
                <a:cs typeface="Montserrat"/>
                <a:sym typeface="Montserrat"/>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9pPr>
          </a:lstStyle>
          <a:p/>
        </p:txBody>
      </p:sp>
      <p:sp>
        <p:nvSpPr>
          <p:cNvPr id="44" name="Google Shape;44;p8"/>
          <p:cNvSpPr txBox="1"/>
          <p:nvPr>
            <p:ph idx="1" type="body"/>
          </p:nvPr>
        </p:nvSpPr>
        <p:spPr>
          <a:xfrm>
            <a:off x="1205166" y="742658"/>
            <a:ext cx="10567733" cy="1206456"/>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3600"/>
              <a:buFont typeface="Arial"/>
              <a:buNone/>
              <a:defRPr b="0" i="0" sz="3600" u="none" cap="none" strike="noStrike">
                <a:solidFill>
                  <a:schemeClr val="dk1"/>
                </a:solidFill>
                <a:latin typeface="Abril Fatface"/>
                <a:ea typeface="Abril Fatface"/>
                <a:cs typeface="Abril Fatface"/>
                <a:sym typeface="Abril Fatface"/>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Montserrat"/>
                <a:ea typeface="Montserrat"/>
                <a:cs typeface="Montserrat"/>
                <a:sym typeface="Montserrat"/>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Montserrat"/>
                <a:ea typeface="Montserrat"/>
                <a:cs typeface="Montserrat"/>
                <a:sym typeface="Montserrat"/>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9pPr>
          </a:lstStyle>
          <a:p/>
        </p:txBody>
      </p:sp>
      <p:cxnSp>
        <p:nvCxnSpPr>
          <p:cNvPr id="45" name="Google Shape;45;p8"/>
          <p:cNvCxnSpPr/>
          <p:nvPr/>
        </p:nvCxnSpPr>
        <p:spPr>
          <a:xfrm>
            <a:off x="1301083" y="716535"/>
            <a:ext cx="1306286" cy="0"/>
          </a:xfrm>
          <a:prstGeom prst="straightConnector1">
            <a:avLst/>
          </a:prstGeom>
          <a:noFill/>
          <a:ln cap="flat" cmpd="sng" w="50800">
            <a:solidFill>
              <a:schemeClr val="accent6"/>
            </a:solidFill>
            <a:prstDash val="solid"/>
            <a:miter lim="800000"/>
            <a:headEnd len="sm" w="sm" type="none"/>
            <a:tailEnd len="sm" w="sm" type="none"/>
          </a:ln>
        </p:spPr>
      </p:cxnSp>
      <p:sp>
        <p:nvSpPr>
          <p:cNvPr id="46" name="Google Shape;46;p8"/>
          <p:cNvSpPr txBox="1"/>
          <p:nvPr/>
        </p:nvSpPr>
        <p:spPr>
          <a:xfrm>
            <a:off x="10601167" y="6061051"/>
            <a:ext cx="1194727" cy="377849"/>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rPr b="0" lang="en-ID" sz="1400">
                <a:solidFill>
                  <a:schemeClr val="dk1"/>
                </a:solidFill>
                <a:latin typeface="Abril Fatface"/>
                <a:ea typeface="Abril Fatface"/>
                <a:cs typeface="Abril Fatface"/>
                <a:sym typeface="Abril Fatface"/>
              </a:rPr>
              <a:t>Slide</a:t>
            </a:r>
            <a:r>
              <a:rPr b="0" lang="en-ID" sz="1400">
                <a:solidFill>
                  <a:schemeClr val="dk1"/>
                </a:solidFill>
                <a:latin typeface="Abril Fatface"/>
                <a:ea typeface="Abril Fatface"/>
                <a:cs typeface="Abril Fatface"/>
                <a:sym typeface="Abril Fatface"/>
              </a:rPr>
              <a:t> </a:t>
            </a:r>
            <a:fld id="{00000000-1234-1234-1234-123412341234}" type="slidenum">
              <a:rPr b="0" lang="en-ID" sz="1400">
                <a:solidFill>
                  <a:schemeClr val="dk1"/>
                </a:solidFill>
                <a:latin typeface="Abril Fatface"/>
                <a:ea typeface="Abril Fatface"/>
                <a:cs typeface="Abril Fatface"/>
                <a:sym typeface="Abril Fatface"/>
              </a:rPr>
              <a:t>‹#›</a:t>
            </a:fld>
            <a:endParaRPr b="0" sz="1400">
              <a:solidFill>
                <a:schemeClr val="dk1"/>
              </a:solidFill>
              <a:latin typeface="Abril Fatface"/>
              <a:ea typeface="Abril Fatface"/>
              <a:cs typeface="Abril Fatface"/>
              <a:sym typeface="Abril Fatface"/>
            </a:endParaRPr>
          </a:p>
        </p:txBody>
      </p:sp>
      <p:sp>
        <p:nvSpPr>
          <p:cNvPr id="47" name="Google Shape;47;p8"/>
          <p:cNvSpPr/>
          <p:nvPr/>
        </p:nvSpPr>
        <p:spPr>
          <a:xfrm flipH="1">
            <a:off x="419100" y="419100"/>
            <a:ext cx="11353798" cy="6019800"/>
          </a:xfrm>
          <a:prstGeom prst="snip1Rect">
            <a:avLst>
              <a:gd fmla="val 16667" name="adj"/>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ontserrat"/>
              <a:ea typeface="Montserrat"/>
              <a:cs typeface="Montserrat"/>
              <a:sym typeface="Montserrat"/>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6_Title Slide">
  <p:cSld name="6_Title Slide">
    <p:spTree>
      <p:nvGrpSpPr>
        <p:cNvPr id="48" name="Shape 48"/>
        <p:cNvGrpSpPr/>
        <p:nvPr/>
      </p:nvGrpSpPr>
      <p:grpSpPr>
        <a:xfrm>
          <a:off x="0" y="0"/>
          <a:ext cx="0" cy="0"/>
          <a:chOff x="0" y="0"/>
          <a:chExt cx="0" cy="0"/>
        </a:xfrm>
      </p:grpSpPr>
      <p:sp>
        <p:nvSpPr>
          <p:cNvPr id="49" name="Google Shape;49;p9"/>
          <p:cNvSpPr/>
          <p:nvPr>
            <p:ph idx="2" type="pic"/>
          </p:nvPr>
        </p:nvSpPr>
        <p:spPr>
          <a:xfrm>
            <a:off x="1539776" y="2412207"/>
            <a:ext cx="1496675" cy="261112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1000"/>
              <a:buFont typeface="Arial"/>
              <a:buChar char="•"/>
              <a:defRPr b="0" i="0" sz="1000" u="none" cap="none" strike="noStrike">
                <a:solidFill>
                  <a:schemeClr val="dk1"/>
                </a:solidFill>
                <a:latin typeface="Montserrat"/>
                <a:ea typeface="Montserrat"/>
                <a:cs typeface="Montserrat"/>
                <a:sym typeface="Montserrat"/>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Montserrat"/>
                <a:ea typeface="Montserrat"/>
                <a:cs typeface="Montserrat"/>
                <a:sym typeface="Montserrat"/>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Montserrat"/>
                <a:ea typeface="Montserrat"/>
                <a:cs typeface="Montserrat"/>
                <a:sym typeface="Montserrat"/>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9pPr>
          </a:lstStyle>
          <a:p/>
        </p:txBody>
      </p:sp>
      <p:sp>
        <p:nvSpPr>
          <p:cNvPr id="50" name="Google Shape;50;p9"/>
          <p:cNvSpPr/>
          <p:nvPr>
            <p:ph idx="3" type="pic"/>
          </p:nvPr>
        </p:nvSpPr>
        <p:spPr>
          <a:xfrm>
            <a:off x="3384067" y="2412207"/>
            <a:ext cx="1496675" cy="261112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1000"/>
              <a:buFont typeface="Arial"/>
              <a:buChar char="•"/>
              <a:defRPr b="0" i="0" sz="1000" u="none" cap="none" strike="noStrike">
                <a:solidFill>
                  <a:schemeClr val="dk1"/>
                </a:solidFill>
                <a:latin typeface="Montserrat"/>
                <a:ea typeface="Montserrat"/>
                <a:cs typeface="Montserrat"/>
                <a:sym typeface="Montserrat"/>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Montserrat"/>
                <a:ea typeface="Montserrat"/>
                <a:cs typeface="Montserrat"/>
                <a:sym typeface="Montserrat"/>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Montserrat"/>
                <a:ea typeface="Montserrat"/>
                <a:cs typeface="Montserrat"/>
                <a:sym typeface="Montserrat"/>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9pPr>
          </a:lstStyle>
          <a:p/>
        </p:txBody>
      </p:sp>
      <p:sp>
        <p:nvSpPr>
          <p:cNvPr id="51" name="Google Shape;51;p9"/>
          <p:cNvSpPr/>
          <p:nvPr>
            <p:ph idx="4" type="pic"/>
          </p:nvPr>
        </p:nvSpPr>
        <p:spPr>
          <a:xfrm>
            <a:off x="5222286" y="2412207"/>
            <a:ext cx="1496675" cy="261112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1000"/>
              <a:buFont typeface="Arial"/>
              <a:buChar char="•"/>
              <a:defRPr b="0" i="0" sz="1000" u="none" cap="none" strike="noStrike">
                <a:solidFill>
                  <a:schemeClr val="dk1"/>
                </a:solidFill>
                <a:latin typeface="Montserrat"/>
                <a:ea typeface="Montserrat"/>
                <a:cs typeface="Montserrat"/>
                <a:sym typeface="Montserrat"/>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Montserrat"/>
                <a:ea typeface="Montserrat"/>
                <a:cs typeface="Montserrat"/>
                <a:sym typeface="Montserrat"/>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Montserrat"/>
                <a:ea typeface="Montserrat"/>
                <a:cs typeface="Montserrat"/>
                <a:sym typeface="Montserrat"/>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9pPr>
          </a:lstStyle>
          <a:p/>
        </p:txBody>
      </p:sp>
      <p:sp>
        <p:nvSpPr>
          <p:cNvPr id="52" name="Google Shape;52;p9"/>
          <p:cNvSpPr/>
          <p:nvPr>
            <p:ph idx="5" type="pic"/>
          </p:nvPr>
        </p:nvSpPr>
        <p:spPr>
          <a:xfrm>
            <a:off x="9155548" y="2412207"/>
            <a:ext cx="1496675" cy="261112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1000"/>
              <a:buFont typeface="Arial"/>
              <a:buChar char="•"/>
              <a:defRPr b="0" i="0" sz="1000" u="none" cap="none" strike="noStrike">
                <a:solidFill>
                  <a:schemeClr val="dk1"/>
                </a:solidFill>
                <a:latin typeface="Montserrat"/>
                <a:ea typeface="Montserrat"/>
                <a:cs typeface="Montserrat"/>
                <a:sym typeface="Montserrat"/>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Montserrat"/>
                <a:ea typeface="Montserrat"/>
                <a:cs typeface="Montserrat"/>
                <a:sym typeface="Montserrat"/>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Montserrat"/>
                <a:ea typeface="Montserrat"/>
                <a:cs typeface="Montserrat"/>
                <a:sym typeface="Montserrat"/>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9pPr>
          </a:lstStyle>
          <a:p/>
        </p:txBody>
      </p:sp>
      <p:sp>
        <p:nvSpPr>
          <p:cNvPr id="53" name="Google Shape;53;p9"/>
          <p:cNvSpPr/>
          <p:nvPr>
            <p:ph idx="6" type="pic"/>
          </p:nvPr>
        </p:nvSpPr>
        <p:spPr>
          <a:xfrm>
            <a:off x="7096013" y="2216595"/>
            <a:ext cx="1676414" cy="2951366"/>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1000"/>
              <a:buFont typeface="Arial"/>
              <a:buChar char="•"/>
              <a:defRPr b="0" i="0" sz="1000" u="none" cap="none" strike="noStrike">
                <a:solidFill>
                  <a:schemeClr val="dk1"/>
                </a:solidFill>
                <a:latin typeface="Montserrat"/>
                <a:ea typeface="Montserrat"/>
                <a:cs typeface="Montserrat"/>
                <a:sym typeface="Montserrat"/>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Montserrat"/>
                <a:ea typeface="Montserrat"/>
                <a:cs typeface="Montserrat"/>
                <a:sym typeface="Montserrat"/>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Montserrat"/>
                <a:ea typeface="Montserrat"/>
                <a:cs typeface="Montserrat"/>
                <a:sym typeface="Montserrat"/>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9pPr>
          </a:lstStyle>
          <a:p/>
        </p:txBody>
      </p:sp>
      <p:sp>
        <p:nvSpPr>
          <p:cNvPr id="54" name="Google Shape;54;p9"/>
          <p:cNvSpPr txBox="1"/>
          <p:nvPr>
            <p:ph idx="1" type="body"/>
          </p:nvPr>
        </p:nvSpPr>
        <p:spPr>
          <a:xfrm>
            <a:off x="1205166" y="742658"/>
            <a:ext cx="10567733" cy="1206456"/>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3600"/>
              <a:buFont typeface="Arial"/>
              <a:buNone/>
              <a:defRPr b="0" i="0" sz="3600" u="none" cap="none" strike="noStrike">
                <a:solidFill>
                  <a:schemeClr val="dk1"/>
                </a:solidFill>
                <a:latin typeface="Abril Fatface"/>
                <a:ea typeface="Abril Fatface"/>
                <a:cs typeface="Abril Fatface"/>
                <a:sym typeface="Abril Fatface"/>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Montserrat"/>
                <a:ea typeface="Montserrat"/>
                <a:cs typeface="Montserrat"/>
                <a:sym typeface="Montserrat"/>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Montserrat"/>
                <a:ea typeface="Montserrat"/>
                <a:cs typeface="Montserrat"/>
                <a:sym typeface="Montserrat"/>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9pPr>
          </a:lstStyle>
          <a:p/>
        </p:txBody>
      </p:sp>
      <p:cxnSp>
        <p:nvCxnSpPr>
          <p:cNvPr id="55" name="Google Shape;55;p9"/>
          <p:cNvCxnSpPr/>
          <p:nvPr/>
        </p:nvCxnSpPr>
        <p:spPr>
          <a:xfrm>
            <a:off x="1301083" y="716535"/>
            <a:ext cx="1306286" cy="0"/>
          </a:xfrm>
          <a:prstGeom prst="straightConnector1">
            <a:avLst/>
          </a:prstGeom>
          <a:noFill/>
          <a:ln cap="flat" cmpd="sng" w="50800">
            <a:solidFill>
              <a:schemeClr val="accent6"/>
            </a:solidFill>
            <a:prstDash val="solid"/>
            <a:miter lim="800000"/>
            <a:headEnd len="sm" w="sm" type="none"/>
            <a:tailEnd len="sm" w="sm" type="none"/>
          </a:ln>
        </p:spPr>
      </p:cxnSp>
      <p:sp>
        <p:nvSpPr>
          <p:cNvPr id="56" name="Google Shape;56;p9"/>
          <p:cNvSpPr/>
          <p:nvPr/>
        </p:nvSpPr>
        <p:spPr>
          <a:xfrm flipH="1">
            <a:off x="419100" y="419100"/>
            <a:ext cx="11353798" cy="6019800"/>
          </a:xfrm>
          <a:prstGeom prst="snip1Rect">
            <a:avLst>
              <a:gd fmla="val 16667" name="adj"/>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ontserrat"/>
              <a:ea typeface="Montserrat"/>
              <a:cs typeface="Montserrat"/>
              <a:sym typeface="Montserrat"/>
            </a:endParaRPr>
          </a:p>
        </p:txBody>
      </p:sp>
      <p:sp>
        <p:nvSpPr>
          <p:cNvPr id="57" name="Google Shape;57;p9"/>
          <p:cNvSpPr txBox="1"/>
          <p:nvPr/>
        </p:nvSpPr>
        <p:spPr>
          <a:xfrm>
            <a:off x="10578171" y="6061051"/>
            <a:ext cx="1194727" cy="377849"/>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rPr b="0" lang="en-ID" sz="1400">
                <a:solidFill>
                  <a:schemeClr val="dk1"/>
                </a:solidFill>
                <a:latin typeface="Abril Fatface"/>
                <a:ea typeface="Abril Fatface"/>
                <a:cs typeface="Abril Fatface"/>
                <a:sym typeface="Abril Fatface"/>
              </a:rPr>
              <a:t>Slide</a:t>
            </a:r>
            <a:r>
              <a:rPr b="0" lang="en-ID" sz="1400">
                <a:solidFill>
                  <a:schemeClr val="dk1"/>
                </a:solidFill>
                <a:latin typeface="Abril Fatface"/>
                <a:ea typeface="Abril Fatface"/>
                <a:cs typeface="Abril Fatface"/>
                <a:sym typeface="Abril Fatface"/>
              </a:rPr>
              <a:t> </a:t>
            </a:r>
            <a:fld id="{00000000-1234-1234-1234-123412341234}" type="slidenum">
              <a:rPr b="0" lang="en-ID" sz="1400">
                <a:solidFill>
                  <a:schemeClr val="dk1"/>
                </a:solidFill>
                <a:latin typeface="Abril Fatface"/>
                <a:ea typeface="Abril Fatface"/>
                <a:cs typeface="Abril Fatface"/>
                <a:sym typeface="Abril Fatface"/>
              </a:rPr>
              <a:t>‹#›</a:t>
            </a:fld>
            <a:endParaRPr b="0" sz="1400">
              <a:solidFill>
                <a:schemeClr val="dk1"/>
              </a:solidFill>
              <a:latin typeface="Abril Fatface"/>
              <a:ea typeface="Abril Fatface"/>
              <a:cs typeface="Abril Fatface"/>
              <a:sym typeface="Abril Fatface"/>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7_Title Slide">
  <p:cSld name="7_Title Slide">
    <p:spTree>
      <p:nvGrpSpPr>
        <p:cNvPr id="58" name="Shape 58"/>
        <p:cNvGrpSpPr/>
        <p:nvPr/>
      </p:nvGrpSpPr>
      <p:grpSpPr>
        <a:xfrm>
          <a:off x="0" y="0"/>
          <a:ext cx="0" cy="0"/>
          <a:chOff x="0" y="0"/>
          <a:chExt cx="0" cy="0"/>
        </a:xfrm>
      </p:grpSpPr>
      <p:sp>
        <p:nvSpPr>
          <p:cNvPr id="59" name="Google Shape;59;p10"/>
          <p:cNvSpPr/>
          <p:nvPr>
            <p:ph idx="2" type="pic"/>
          </p:nvPr>
        </p:nvSpPr>
        <p:spPr>
          <a:xfrm>
            <a:off x="1592694" y="2667932"/>
            <a:ext cx="3681553" cy="2299351"/>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1000"/>
              <a:buFont typeface="Arial"/>
              <a:buChar char="•"/>
              <a:defRPr b="0" i="0" sz="1000" u="none" cap="none" strike="noStrike">
                <a:solidFill>
                  <a:schemeClr val="dk1"/>
                </a:solidFill>
                <a:latin typeface="Montserrat"/>
                <a:ea typeface="Montserrat"/>
                <a:cs typeface="Montserrat"/>
                <a:sym typeface="Montserrat"/>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Montserrat"/>
                <a:ea typeface="Montserrat"/>
                <a:cs typeface="Montserrat"/>
                <a:sym typeface="Montserrat"/>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Montserrat"/>
                <a:ea typeface="Montserrat"/>
                <a:cs typeface="Montserrat"/>
                <a:sym typeface="Montserrat"/>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9pPr>
          </a:lstStyle>
          <a:p/>
        </p:txBody>
      </p:sp>
      <p:sp>
        <p:nvSpPr>
          <p:cNvPr id="60" name="Google Shape;60;p10"/>
          <p:cNvSpPr/>
          <p:nvPr>
            <p:ph idx="3" type="pic"/>
          </p:nvPr>
        </p:nvSpPr>
        <p:spPr>
          <a:xfrm>
            <a:off x="6917752" y="2667932"/>
            <a:ext cx="3681553" cy="2299351"/>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1000"/>
              <a:buFont typeface="Arial"/>
              <a:buChar char="•"/>
              <a:defRPr b="0" i="0" sz="1000" u="none" cap="none" strike="noStrike">
                <a:solidFill>
                  <a:schemeClr val="dk1"/>
                </a:solidFill>
                <a:latin typeface="Montserrat"/>
                <a:ea typeface="Montserrat"/>
                <a:cs typeface="Montserrat"/>
                <a:sym typeface="Montserrat"/>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Montserrat"/>
                <a:ea typeface="Montserrat"/>
                <a:cs typeface="Montserrat"/>
                <a:sym typeface="Montserrat"/>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Montserrat"/>
                <a:ea typeface="Montserrat"/>
                <a:cs typeface="Montserrat"/>
                <a:sym typeface="Montserrat"/>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9pPr>
          </a:lstStyle>
          <a:p/>
        </p:txBody>
      </p:sp>
      <p:sp>
        <p:nvSpPr>
          <p:cNvPr id="61" name="Google Shape;61;p10"/>
          <p:cNvSpPr/>
          <p:nvPr>
            <p:ph idx="4" type="pic"/>
          </p:nvPr>
        </p:nvSpPr>
        <p:spPr>
          <a:xfrm>
            <a:off x="3782133" y="2359478"/>
            <a:ext cx="4617168" cy="2883698"/>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1000"/>
              <a:buFont typeface="Arial"/>
              <a:buChar char="•"/>
              <a:defRPr b="0" i="0" sz="1000" u="none" cap="none" strike="noStrike">
                <a:solidFill>
                  <a:schemeClr val="dk1"/>
                </a:solidFill>
                <a:latin typeface="Montserrat"/>
                <a:ea typeface="Montserrat"/>
                <a:cs typeface="Montserrat"/>
                <a:sym typeface="Montserrat"/>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Montserrat"/>
                <a:ea typeface="Montserrat"/>
                <a:cs typeface="Montserrat"/>
                <a:sym typeface="Montserrat"/>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Montserrat"/>
                <a:ea typeface="Montserrat"/>
                <a:cs typeface="Montserrat"/>
                <a:sym typeface="Montserrat"/>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9pPr>
          </a:lstStyle>
          <a:p/>
        </p:txBody>
      </p:sp>
      <p:sp>
        <p:nvSpPr>
          <p:cNvPr id="62" name="Google Shape;62;p10"/>
          <p:cNvSpPr txBox="1"/>
          <p:nvPr>
            <p:ph idx="1" type="body"/>
          </p:nvPr>
        </p:nvSpPr>
        <p:spPr>
          <a:xfrm>
            <a:off x="1205166" y="742658"/>
            <a:ext cx="10567733" cy="1206456"/>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3600"/>
              <a:buFont typeface="Arial"/>
              <a:buNone/>
              <a:defRPr b="0" i="0" sz="3600" u="none" cap="none" strike="noStrike">
                <a:solidFill>
                  <a:schemeClr val="dk1"/>
                </a:solidFill>
                <a:latin typeface="Abril Fatface"/>
                <a:ea typeface="Abril Fatface"/>
                <a:cs typeface="Abril Fatface"/>
                <a:sym typeface="Abril Fatface"/>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Montserrat"/>
                <a:ea typeface="Montserrat"/>
                <a:cs typeface="Montserrat"/>
                <a:sym typeface="Montserrat"/>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Montserrat"/>
                <a:ea typeface="Montserrat"/>
                <a:cs typeface="Montserrat"/>
                <a:sym typeface="Montserrat"/>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9pPr>
          </a:lstStyle>
          <a:p/>
        </p:txBody>
      </p:sp>
      <p:cxnSp>
        <p:nvCxnSpPr>
          <p:cNvPr id="63" name="Google Shape;63;p10"/>
          <p:cNvCxnSpPr/>
          <p:nvPr/>
        </p:nvCxnSpPr>
        <p:spPr>
          <a:xfrm>
            <a:off x="1301083" y="716535"/>
            <a:ext cx="1306286" cy="0"/>
          </a:xfrm>
          <a:prstGeom prst="straightConnector1">
            <a:avLst/>
          </a:prstGeom>
          <a:noFill/>
          <a:ln cap="flat" cmpd="sng" w="50800">
            <a:solidFill>
              <a:schemeClr val="accent6"/>
            </a:solidFill>
            <a:prstDash val="solid"/>
            <a:miter lim="800000"/>
            <a:headEnd len="sm" w="sm" type="none"/>
            <a:tailEnd len="sm" w="sm" type="none"/>
          </a:ln>
        </p:spPr>
      </p:cxnSp>
      <p:sp>
        <p:nvSpPr>
          <p:cNvPr id="64" name="Google Shape;64;p10"/>
          <p:cNvSpPr/>
          <p:nvPr/>
        </p:nvSpPr>
        <p:spPr>
          <a:xfrm flipH="1">
            <a:off x="419100" y="419100"/>
            <a:ext cx="11353798" cy="6019800"/>
          </a:xfrm>
          <a:prstGeom prst="snip1Rect">
            <a:avLst>
              <a:gd fmla="val 16667" name="adj"/>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ontserrat"/>
              <a:ea typeface="Montserrat"/>
              <a:cs typeface="Montserrat"/>
              <a:sym typeface="Montserrat"/>
            </a:endParaRPr>
          </a:p>
        </p:txBody>
      </p:sp>
      <p:sp>
        <p:nvSpPr>
          <p:cNvPr id="65" name="Google Shape;65;p10"/>
          <p:cNvSpPr txBox="1"/>
          <p:nvPr/>
        </p:nvSpPr>
        <p:spPr>
          <a:xfrm>
            <a:off x="10578171" y="6061051"/>
            <a:ext cx="1194727" cy="377849"/>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rPr b="0" lang="en-ID" sz="1400">
                <a:solidFill>
                  <a:schemeClr val="dk1"/>
                </a:solidFill>
                <a:latin typeface="Abril Fatface"/>
                <a:ea typeface="Abril Fatface"/>
                <a:cs typeface="Abril Fatface"/>
                <a:sym typeface="Abril Fatface"/>
              </a:rPr>
              <a:t>Slide</a:t>
            </a:r>
            <a:r>
              <a:rPr b="0" lang="en-ID" sz="1400">
                <a:solidFill>
                  <a:schemeClr val="dk1"/>
                </a:solidFill>
                <a:latin typeface="Abril Fatface"/>
                <a:ea typeface="Abril Fatface"/>
                <a:cs typeface="Abril Fatface"/>
                <a:sym typeface="Abril Fatface"/>
              </a:rPr>
              <a:t> </a:t>
            </a:r>
            <a:fld id="{00000000-1234-1234-1234-123412341234}" type="slidenum">
              <a:rPr b="0" lang="en-ID" sz="1400">
                <a:solidFill>
                  <a:schemeClr val="dk1"/>
                </a:solidFill>
                <a:latin typeface="Abril Fatface"/>
                <a:ea typeface="Abril Fatface"/>
                <a:cs typeface="Abril Fatface"/>
                <a:sym typeface="Abril Fatface"/>
              </a:rPr>
              <a:t>‹#›</a:t>
            </a:fld>
            <a:endParaRPr b="0" sz="1400">
              <a:solidFill>
                <a:schemeClr val="dk1"/>
              </a:solidFill>
              <a:latin typeface="Abril Fatface"/>
              <a:ea typeface="Abril Fatface"/>
              <a:cs typeface="Abril Fatface"/>
              <a:sym typeface="Abril Fatface"/>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5"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image" Target="../media/image12.png"/><Relationship Id="rId4" Type="http://schemas.openxmlformats.org/officeDocument/2006/relationships/image" Target="../media/image14.png"/><Relationship Id="rId5" Type="http://schemas.openxmlformats.org/officeDocument/2006/relationships/image" Target="../media/image13.png"/><Relationship Id="rId6"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3.jpg"/><Relationship Id="rId4" Type="http://schemas.openxmlformats.org/officeDocument/2006/relationships/image" Target="../media/image9.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1.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26"/>
          <p:cNvSpPr txBox="1"/>
          <p:nvPr/>
        </p:nvSpPr>
        <p:spPr>
          <a:xfrm>
            <a:off x="1292650" y="1979475"/>
            <a:ext cx="10146600" cy="15696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ID" sz="9600">
                <a:solidFill>
                  <a:schemeClr val="dk1"/>
                </a:solidFill>
                <a:latin typeface="Abril Fatface"/>
                <a:ea typeface="Abril Fatface"/>
                <a:cs typeface="Abril Fatface"/>
                <a:sym typeface="Abril Fatface"/>
              </a:rPr>
              <a:t>International</a:t>
            </a:r>
            <a:endParaRPr sz="9600">
              <a:solidFill>
                <a:schemeClr val="dk1"/>
              </a:solidFill>
              <a:latin typeface="Abril Fatface"/>
              <a:ea typeface="Abril Fatface"/>
              <a:cs typeface="Abril Fatface"/>
              <a:sym typeface="Abril Fatface"/>
            </a:endParaRPr>
          </a:p>
          <a:p>
            <a:pPr indent="0" lvl="0" marL="0" marR="0" rtl="0" algn="ctr">
              <a:spcBef>
                <a:spcPts val="0"/>
              </a:spcBef>
              <a:spcAft>
                <a:spcPts val="0"/>
              </a:spcAft>
              <a:buNone/>
            </a:pPr>
            <a:r>
              <a:rPr lang="en-ID" sz="9600">
                <a:solidFill>
                  <a:schemeClr val="dk1"/>
                </a:solidFill>
                <a:latin typeface="Abril Fatface"/>
                <a:ea typeface="Abril Fatface"/>
                <a:cs typeface="Abril Fatface"/>
                <a:sym typeface="Abril Fatface"/>
              </a:rPr>
              <a:t>Motor Company</a:t>
            </a:r>
            <a:endParaRPr sz="9600">
              <a:solidFill>
                <a:schemeClr val="dk1"/>
              </a:solidFill>
              <a:latin typeface="Abril Fatface"/>
              <a:ea typeface="Abril Fatface"/>
              <a:cs typeface="Abril Fatface"/>
              <a:sym typeface="Abril Fatface"/>
            </a:endParaRPr>
          </a:p>
        </p:txBody>
      </p:sp>
      <p:sp>
        <p:nvSpPr>
          <p:cNvPr id="178" name="Google Shape;178;p26"/>
          <p:cNvSpPr/>
          <p:nvPr/>
        </p:nvSpPr>
        <p:spPr>
          <a:xfrm>
            <a:off x="2751803" y="3793415"/>
            <a:ext cx="6688393" cy="553998"/>
          </a:xfrm>
          <a:prstGeom prst="rect">
            <a:avLst/>
          </a:prstGeom>
          <a:noFill/>
          <a:ln>
            <a:noFill/>
          </a:ln>
        </p:spPr>
        <p:txBody>
          <a:bodyPr anchorCtr="0" anchor="t" bIns="45700" lIns="91425" spcFirstLastPara="1" rIns="91425" wrap="square" tIns="45700">
            <a:noAutofit/>
          </a:bodyPr>
          <a:lstStyle/>
          <a:p>
            <a:pPr indent="0" lvl="0" marL="0" marR="0" rtl="0" algn="ctr">
              <a:lnSpc>
                <a:spcPct val="150000"/>
              </a:lnSpc>
              <a:spcBef>
                <a:spcPts val="0"/>
              </a:spcBef>
              <a:spcAft>
                <a:spcPts val="0"/>
              </a:spcAft>
              <a:buNone/>
            </a:pPr>
            <a:r>
              <a:t/>
            </a:r>
            <a:endParaRPr b="0" i="0" sz="2000" u="none" cap="none" strike="noStrike">
              <a:solidFill>
                <a:schemeClr val="dk1"/>
              </a:solidFill>
              <a:latin typeface="Montserrat"/>
              <a:ea typeface="Montserrat"/>
              <a:cs typeface="Montserrat"/>
              <a:sym typeface="Montserrat"/>
            </a:endParaRPr>
          </a:p>
        </p:txBody>
      </p:sp>
      <p:cxnSp>
        <p:nvCxnSpPr>
          <p:cNvPr id="179" name="Google Shape;179;p26"/>
          <p:cNvCxnSpPr/>
          <p:nvPr/>
        </p:nvCxnSpPr>
        <p:spPr>
          <a:xfrm>
            <a:off x="5789802" y="3671246"/>
            <a:ext cx="612396" cy="0"/>
          </a:xfrm>
          <a:prstGeom prst="straightConnector1">
            <a:avLst/>
          </a:prstGeom>
          <a:noFill/>
          <a:ln cap="flat" cmpd="sng" w="31750">
            <a:solidFill>
              <a:schemeClr val="accent6"/>
            </a:solidFill>
            <a:prstDash val="solid"/>
            <a:miter lim="800000"/>
            <a:headEnd len="sm" w="sm" type="none"/>
            <a:tailEnd len="sm" w="sm"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7"/>
                                        </p:tgtEl>
                                        <p:attrNameLst>
                                          <p:attrName>style.visibility</p:attrName>
                                        </p:attrNameLst>
                                      </p:cBhvr>
                                      <p:to>
                                        <p:strVal val="visible"/>
                                      </p:to>
                                    </p:set>
                                    <p:animEffect filter="fade" transition="in">
                                      <p:cBhvr>
                                        <p:cTn dur="500"/>
                                        <p:tgtEl>
                                          <p:spTgt spid="177"/>
                                        </p:tgtEl>
                                      </p:cBhvr>
                                    </p:animEffect>
                                  </p:childTnLst>
                                </p:cTn>
                              </p:par>
                              <p:par>
                                <p:cTn fill="hold" nodeType="withEffect" presetClass="entr" presetID="10" presetSubtype="0">
                                  <p:stCondLst>
                                    <p:cond delay="0"/>
                                  </p:stCondLst>
                                  <p:childTnLst>
                                    <p:set>
                                      <p:cBhvr>
                                        <p:cTn dur="1" fill="hold">
                                          <p:stCondLst>
                                            <p:cond delay="0"/>
                                          </p:stCondLst>
                                        </p:cTn>
                                        <p:tgtEl>
                                          <p:spTgt spid="178"/>
                                        </p:tgtEl>
                                        <p:attrNameLst>
                                          <p:attrName>style.visibility</p:attrName>
                                        </p:attrNameLst>
                                      </p:cBhvr>
                                      <p:to>
                                        <p:strVal val="visible"/>
                                      </p:to>
                                    </p:set>
                                    <p:animEffect filter="fade" transition="in">
                                      <p:cBhvr>
                                        <p:cTn dur="500"/>
                                        <p:tgtEl>
                                          <p:spTgt spid="17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9" name="Shape 259"/>
        <p:cNvGrpSpPr/>
        <p:nvPr/>
      </p:nvGrpSpPr>
      <p:grpSpPr>
        <a:xfrm>
          <a:off x="0" y="0"/>
          <a:ext cx="0" cy="0"/>
          <a:chOff x="0" y="0"/>
          <a:chExt cx="0" cy="0"/>
        </a:xfrm>
      </p:grpSpPr>
      <p:sp>
        <p:nvSpPr>
          <p:cNvPr id="260" name="Google Shape;260;p35"/>
          <p:cNvSpPr txBox="1"/>
          <p:nvPr>
            <p:ph idx="1" type="body"/>
          </p:nvPr>
        </p:nvSpPr>
        <p:spPr>
          <a:xfrm>
            <a:off x="1105841" y="977858"/>
            <a:ext cx="10567800" cy="12066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ID"/>
              <a:t>How the vehicles react to obstacles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4" name="Shape 264"/>
        <p:cNvGrpSpPr/>
        <p:nvPr/>
      </p:nvGrpSpPr>
      <p:grpSpPr>
        <a:xfrm>
          <a:off x="0" y="0"/>
          <a:ext cx="0" cy="0"/>
          <a:chOff x="0" y="0"/>
          <a:chExt cx="0" cy="0"/>
        </a:xfrm>
      </p:grpSpPr>
      <p:sp>
        <p:nvSpPr>
          <p:cNvPr id="265" name="Google Shape;265;p36"/>
          <p:cNvSpPr txBox="1"/>
          <p:nvPr>
            <p:ph idx="1" type="body"/>
          </p:nvPr>
        </p:nvSpPr>
        <p:spPr>
          <a:xfrm>
            <a:off x="1205166" y="742658"/>
            <a:ext cx="10567733" cy="1206456"/>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Clr>
                <a:schemeClr val="dk1"/>
              </a:buClr>
              <a:buSzPts val="3600"/>
              <a:buNone/>
            </a:pPr>
            <a:r>
              <a:rPr lang="en-ID"/>
              <a:t>Code Snippet</a:t>
            </a:r>
            <a:endParaRPr/>
          </a:p>
        </p:txBody>
      </p:sp>
      <p:pic>
        <p:nvPicPr>
          <p:cNvPr id="266" name="Google Shape;266;p36"/>
          <p:cNvPicPr preferRelativeResize="0"/>
          <p:nvPr/>
        </p:nvPicPr>
        <p:blipFill>
          <a:blip r:embed="rId3">
            <a:alphaModFix/>
          </a:blip>
          <a:stretch>
            <a:fillRect/>
          </a:stretch>
        </p:blipFill>
        <p:spPr>
          <a:xfrm>
            <a:off x="1205175" y="1407970"/>
            <a:ext cx="3477801" cy="2570850"/>
          </a:xfrm>
          <a:prstGeom prst="rect">
            <a:avLst/>
          </a:prstGeom>
          <a:noFill/>
          <a:ln>
            <a:noFill/>
          </a:ln>
        </p:spPr>
      </p:pic>
      <p:pic>
        <p:nvPicPr>
          <p:cNvPr id="267" name="Google Shape;267;p36"/>
          <p:cNvPicPr preferRelativeResize="0"/>
          <p:nvPr/>
        </p:nvPicPr>
        <p:blipFill>
          <a:blip r:embed="rId4">
            <a:alphaModFix/>
          </a:blip>
          <a:stretch>
            <a:fillRect/>
          </a:stretch>
        </p:blipFill>
        <p:spPr>
          <a:xfrm>
            <a:off x="5511025" y="785648"/>
            <a:ext cx="4719053" cy="1490225"/>
          </a:xfrm>
          <a:prstGeom prst="rect">
            <a:avLst/>
          </a:prstGeom>
          <a:noFill/>
          <a:ln>
            <a:noFill/>
          </a:ln>
        </p:spPr>
      </p:pic>
      <p:pic>
        <p:nvPicPr>
          <p:cNvPr id="268" name="Google Shape;268;p36"/>
          <p:cNvPicPr preferRelativeResize="0"/>
          <p:nvPr/>
        </p:nvPicPr>
        <p:blipFill>
          <a:blip r:embed="rId5">
            <a:alphaModFix/>
          </a:blip>
          <a:stretch>
            <a:fillRect/>
          </a:stretch>
        </p:blipFill>
        <p:spPr>
          <a:xfrm>
            <a:off x="4969000" y="2488600"/>
            <a:ext cx="6641899" cy="1490225"/>
          </a:xfrm>
          <a:prstGeom prst="rect">
            <a:avLst/>
          </a:prstGeom>
          <a:noFill/>
          <a:ln>
            <a:noFill/>
          </a:ln>
        </p:spPr>
      </p:pic>
      <p:pic>
        <p:nvPicPr>
          <p:cNvPr id="269" name="Google Shape;269;p36"/>
          <p:cNvPicPr preferRelativeResize="0"/>
          <p:nvPr/>
        </p:nvPicPr>
        <p:blipFill>
          <a:blip r:embed="rId6">
            <a:alphaModFix/>
          </a:blip>
          <a:stretch>
            <a:fillRect/>
          </a:stretch>
        </p:blipFill>
        <p:spPr>
          <a:xfrm>
            <a:off x="5511026" y="4341248"/>
            <a:ext cx="5636757" cy="173542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3" name="Shape 273"/>
        <p:cNvGrpSpPr/>
        <p:nvPr/>
      </p:nvGrpSpPr>
      <p:grpSpPr>
        <a:xfrm>
          <a:off x="0" y="0"/>
          <a:ext cx="0" cy="0"/>
          <a:chOff x="0" y="0"/>
          <a:chExt cx="0" cy="0"/>
        </a:xfrm>
      </p:grpSpPr>
      <p:sp>
        <p:nvSpPr>
          <p:cNvPr id="274" name="Google Shape;274;p37"/>
          <p:cNvSpPr txBox="1"/>
          <p:nvPr>
            <p:ph idx="1" type="body"/>
          </p:nvPr>
        </p:nvSpPr>
        <p:spPr>
          <a:xfrm>
            <a:off x="1205166" y="742658"/>
            <a:ext cx="10567733" cy="1206456"/>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Clr>
                <a:schemeClr val="dk1"/>
              </a:buClr>
              <a:buSzPts val="3600"/>
              <a:buNone/>
            </a:pPr>
            <a:r>
              <a:rPr lang="en-ID"/>
              <a:t>How do they interact with each other</a:t>
            </a:r>
            <a:endParaRPr/>
          </a:p>
        </p:txBody>
      </p:sp>
      <p:sp>
        <p:nvSpPr>
          <p:cNvPr id="275" name="Google Shape;275;p37"/>
          <p:cNvSpPr/>
          <p:nvPr/>
        </p:nvSpPr>
        <p:spPr>
          <a:xfrm rot="10800000">
            <a:off x="4541253" y="1966675"/>
            <a:ext cx="3109491" cy="2680596"/>
          </a:xfrm>
          <a:prstGeom prst="triangle">
            <a:avLst>
              <a:gd fmla="val 50000" name="adj"/>
            </a:avLst>
          </a:prstGeom>
          <a:noFill/>
          <a:ln cap="flat" cmpd="sng" w="1270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ontserrat"/>
              <a:ea typeface="Montserrat"/>
              <a:cs typeface="Montserrat"/>
              <a:sym typeface="Montserrat"/>
            </a:endParaRPr>
          </a:p>
        </p:txBody>
      </p:sp>
      <p:pic>
        <p:nvPicPr>
          <p:cNvPr id="276" name="Google Shape;276;p37"/>
          <p:cNvPicPr preferRelativeResize="0"/>
          <p:nvPr/>
        </p:nvPicPr>
        <p:blipFill>
          <a:blip r:embed="rId3">
            <a:alphaModFix/>
          </a:blip>
          <a:stretch>
            <a:fillRect/>
          </a:stretch>
        </p:blipFill>
        <p:spPr>
          <a:xfrm>
            <a:off x="1930731" y="1518286"/>
            <a:ext cx="8330551" cy="465022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0" name="Shape 280"/>
        <p:cNvGrpSpPr/>
        <p:nvPr/>
      </p:nvGrpSpPr>
      <p:grpSpPr>
        <a:xfrm>
          <a:off x="0" y="0"/>
          <a:ext cx="0" cy="0"/>
          <a:chOff x="0" y="0"/>
          <a:chExt cx="0" cy="0"/>
        </a:xfrm>
      </p:grpSpPr>
      <p:sp>
        <p:nvSpPr>
          <p:cNvPr id="281" name="Google Shape;281;p38"/>
          <p:cNvSpPr/>
          <p:nvPr>
            <p:ph idx="2" type="pic"/>
          </p:nvPr>
        </p:nvSpPr>
        <p:spPr>
          <a:xfrm>
            <a:off x="3477201" y="1339226"/>
            <a:ext cx="5237700" cy="4515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t/>
            </a:r>
            <a:endParaRPr/>
          </a:p>
        </p:txBody>
      </p:sp>
      <p:sp>
        <p:nvSpPr>
          <p:cNvPr id="282" name="Google Shape;282;p38"/>
          <p:cNvSpPr txBox="1"/>
          <p:nvPr>
            <p:ph idx="1" type="body"/>
          </p:nvPr>
        </p:nvSpPr>
        <p:spPr>
          <a:xfrm>
            <a:off x="1205166" y="742658"/>
            <a:ext cx="10567800" cy="12066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ID"/>
              <a:t>Final Design</a:t>
            </a:r>
            <a:endParaRPr/>
          </a:p>
        </p:txBody>
      </p:sp>
      <p:pic>
        <p:nvPicPr>
          <p:cNvPr id="283" name="Google Shape;283;p38"/>
          <p:cNvPicPr preferRelativeResize="0"/>
          <p:nvPr/>
        </p:nvPicPr>
        <p:blipFill>
          <a:blip r:embed="rId3">
            <a:alphaModFix/>
          </a:blip>
          <a:stretch>
            <a:fillRect/>
          </a:stretch>
        </p:blipFill>
        <p:spPr>
          <a:xfrm>
            <a:off x="1205175" y="2068800"/>
            <a:ext cx="4943050" cy="2134500"/>
          </a:xfrm>
          <a:prstGeom prst="rect">
            <a:avLst/>
          </a:prstGeom>
          <a:noFill/>
          <a:ln>
            <a:noFill/>
          </a:ln>
        </p:spPr>
      </p:pic>
      <p:pic>
        <p:nvPicPr>
          <p:cNvPr id="284" name="Google Shape;284;p38"/>
          <p:cNvPicPr preferRelativeResize="0"/>
          <p:nvPr/>
        </p:nvPicPr>
        <p:blipFill>
          <a:blip r:embed="rId4">
            <a:alphaModFix/>
          </a:blip>
          <a:stretch>
            <a:fillRect/>
          </a:stretch>
        </p:blipFill>
        <p:spPr>
          <a:xfrm>
            <a:off x="6729275" y="2220100"/>
            <a:ext cx="4709699" cy="20337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8" name="Shape 288"/>
        <p:cNvGrpSpPr/>
        <p:nvPr/>
      </p:nvGrpSpPr>
      <p:grpSpPr>
        <a:xfrm>
          <a:off x="0" y="0"/>
          <a:ext cx="0" cy="0"/>
          <a:chOff x="0" y="0"/>
          <a:chExt cx="0" cy="0"/>
        </a:xfrm>
      </p:grpSpPr>
      <p:sp>
        <p:nvSpPr>
          <p:cNvPr id="289" name="Google Shape;289;p39"/>
          <p:cNvSpPr txBox="1"/>
          <p:nvPr/>
        </p:nvSpPr>
        <p:spPr>
          <a:xfrm>
            <a:off x="1233291" y="2401865"/>
            <a:ext cx="9725419" cy="156966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ID" sz="9600">
                <a:solidFill>
                  <a:schemeClr val="dk1"/>
                </a:solidFill>
                <a:latin typeface="Abril Fatface"/>
                <a:ea typeface="Abril Fatface"/>
                <a:cs typeface="Abril Fatface"/>
                <a:sym typeface="Abril Fatface"/>
              </a:rPr>
              <a:t>Thank You</a:t>
            </a:r>
            <a:endParaRPr sz="9600">
              <a:solidFill>
                <a:schemeClr val="accent6"/>
              </a:solidFill>
              <a:latin typeface="Abril Fatface"/>
              <a:ea typeface="Abril Fatface"/>
              <a:cs typeface="Abril Fatface"/>
              <a:sym typeface="Abril Fatface"/>
            </a:endParaRPr>
          </a:p>
        </p:txBody>
      </p:sp>
      <p:sp>
        <p:nvSpPr>
          <p:cNvPr id="290" name="Google Shape;290;p39"/>
          <p:cNvSpPr/>
          <p:nvPr/>
        </p:nvSpPr>
        <p:spPr>
          <a:xfrm>
            <a:off x="3512774" y="3616399"/>
            <a:ext cx="5356952" cy="830997"/>
          </a:xfrm>
          <a:prstGeom prst="rect">
            <a:avLst/>
          </a:prstGeom>
          <a:noFill/>
          <a:ln>
            <a:noFill/>
          </a:ln>
        </p:spPr>
        <p:txBody>
          <a:bodyPr anchorCtr="0" anchor="t" bIns="45700" lIns="91425" spcFirstLastPara="1" rIns="91425" wrap="square" tIns="45700">
            <a:noAutofit/>
          </a:bodyPr>
          <a:lstStyle/>
          <a:p>
            <a:pPr indent="0" lvl="0" marL="0" marR="0" rtl="0" algn="ctr">
              <a:lnSpc>
                <a:spcPct val="150000"/>
              </a:lnSpc>
              <a:spcBef>
                <a:spcPts val="0"/>
              </a:spcBef>
              <a:spcAft>
                <a:spcPts val="0"/>
              </a:spcAft>
              <a:buNone/>
            </a:pPr>
            <a:r>
              <a:rPr lang="en-ID" sz="3200">
                <a:solidFill>
                  <a:schemeClr val="accent6"/>
                </a:solidFill>
                <a:latin typeface="Montserrat"/>
                <a:ea typeface="Montserrat"/>
                <a:cs typeface="Montserrat"/>
                <a:sym typeface="Montserrat"/>
              </a:rPr>
              <a:t>For The Attention</a:t>
            </a:r>
            <a:endParaRPr sz="3200">
              <a:solidFill>
                <a:schemeClr val="accent6"/>
              </a:solidFill>
              <a:latin typeface="Montserrat"/>
              <a:ea typeface="Montserrat"/>
              <a:cs typeface="Montserrat"/>
              <a:sym typeface="Montserra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89"/>
                                        </p:tgtEl>
                                        <p:attrNameLst>
                                          <p:attrName>style.visibility</p:attrName>
                                        </p:attrNameLst>
                                      </p:cBhvr>
                                      <p:to>
                                        <p:strVal val="visible"/>
                                      </p:to>
                                    </p:set>
                                    <p:animEffect filter="fade" transition="in">
                                      <p:cBhvr>
                                        <p:cTn dur="500"/>
                                        <p:tgtEl>
                                          <p:spTgt spid="289"/>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290"/>
                                        </p:tgtEl>
                                        <p:attrNameLst>
                                          <p:attrName>style.visibility</p:attrName>
                                        </p:attrNameLst>
                                      </p:cBhvr>
                                      <p:to>
                                        <p:strVal val="visible"/>
                                      </p:to>
                                    </p:set>
                                    <p:animEffect filter="fade" transition="in">
                                      <p:cBhvr>
                                        <p:cTn dur="500"/>
                                        <p:tgtEl>
                                          <p:spTgt spid="29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27"/>
          <p:cNvSpPr txBox="1"/>
          <p:nvPr/>
        </p:nvSpPr>
        <p:spPr>
          <a:xfrm>
            <a:off x="1205167" y="2307816"/>
            <a:ext cx="585417"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ID" sz="2800" u="none" cap="none" strike="noStrike">
                <a:solidFill>
                  <a:schemeClr val="accent6"/>
                </a:solidFill>
                <a:latin typeface="Abril Fatface"/>
                <a:ea typeface="Abril Fatface"/>
                <a:cs typeface="Abril Fatface"/>
                <a:sym typeface="Abril Fatface"/>
              </a:rPr>
              <a:t>01</a:t>
            </a:r>
            <a:endParaRPr b="1" sz="2800">
              <a:solidFill>
                <a:schemeClr val="accent6"/>
              </a:solidFill>
              <a:latin typeface="Abril Fatface"/>
              <a:ea typeface="Abril Fatface"/>
              <a:cs typeface="Abril Fatface"/>
              <a:sym typeface="Abril Fatface"/>
            </a:endParaRPr>
          </a:p>
        </p:txBody>
      </p:sp>
      <p:sp>
        <p:nvSpPr>
          <p:cNvPr id="185" name="Google Shape;185;p27"/>
          <p:cNvSpPr txBox="1"/>
          <p:nvPr/>
        </p:nvSpPr>
        <p:spPr>
          <a:xfrm>
            <a:off x="1790584" y="2227003"/>
            <a:ext cx="2324675" cy="4001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D" sz="2000">
                <a:solidFill>
                  <a:schemeClr val="dk1"/>
                </a:solidFill>
                <a:latin typeface="Abril Fatface"/>
                <a:ea typeface="Abril Fatface"/>
                <a:cs typeface="Abril Fatface"/>
                <a:sym typeface="Abril Fatface"/>
              </a:rPr>
              <a:t>Welcome message</a:t>
            </a:r>
            <a:endParaRPr sz="2000">
              <a:solidFill>
                <a:schemeClr val="dk1"/>
              </a:solidFill>
              <a:latin typeface="Abril Fatface"/>
              <a:ea typeface="Abril Fatface"/>
              <a:cs typeface="Abril Fatface"/>
              <a:sym typeface="Abril Fatface"/>
            </a:endParaRPr>
          </a:p>
        </p:txBody>
      </p:sp>
      <p:sp>
        <p:nvSpPr>
          <p:cNvPr id="186" name="Google Shape;186;p27"/>
          <p:cNvSpPr txBox="1"/>
          <p:nvPr/>
        </p:nvSpPr>
        <p:spPr>
          <a:xfrm>
            <a:off x="1790584" y="2601544"/>
            <a:ext cx="3971400" cy="27699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D" sz="1200">
                <a:solidFill>
                  <a:schemeClr val="dk1"/>
                </a:solidFill>
                <a:latin typeface="Montserrat"/>
                <a:ea typeface="Montserrat"/>
                <a:cs typeface="Montserrat"/>
                <a:sym typeface="Montserrat"/>
              </a:rPr>
              <a:t>One day however a small line of blind text</a:t>
            </a:r>
            <a:endParaRPr sz="1200">
              <a:solidFill>
                <a:schemeClr val="dk1"/>
              </a:solidFill>
              <a:latin typeface="Montserrat"/>
              <a:ea typeface="Montserrat"/>
              <a:cs typeface="Montserrat"/>
              <a:sym typeface="Montserrat"/>
            </a:endParaRPr>
          </a:p>
        </p:txBody>
      </p:sp>
      <p:sp>
        <p:nvSpPr>
          <p:cNvPr id="187" name="Google Shape;187;p27"/>
          <p:cNvSpPr txBox="1"/>
          <p:nvPr/>
        </p:nvSpPr>
        <p:spPr>
          <a:xfrm>
            <a:off x="1205167" y="3300636"/>
            <a:ext cx="622286"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ID" sz="2800">
                <a:solidFill>
                  <a:schemeClr val="accent6"/>
                </a:solidFill>
                <a:latin typeface="Abril Fatface"/>
                <a:ea typeface="Abril Fatface"/>
                <a:cs typeface="Abril Fatface"/>
                <a:sym typeface="Abril Fatface"/>
              </a:rPr>
              <a:t>02</a:t>
            </a:r>
            <a:endParaRPr b="1" sz="2800">
              <a:solidFill>
                <a:schemeClr val="accent6"/>
              </a:solidFill>
              <a:latin typeface="Abril Fatface"/>
              <a:ea typeface="Abril Fatface"/>
              <a:cs typeface="Abril Fatface"/>
              <a:sym typeface="Abril Fatface"/>
            </a:endParaRPr>
          </a:p>
        </p:txBody>
      </p:sp>
      <p:sp>
        <p:nvSpPr>
          <p:cNvPr id="188" name="Google Shape;188;p27"/>
          <p:cNvSpPr txBox="1"/>
          <p:nvPr/>
        </p:nvSpPr>
        <p:spPr>
          <a:xfrm>
            <a:off x="1790584" y="3219823"/>
            <a:ext cx="1858201" cy="4001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D" sz="2000">
                <a:solidFill>
                  <a:schemeClr val="dk1"/>
                </a:solidFill>
                <a:latin typeface="Abril Fatface"/>
                <a:ea typeface="Abril Fatface"/>
                <a:cs typeface="Abril Fatface"/>
                <a:sym typeface="Abril Fatface"/>
              </a:rPr>
              <a:t>Meet The CEO</a:t>
            </a:r>
            <a:endParaRPr sz="2000">
              <a:solidFill>
                <a:schemeClr val="dk1"/>
              </a:solidFill>
              <a:latin typeface="Abril Fatface"/>
              <a:ea typeface="Abril Fatface"/>
              <a:cs typeface="Abril Fatface"/>
              <a:sym typeface="Abril Fatface"/>
            </a:endParaRPr>
          </a:p>
        </p:txBody>
      </p:sp>
      <p:sp>
        <p:nvSpPr>
          <p:cNvPr id="189" name="Google Shape;189;p27"/>
          <p:cNvSpPr txBox="1"/>
          <p:nvPr/>
        </p:nvSpPr>
        <p:spPr>
          <a:xfrm>
            <a:off x="1790584" y="3594364"/>
            <a:ext cx="3971400" cy="27699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D" sz="1200">
                <a:solidFill>
                  <a:schemeClr val="dk1"/>
                </a:solidFill>
                <a:latin typeface="Montserrat"/>
                <a:ea typeface="Montserrat"/>
                <a:cs typeface="Montserrat"/>
                <a:sym typeface="Montserrat"/>
              </a:rPr>
              <a:t>One day however a small line of blind text</a:t>
            </a:r>
            <a:endParaRPr sz="1200">
              <a:solidFill>
                <a:schemeClr val="dk1"/>
              </a:solidFill>
              <a:latin typeface="Montserrat"/>
              <a:ea typeface="Montserrat"/>
              <a:cs typeface="Montserrat"/>
              <a:sym typeface="Montserrat"/>
            </a:endParaRPr>
          </a:p>
        </p:txBody>
      </p:sp>
      <p:sp>
        <p:nvSpPr>
          <p:cNvPr id="190" name="Google Shape;190;p27"/>
          <p:cNvSpPr txBox="1"/>
          <p:nvPr/>
        </p:nvSpPr>
        <p:spPr>
          <a:xfrm>
            <a:off x="1205167" y="4293862"/>
            <a:ext cx="635110"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ID" sz="2800">
                <a:solidFill>
                  <a:schemeClr val="accent6"/>
                </a:solidFill>
                <a:latin typeface="Abril Fatface"/>
                <a:ea typeface="Abril Fatface"/>
                <a:cs typeface="Abril Fatface"/>
                <a:sym typeface="Abril Fatface"/>
              </a:rPr>
              <a:t>03</a:t>
            </a:r>
            <a:endParaRPr b="1" sz="2800">
              <a:solidFill>
                <a:schemeClr val="accent6"/>
              </a:solidFill>
              <a:latin typeface="Abril Fatface"/>
              <a:ea typeface="Abril Fatface"/>
              <a:cs typeface="Abril Fatface"/>
              <a:sym typeface="Abril Fatface"/>
            </a:endParaRPr>
          </a:p>
        </p:txBody>
      </p:sp>
      <p:sp>
        <p:nvSpPr>
          <p:cNvPr id="191" name="Google Shape;191;p27"/>
          <p:cNvSpPr txBox="1"/>
          <p:nvPr/>
        </p:nvSpPr>
        <p:spPr>
          <a:xfrm>
            <a:off x="1790584" y="4213049"/>
            <a:ext cx="1242648" cy="4001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D" sz="2000">
                <a:solidFill>
                  <a:schemeClr val="dk1"/>
                </a:solidFill>
                <a:latin typeface="Abril Fatface"/>
                <a:ea typeface="Abril Fatface"/>
                <a:cs typeface="Abril Fatface"/>
                <a:sym typeface="Abril Fatface"/>
              </a:rPr>
              <a:t>About Us</a:t>
            </a:r>
            <a:endParaRPr sz="2000">
              <a:solidFill>
                <a:schemeClr val="dk1"/>
              </a:solidFill>
              <a:latin typeface="Abril Fatface"/>
              <a:ea typeface="Abril Fatface"/>
              <a:cs typeface="Abril Fatface"/>
              <a:sym typeface="Abril Fatface"/>
            </a:endParaRPr>
          </a:p>
        </p:txBody>
      </p:sp>
      <p:sp>
        <p:nvSpPr>
          <p:cNvPr id="192" name="Google Shape;192;p27"/>
          <p:cNvSpPr txBox="1"/>
          <p:nvPr/>
        </p:nvSpPr>
        <p:spPr>
          <a:xfrm>
            <a:off x="1790584" y="4587590"/>
            <a:ext cx="3971400" cy="27699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D" sz="1200">
                <a:solidFill>
                  <a:schemeClr val="dk1"/>
                </a:solidFill>
                <a:latin typeface="Montserrat"/>
                <a:ea typeface="Montserrat"/>
                <a:cs typeface="Montserrat"/>
                <a:sym typeface="Montserrat"/>
              </a:rPr>
              <a:t>One day however a small line of blind text</a:t>
            </a:r>
            <a:endParaRPr sz="1200">
              <a:solidFill>
                <a:schemeClr val="dk1"/>
              </a:solidFill>
              <a:latin typeface="Montserrat"/>
              <a:ea typeface="Montserrat"/>
              <a:cs typeface="Montserrat"/>
              <a:sym typeface="Montserrat"/>
            </a:endParaRPr>
          </a:p>
        </p:txBody>
      </p:sp>
      <p:sp>
        <p:nvSpPr>
          <p:cNvPr id="193" name="Google Shape;193;p27"/>
          <p:cNvSpPr txBox="1"/>
          <p:nvPr/>
        </p:nvSpPr>
        <p:spPr>
          <a:xfrm>
            <a:off x="1205167" y="5284049"/>
            <a:ext cx="659155"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ID" sz="2800">
                <a:solidFill>
                  <a:schemeClr val="accent6"/>
                </a:solidFill>
                <a:latin typeface="Abril Fatface"/>
                <a:ea typeface="Abril Fatface"/>
                <a:cs typeface="Abril Fatface"/>
                <a:sym typeface="Abril Fatface"/>
              </a:rPr>
              <a:t>04</a:t>
            </a:r>
            <a:endParaRPr b="1" sz="2800">
              <a:solidFill>
                <a:schemeClr val="accent6"/>
              </a:solidFill>
              <a:latin typeface="Abril Fatface"/>
              <a:ea typeface="Abril Fatface"/>
              <a:cs typeface="Abril Fatface"/>
              <a:sym typeface="Abril Fatface"/>
            </a:endParaRPr>
          </a:p>
        </p:txBody>
      </p:sp>
      <p:sp>
        <p:nvSpPr>
          <p:cNvPr id="194" name="Google Shape;194;p27"/>
          <p:cNvSpPr txBox="1"/>
          <p:nvPr/>
        </p:nvSpPr>
        <p:spPr>
          <a:xfrm>
            <a:off x="1790584" y="5203236"/>
            <a:ext cx="2004075" cy="4001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D" sz="2000">
                <a:solidFill>
                  <a:schemeClr val="dk1"/>
                </a:solidFill>
                <a:latin typeface="Abril Fatface"/>
                <a:ea typeface="Abril Fatface"/>
                <a:cs typeface="Abril Fatface"/>
                <a:sym typeface="Abril Fatface"/>
              </a:rPr>
              <a:t>Meet The Team</a:t>
            </a:r>
            <a:endParaRPr sz="2000">
              <a:solidFill>
                <a:schemeClr val="dk1"/>
              </a:solidFill>
              <a:latin typeface="Abril Fatface"/>
              <a:ea typeface="Abril Fatface"/>
              <a:cs typeface="Abril Fatface"/>
              <a:sym typeface="Abril Fatface"/>
            </a:endParaRPr>
          </a:p>
        </p:txBody>
      </p:sp>
      <p:sp>
        <p:nvSpPr>
          <p:cNvPr id="195" name="Google Shape;195;p27"/>
          <p:cNvSpPr txBox="1"/>
          <p:nvPr/>
        </p:nvSpPr>
        <p:spPr>
          <a:xfrm>
            <a:off x="1790584" y="5577777"/>
            <a:ext cx="3971400" cy="27699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D" sz="1200">
                <a:solidFill>
                  <a:schemeClr val="dk1"/>
                </a:solidFill>
                <a:latin typeface="Montserrat"/>
                <a:ea typeface="Montserrat"/>
                <a:cs typeface="Montserrat"/>
                <a:sym typeface="Montserrat"/>
              </a:rPr>
              <a:t>One day however a small line of blind text</a:t>
            </a:r>
            <a:endParaRPr sz="1200">
              <a:solidFill>
                <a:schemeClr val="dk1"/>
              </a:solidFill>
              <a:latin typeface="Montserrat"/>
              <a:ea typeface="Montserrat"/>
              <a:cs typeface="Montserrat"/>
              <a:sym typeface="Montserrat"/>
            </a:endParaRPr>
          </a:p>
        </p:txBody>
      </p:sp>
      <p:sp>
        <p:nvSpPr>
          <p:cNvPr id="196" name="Google Shape;196;p27"/>
          <p:cNvSpPr txBox="1"/>
          <p:nvPr/>
        </p:nvSpPr>
        <p:spPr>
          <a:xfrm>
            <a:off x="6597878" y="2307816"/>
            <a:ext cx="617477"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ID" sz="2800">
                <a:solidFill>
                  <a:schemeClr val="accent6"/>
                </a:solidFill>
                <a:latin typeface="Abril Fatface"/>
                <a:ea typeface="Abril Fatface"/>
                <a:cs typeface="Abril Fatface"/>
                <a:sym typeface="Abril Fatface"/>
              </a:rPr>
              <a:t>05</a:t>
            </a:r>
            <a:endParaRPr b="1" sz="2800">
              <a:solidFill>
                <a:schemeClr val="accent6"/>
              </a:solidFill>
              <a:latin typeface="Abril Fatface"/>
              <a:ea typeface="Abril Fatface"/>
              <a:cs typeface="Abril Fatface"/>
              <a:sym typeface="Abril Fatface"/>
            </a:endParaRPr>
          </a:p>
        </p:txBody>
      </p:sp>
      <p:sp>
        <p:nvSpPr>
          <p:cNvPr id="197" name="Google Shape;197;p27"/>
          <p:cNvSpPr txBox="1"/>
          <p:nvPr/>
        </p:nvSpPr>
        <p:spPr>
          <a:xfrm>
            <a:off x="7183295" y="2227003"/>
            <a:ext cx="1981633" cy="4001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D" sz="2000">
                <a:solidFill>
                  <a:schemeClr val="dk1"/>
                </a:solidFill>
                <a:latin typeface="Abril Fatface"/>
                <a:ea typeface="Abril Fatface"/>
                <a:cs typeface="Abril Fatface"/>
                <a:sym typeface="Abril Fatface"/>
              </a:rPr>
              <a:t>What We Offer</a:t>
            </a:r>
            <a:endParaRPr sz="2000">
              <a:solidFill>
                <a:schemeClr val="dk1"/>
              </a:solidFill>
              <a:latin typeface="Abril Fatface"/>
              <a:ea typeface="Abril Fatface"/>
              <a:cs typeface="Abril Fatface"/>
              <a:sym typeface="Abril Fatface"/>
            </a:endParaRPr>
          </a:p>
        </p:txBody>
      </p:sp>
      <p:sp>
        <p:nvSpPr>
          <p:cNvPr id="198" name="Google Shape;198;p27"/>
          <p:cNvSpPr txBox="1"/>
          <p:nvPr/>
        </p:nvSpPr>
        <p:spPr>
          <a:xfrm>
            <a:off x="7183295" y="2601544"/>
            <a:ext cx="3971400" cy="27699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D" sz="1200">
                <a:solidFill>
                  <a:schemeClr val="dk1"/>
                </a:solidFill>
                <a:latin typeface="Montserrat"/>
                <a:ea typeface="Montserrat"/>
                <a:cs typeface="Montserrat"/>
                <a:sym typeface="Montserrat"/>
              </a:rPr>
              <a:t>One day however a small line of blind text</a:t>
            </a:r>
            <a:endParaRPr sz="1200">
              <a:solidFill>
                <a:schemeClr val="dk1"/>
              </a:solidFill>
              <a:latin typeface="Montserrat"/>
              <a:ea typeface="Montserrat"/>
              <a:cs typeface="Montserrat"/>
              <a:sym typeface="Montserrat"/>
            </a:endParaRPr>
          </a:p>
        </p:txBody>
      </p:sp>
      <p:sp>
        <p:nvSpPr>
          <p:cNvPr id="199" name="Google Shape;199;p27"/>
          <p:cNvSpPr txBox="1"/>
          <p:nvPr/>
        </p:nvSpPr>
        <p:spPr>
          <a:xfrm>
            <a:off x="6597878" y="3300636"/>
            <a:ext cx="660758"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ID" sz="2800">
                <a:solidFill>
                  <a:schemeClr val="accent6"/>
                </a:solidFill>
                <a:latin typeface="Abril Fatface"/>
                <a:ea typeface="Abril Fatface"/>
                <a:cs typeface="Abril Fatface"/>
                <a:sym typeface="Abril Fatface"/>
              </a:rPr>
              <a:t>06</a:t>
            </a:r>
            <a:endParaRPr b="1" sz="2800">
              <a:solidFill>
                <a:schemeClr val="accent6"/>
              </a:solidFill>
              <a:latin typeface="Abril Fatface"/>
              <a:ea typeface="Abril Fatface"/>
              <a:cs typeface="Abril Fatface"/>
              <a:sym typeface="Abril Fatface"/>
            </a:endParaRPr>
          </a:p>
        </p:txBody>
      </p:sp>
      <p:sp>
        <p:nvSpPr>
          <p:cNvPr id="200" name="Google Shape;200;p27"/>
          <p:cNvSpPr txBox="1"/>
          <p:nvPr/>
        </p:nvSpPr>
        <p:spPr>
          <a:xfrm>
            <a:off x="7183295" y="3219823"/>
            <a:ext cx="2295821" cy="4001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D" sz="2000">
                <a:solidFill>
                  <a:schemeClr val="dk1"/>
                </a:solidFill>
                <a:latin typeface="Abril Fatface"/>
                <a:ea typeface="Abril Fatface"/>
                <a:cs typeface="Abril Fatface"/>
                <a:sym typeface="Abril Fatface"/>
              </a:rPr>
              <a:t>What We’ve Done</a:t>
            </a:r>
            <a:endParaRPr sz="2000">
              <a:solidFill>
                <a:schemeClr val="dk1"/>
              </a:solidFill>
              <a:latin typeface="Abril Fatface"/>
              <a:ea typeface="Abril Fatface"/>
              <a:cs typeface="Abril Fatface"/>
              <a:sym typeface="Abril Fatface"/>
            </a:endParaRPr>
          </a:p>
        </p:txBody>
      </p:sp>
      <p:sp>
        <p:nvSpPr>
          <p:cNvPr id="201" name="Google Shape;201;p27"/>
          <p:cNvSpPr txBox="1"/>
          <p:nvPr/>
        </p:nvSpPr>
        <p:spPr>
          <a:xfrm>
            <a:off x="7183295" y="3594364"/>
            <a:ext cx="3971400" cy="27699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D" sz="1200">
                <a:solidFill>
                  <a:schemeClr val="dk1"/>
                </a:solidFill>
                <a:latin typeface="Montserrat"/>
                <a:ea typeface="Montserrat"/>
                <a:cs typeface="Montserrat"/>
                <a:sym typeface="Montserrat"/>
              </a:rPr>
              <a:t>One day however a small line of blind text</a:t>
            </a:r>
            <a:endParaRPr sz="1200">
              <a:solidFill>
                <a:schemeClr val="dk1"/>
              </a:solidFill>
              <a:latin typeface="Montserrat"/>
              <a:ea typeface="Montserrat"/>
              <a:cs typeface="Montserrat"/>
              <a:sym typeface="Montserrat"/>
            </a:endParaRPr>
          </a:p>
        </p:txBody>
      </p:sp>
      <p:sp>
        <p:nvSpPr>
          <p:cNvPr id="202" name="Google Shape;202;p27"/>
          <p:cNvSpPr txBox="1"/>
          <p:nvPr/>
        </p:nvSpPr>
        <p:spPr>
          <a:xfrm>
            <a:off x="6597878" y="4293862"/>
            <a:ext cx="606256"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ID" sz="2800">
                <a:solidFill>
                  <a:schemeClr val="accent6"/>
                </a:solidFill>
                <a:latin typeface="Abril Fatface"/>
                <a:ea typeface="Abril Fatface"/>
                <a:cs typeface="Abril Fatface"/>
                <a:sym typeface="Abril Fatface"/>
              </a:rPr>
              <a:t>07</a:t>
            </a:r>
            <a:endParaRPr b="1" sz="2800">
              <a:solidFill>
                <a:schemeClr val="accent6"/>
              </a:solidFill>
              <a:latin typeface="Abril Fatface"/>
              <a:ea typeface="Abril Fatface"/>
              <a:cs typeface="Abril Fatface"/>
              <a:sym typeface="Abril Fatface"/>
            </a:endParaRPr>
          </a:p>
        </p:txBody>
      </p:sp>
      <p:sp>
        <p:nvSpPr>
          <p:cNvPr id="203" name="Google Shape;203;p27"/>
          <p:cNvSpPr txBox="1"/>
          <p:nvPr/>
        </p:nvSpPr>
        <p:spPr>
          <a:xfrm>
            <a:off x="7183295" y="4213049"/>
            <a:ext cx="2175596" cy="4001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D" sz="2000">
                <a:solidFill>
                  <a:schemeClr val="dk1"/>
                </a:solidFill>
                <a:latin typeface="Abril Fatface"/>
                <a:ea typeface="Abril Fatface"/>
                <a:cs typeface="Abril Fatface"/>
                <a:sym typeface="Abril Fatface"/>
              </a:rPr>
              <a:t>Client Testimoni</a:t>
            </a:r>
            <a:endParaRPr sz="2000">
              <a:solidFill>
                <a:schemeClr val="dk1"/>
              </a:solidFill>
              <a:latin typeface="Abril Fatface"/>
              <a:ea typeface="Abril Fatface"/>
              <a:cs typeface="Abril Fatface"/>
              <a:sym typeface="Abril Fatface"/>
            </a:endParaRPr>
          </a:p>
        </p:txBody>
      </p:sp>
      <p:sp>
        <p:nvSpPr>
          <p:cNvPr id="204" name="Google Shape;204;p27"/>
          <p:cNvSpPr txBox="1"/>
          <p:nvPr/>
        </p:nvSpPr>
        <p:spPr>
          <a:xfrm>
            <a:off x="7183295" y="4587590"/>
            <a:ext cx="3971400" cy="27699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D" sz="1200">
                <a:solidFill>
                  <a:schemeClr val="dk1"/>
                </a:solidFill>
                <a:latin typeface="Montserrat"/>
                <a:ea typeface="Montserrat"/>
                <a:cs typeface="Montserrat"/>
                <a:sym typeface="Montserrat"/>
              </a:rPr>
              <a:t>One day however a small line of blind text</a:t>
            </a:r>
            <a:endParaRPr sz="1200">
              <a:solidFill>
                <a:schemeClr val="dk1"/>
              </a:solidFill>
              <a:latin typeface="Montserrat"/>
              <a:ea typeface="Montserrat"/>
              <a:cs typeface="Montserrat"/>
              <a:sym typeface="Montserrat"/>
            </a:endParaRPr>
          </a:p>
        </p:txBody>
      </p:sp>
      <p:sp>
        <p:nvSpPr>
          <p:cNvPr id="205" name="Google Shape;205;p27"/>
          <p:cNvSpPr txBox="1"/>
          <p:nvPr/>
        </p:nvSpPr>
        <p:spPr>
          <a:xfrm>
            <a:off x="6597878" y="5284049"/>
            <a:ext cx="665567"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ID" sz="2800">
                <a:solidFill>
                  <a:schemeClr val="accent6"/>
                </a:solidFill>
                <a:latin typeface="Abril Fatface"/>
                <a:ea typeface="Abril Fatface"/>
                <a:cs typeface="Abril Fatface"/>
                <a:sym typeface="Abril Fatface"/>
              </a:rPr>
              <a:t>08</a:t>
            </a:r>
            <a:endParaRPr b="1" sz="2800">
              <a:solidFill>
                <a:schemeClr val="accent6"/>
              </a:solidFill>
              <a:latin typeface="Abril Fatface"/>
              <a:ea typeface="Abril Fatface"/>
              <a:cs typeface="Abril Fatface"/>
              <a:sym typeface="Abril Fatface"/>
            </a:endParaRPr>
          </a:p>
        </p:txBody>
      </p:sp>
      <p:sp>
        <p:nvSpPr>
          <p:cNvPr id="206" name="Google Shape;206;p27"/>
          <p:cNvSpPr txBox="1"/>
          <p:nvPr/>
        </p:nvSpPr>
        <p:spPr>
          <a:xfrm>
            <a:off x="7183295" y="5203236"/>
            <a:ext cx="2896947" cy="4001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D" sz="2000">
                <a:solidFill>
                  <a:schemeClr val="dk1"/>
                </a:solidFill>
                <a:latin typeface="Abril Fatface"/>
                <a:ea typeface="Abril Fatface"/>
                <a:cs typeface="Abril Fatface"/>
                <a:sym typeface="Abril Fatface"/>
              </a:rPr>
              <a:t>Where You can Find Us</a:t>
            </a:r>
            <a:endParaRPr sz="2000">
              <a:solidFill>
                <a:schemeClr val="dk1"/>
              </a:solidFill>
              <a:latin typeface="Abril Fatface"/>
              <a:ea typeface="Abril Fatface"/>
              <a:cs typeface="Abril Fatface"/>
              <a:sym typeface="Abril Fatface"/>
            </a:endParaRPr>
          </a:p>
        </p:txBody>
      </p:sp>
      <p:sp>
        <p:nvSpPr>
          <p:cNvPr id="207" name="Google Shape;207;p27"/>
          <p:cNvSpPr txBox="1"/>
          <p:nvPr/>
        </p:nvSpPr>
        <p:spPr>
          <a:xfrm>
            <a:off x="7183295" y="5577777"/>
            <a:ext cx="3971400" cy="27699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D" sz="1200">
                <a:solidFill>
                  <a:schemeClr val="dk1"/>
                </a:solidFill>
                <a:latin typeface="Montserrat"/>
                <a:ea typeface="Montserrat"/>
                <a:cs typeface="Montserrat"/>
                <a:sym typeface="Montserrat"/>
              </a:rPr>
              <a:t>One day however a small line of blind text</a:t>
            </a:r>
            <a:endParaRPr sz="1200">
              <a:solidFill>
                <a:schemeClr val="dk1"/>
              </a:solidFill>
              <a:latin typeface="Montserrat"/>
              <a:ea typeface="Montserrat"/>
              <a:cs typeface="Montserrat"/>
              <a:sym typeface="Montserrat"/>
            </a:endParaRPr>
          </a:p>
        </p:txBody>
      </p:sp>
      <p:sp>
        <p:nvSpPr>
          <p:cNvPr id="208" name="Google Shape;208;p27"/>
          <p:cNvSpPr txBox="1"/>
          <p:nvPr>
            <p:ph idx="1" type="body"/>
          </p:nvPr>
        </p:nvSpPr>
        <p:spPr>
          <a:xfrm>
            <a:off x="1205166" y="742658"/>
            <a:ext cx="10567733" cy="1206456"/>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600"/>
              <a:buNone/>
            </a:pPr>
            <a:r>
              <a:rPr lang="en-ID"/>
              <a:t>Table </a:t>
            </a:r>
            <a:endParaRPr/>
          </a:p>
          <a:p>
            <a:pPr indent="0" lvl="0" marL="0" rtl="0" algn="l">
              <a:lnSpc>
                <a:spcPct val="90000"/>
              </a:lnSpc>
              <a:spcBef>
                <a:spcPts val="1000"/>
              </a:spcBef>
              <a:spcAft>
                <a:spcPts val="0"/>
              </a:spcAft>
              <a:buClr>
                <a:schemeClr val="dk1"/>
              </a:buClr>
              <a:buSzPts val="3600"/>
              <a:buNone/>
            </a:pPr>
            <a:r>
              <a:rPr lang="en-ID"/>
              <a:t>of Content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2">
                                  <p:stCondLst>
                                    <p:cond delay="0"/>
                                  </p:stCondLst>
                                  <p:childTnLst>
                                    <p:set>
                                      <p:cBhvr>
                                        <p:cTn dur="1" fill="hold">
                                          <p:stCondLst>
                                            <p:cond delay="0"/>
                                          </p:stCondLst>
                                        </p:cTn>
                                        <p:tgtEl>
                                          <p:spTgt spid="184"/>
                                        </p:tgtEl>
                                        <p:attrNameLst>
                                          <p:attrName>style.visibility</p:attrName>
                                        </p:attrNameLst>
                                      </p:cBhvr>
                                      <p:to>
                                        <p:strVal val="visible"/>
                                      </p:to>
                                    </p:set>
                                    <p:anim calcmode="lin" valueType="num">
                                      <p:cBhvr additive="base">
                                        <p:cTn dur="500"/>
                                        <p:tgtEl>
                                          <p:spTgt spid="184"/>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185"/>
                                        </p:tgtEl>
                                        <p:attrNameLst>
                                          <p:attrName>style.visibility</p:attrName>
                                        </p:attrNameLst>
                                      </p:cBhvr>
                                      <p:to>
                                        <p:strVal val="visible"/>
                                      </p:to>
                                    </p:set>
                                    <p:anim calcmode="lin" valueType="num">
                                      <p:cBhvr additive="base">
                                        <p:cTn dur="500"/>
                                        <p:tgtEl>
                                          <p:spTgt spid="185"/>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186"/>
                                        </p:tgtEl>
                                        <p:attrNameLst>
                                          <p:attrName>style.visibility</p:attrName>
                                        </p:attrNameLst>
                                      </p:cBhvr>
                                      <p:to>
                                        <p:strVal val="visible"/>
                                      </p:to>
                                    </p:set>
                                    <p:anim calcmode="lin" valueType="num">
                                      <p:cBhvr additive="base">
                                        <p:cTn dur="500"/>
                                        <p:tgtEl>
                                          <p:spTgt spid="186"/>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187"/>
                                        </p:tgtEl>
                                        <p:attrNameLst>
                                          <p:attrName>style.visibility</p:attrName>
                                        </p:attrNameLst>
                                      </p:cBhvr>
                                      <p:to>
                                        <p:strVal val="visible"/>
                                      </p:to>
                                    </p:set>
                                    <p:anim calcmode="lin" valueType="num">
                                      <p:cBhvr additive="base">
                                        <p:cTn dur="500"/>
                                        <p:tgtEl>
                                          <p:spTgt spid="187"/>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188"/>
                                        </p:tgtEl>
                                        <p:attrNameLst>
                                          <p:attrName>style.visibility</p:attrName>
                                        </p:attrNameLst>
                                      </p:cBhvr>
                                      <p:to>
                                        <p:strVal val="visible"/>
                                      </p:to>
                                    </p:set>
                                    <p:anim calcmode="lin" valueType="num">
                                      <p:cBhvr additive="base">
                                        <p:cTn dur="500"/>
                                        <p:tgtEl>
                                          <p:spTgt spid="188"/>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189"/>
                                        </p:tgtEl>
                                        <p:attrNameLst>
                                          <p:attrName>style.visibility</p:attrName>
                                        </p:attrNameLst>
                                      </p:cBhvr>
                                      <p:to>
                                        <p:strVal val="visible"/>
                                      </p:to>
                                    </p:set>
                                    <p:anim calcmode="lin" valueType="num">
                                      <p:cBhvr additive="base">
                                        <p:cTn dur="500"/>
                                        <p:tgtEl>
                                          <p:spTgt spid="189"/>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500"/>
                                  </p:stCondLst>
                                  <p:childTnLst>
                                    <p:set>
                                      <p:cBhvr>
                                        <p:cTn dur="1" fill="hold">
                                          <p:stCondLst>
                                            <p:cond delay="0"/>
                                          </p:stCondLst>
                                        </p:cTn>
                                        <p:tgtEl>
                                          <p:spTgt spid="190"/>
                                        </p:tgtEl>
                                        <p:attrNameLst>
                                          <p:attrName>style.visibility</p:attrName>
                                        </p:attrNameLst>
                                      </p:cBhvr>
                                      <p:to>
                                        <p:strVal val="visible"/>
                                      </p:to>
                                    </p:set>
                                    <p:anim calcmode="lin" valueType="num">
                                      <p:cBhvr additive="base">
                                        <p:cTn dur="500"/>
                                        <p:tgtEl>
                                          <p:spTgt spid="190"/>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500"/>
                                  </p:stCondLst>
                                  <p:childTnLst>
                                    <p:set>
                                      <p:cBhvr>
                                        <p:cTn dur="1" fill="hold">
                                          <p:stCondLst>
                                            <p:cond delay="0"/>
                                          </p:stCondLst>
                                        </p:cTn>
                                        <p:tgtEl>
                                          <p:spTgt spid="191"/>
                                        </p:tgtEl>
                                        <p:attrNameLst>
                                          <p:attrName>style.visibility</p:attrName>
                                        </p:attrNameLst>
                                      </p:cBhvr>
                                      <p:to>
                                        <p:strVal val="visible"/>
                                      </p:to>
                                    </p:set>
                                    <p:anim calcmode="lin" valueType="num">
                                      <p:cBhvr additive="base">
                                        <p:cTn dur="500"/>
                                        <p:tgtEl>
                                          <p:spTgt spid="191"/>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500"/>
                                  </p:stCondLst>
                                  <p:childTnLst>
                                    <p:set>
                                      <p:cBhvr>
                                        <p:cTn dur="1" fill="hold">
                                          <p:stCondLst>
                                            <p:cond delay="0"/>
                                          </p:stCondLst>
                                        </p:cTn>
                                        <p:tgtEl>
                                          <p:spTgt spid="192"/>
                                        </p:tgtEl>
                                        <p:attrNameLst>
                                          <p:attrName>style.visibility</p:attrName>
                                        </p:attrNameLst>
                                      </p:cBhvr>
                                      <p:to>
                                        <p:strVal val="visible"/>
                                      </p:to>
                                    </p:set>
                                    <p:anim calcmode="lin" valueType="num">
                                      <p:cBhvr additive="base">
                                        <p:cTn dur="500"/>
                                        <p:tgtEl>
                                          <p:spTgt spid="192"/>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750"/>
                                  </p:stCondLst>
                                  <p:childTnLst>
                                    <p:set>
                                      <p:cBhvr>
                                        <p:cTn dur="1" fill="hold">
                                          <p:stCondLst>
                                            <p:cond delay="0"/>
                                          </p:stCondLst>
                                        </p:cTn>
                                        <p:tgtEl>
                                          <p:spTgt spid="193"/>
                                        </p:tgtEl>
                                        <p:attrNameLst>
                                          <p:attrName>style.visibility</p:attrName>
                                        </p:attrNameLst>
                                      </p:cBhvr>
                                      <p:to>
                                        <p:strVal val="visible"/>
                                      </p:to>
                                    </p:set>
                                    <p:anim calcmode="lin" valueType="num">
                                      <p:cBhvr additive="base">
                                        <p:cTn dur="500"/>
                                        <p:tgtEl>
                                          <p:spTgt spid="193"/>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750"/>
                                  </p:stCondLst>
                                  <p:childTnLst>
                                    <p:set>
                                      <p:cBhvr>
                                        <p:cTn dur="1" fill="hold">
                                          <p:stCondLst>
                                            <p:cond delay="0"/>
                                          </p:stCondLst>
                                        </p:cTn>
                                        <p:tgtEl>
                                          <p:spTgt spid="194"/>
                                        </p:tgtEl>
                                        <p:attrNameLst>
                                          <p:attrName>style.visibility</p:attrName>
                                        </p:attrNameLst>
                                      </p:cBhvr>
                                      <p:to>
                                        <p:strVal val="visible"/>
                                      </p:to>
                                    </p:set>
                                    <p:anim calcmode="lin" valueType="num">
                                      <p:cBhvr additive="base">
                                        <p:cTn dur="500"/>
                                        <p:tgtEl>
                                          <p:spTgt spid="194"/>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750"/>
                                  </p:stCondLst>
                                  <p:childTnLst>
                                    <p:set>
                                      <p:cBhvr>
                                        <p:cTn dur="1" fill="hold">
                                          <p:stCondLst>
                                            <p:cond delay="0"/>
                                          </p:stCondLst>
                                        </p:cTn>
                                        <p:tgtEl>
                                          <p:spTgt spid="195"/>
                                        </p:tgtEl>
                                        <p:attrNameLst>
                                          <p:attrName>style.visibility</p:attrName>
                                        </p:attrNameLst>
                                      </p:cBhvr>
                                      <p:to>
                                        <p:strVal val="visible"/>
                                      </p:to>
                                    </p:set>
                                    <p:anim calcmode="lin" valueType="num">
                                      <p:cBhvr additive="base">
                                        <p:cTn dur="500"/>
                                        <p:tgtEl>
                                          <p:spTgt spid="195"/>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1000"/>
                                  </p:stCondLst>
                                  <p:childTnLst>
                                    <p:set>
                                      <p:cBhvr>
                                        <p:cTn dur="1" fill="hold">
                                          <p:stCondLst>
                                            <p:cond delay="0"/>
                                          </p:stCondLst>
                                        </p:cTn>
                                        <p:tgtEl>
                                          <p:spTgt spid="196"/>
                                        </p:tgtEl>
                                        <p:attrNameLst>
                                          <p:attrName>style.visibility</p:attrName>
                                        </p:attrNameLst>
                                      </p:cBhvr>
                                      <p:to>
                                        <p:strVal val="visible"/>
                                      </p:to>
                                    </p:set>
                                    <p:anim calcmode="lin" valueType="num">
                                      <p:cBhvr additive="base">
                                        <p:cTn dur="500"/>
                                        <p:tgtEl>
                                          <p:spTgt spid="196"/>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1000"/>
                                  </p:stCondLst>
                                  <p:childTnLst>
                                    <p:set>
                                      <p:cBhvr>
                                        <p:cTn dur="1" fill="hold">
                                          <p:stCondLst>
                                            <p:cond delay="0"/>
                                          </p:stCondLst>
                                        </p:cTn>
                                        <p:tgtEl>
                                          <p:spTgt spid="197"/>
                                        </p:tgtEl>
                                        <p:attrNameLst>
                                          <p:attrName>style.visibility</p:attrName>
                                        </p:attrNameLst>
                                      </p:cBhvr>
                                      <p:to>
                                        <p:strVal val="visible"/>
                                      </p:to>
                                    </p:set>
                                    <p:anim calcmode="lin" valueType="num">
                                      <p:cBhvr additive="base">
                                        <p:cTn dur="500"/>
                                        <p:tgtEl>
                                          <p:spTgt spid="197"/>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1000"/>
                                  </p:stCondLst>
                                  <p:childTnLst>
                                    <p:set>
                                      <p:cBhvr>
                                        <p:cTn dur="1" fill="hold">
                                          <p:stCondLst>
                                            <p:cond delay="0"/>
                                          </p:stCondLst>
                                        </p:cTn>
                                        <p:tgtEl>
                                          <p:spTgt spid="198"/>
                                        </p:tgtEl>
                                        <p:attrNameLst>
                                          <p:attrName>style.visibility</p:attrName>
                                        </p:attrNameLst>
                                      </p:cBhvr>
                                      <p:to>
                                        <p:strVal val="visible"/>
                                      </p:to>
                                    </p:set>
                                    <p:anim calcmode="lin" valueType="num">
                                      <p:cBhvr additive="base">
                                        <p:cTn dur="500"/>
                                        <p:tgtEl>
                                          <p:spTgt spid="198"/>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1250"/>
                                  </p:stCondLst>
                                  <p:childTnLst>
                                    <p:set>
                                      <p:cBhvr>
                                        <p:cTn dur="1" fill="hold">
                                          <p:stCondLst>
                                            <p:cond delay="0"/>
                                          </p:stCondLst>
                                        </p:cTn>
                                        <p:tgtEl>
                                          <p:spTgt spid="199"/>
                                        </p:tgtEl>
                                        <p:attrNameLst>
                                          <p:attrName>style.visibility</p:attrName>
                                        </p:attrNameLst>
                                      </p:cBhvr>
                                      <p:to>
                                        <p:strVal val="visible"/>
                                      </p:to>
                                    </p:set>
                                    <p:anim calcmode="lin" valueType="num">
                                      <p:cBhvr additive="base">
                                        <p:cTn dur="500"/>
                                        <p:tgtEl>
                                          <p:spTgt spid="199"/>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1250"/>
                                  </p:stCondLst>
                                  <p:childTnLst>
                                    <p:set>
                                      <p:cBhvr>
                                        <p:cTn dur="1" fill="hold">
                                          <p:stCondLst>
                                            <p:cond delay="0"/>
                                          </p:stCondLst>
                                        </p:cTn>
                                        <p:tgtEl>
                                          <p:spTgt spid="200"/>
                                        </p:tgtEl>
                                        <p:attrNameLst>
                                          <p:attrName>style.visibility</p:attrName>
                                        </p:attrNameLst>
                                      </p:cBhvr>
                                      <p:to>
                                        <p:strVal val="visible"/>
                                      </p:to>
                                    </p:set>
                                    <p:anim calcmode="lin" valueType="num">
                                      <p:cBhvr additive="base">
                                        <p:cTn dur="500"/>
                                        <p:tgtEl>
                                          <p:spTgt spid="200"/>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1250"/>
                                  </p:stCondLst>
                                  <p:childTnLst>
                                    <p:set>
                                      <p:cBhvr>
                                        <p:cTn dur="1" fill="hold">
                                          <p:stCondLst>
                                            <p:cond delay="0"/>
                                          </p:stCondLst>
                                        </p:cTn>
                                        <p:tgtEl>
                                          <p:spTgt spid="201"/>
                                        </p:tgtEl>
                                        <p:attrNameLst>
                                          <p:attrName>style.visibility</p:attrName>
                                        </p:attrNameLst>
                                      </p:cBhvr>
                                      <p:to>
                                        <p:strVal val="visible"/>
                                      </p:to>
                                    </p:set>
                                    <p:anim calcmode="lin" valueType="num">
                                      <p:cBhvr additive="base">
                                        <p:cTn dur="500"/>
                                        <p:tgtEl>
                                          <p:spTgt spid="201"/>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1500"/>
                                  </p:stCondLst>
                                  <p:childTnLst>
                                    <p:set>
                                      <p:cBhvr>
                                        <p:cTn dur="1" fill="hold">
                                          <p:stCondLst>
                                            <p:cond delay="0"/>
                                          </p:stCondLst>
                                        </p:cTn>
                                        <p:tgtEl>
                                          <p:spTgt spid="202"/>
                                        </p:tgtEl>
                                        <p:attrNameLst>
                                          <p:attrName>style.visibility</p:attrName>
                                        </p:attrNameLst>
                                      </p:cBhvr>
                                      <p:to>
                                        <p:strVal val="visible"/>
                                      </p:to>
                                    </p:set>
                                    <p:anim calcmode="lin" valueType="num">
                                      <p:cBhvr additive="base">
                                        <p:cTn dur="500"/>
                                        <p:tgtEl>
                                          <p:spTgt spid="202"/>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1500"/>
                                  </p:stCondLst>
                                  <p:childTnLst>
                                    <p:set>
                                      <p:cBhvr>
                                        <p:cTn dur="1" fill="hold">
                                          <p:stCondLst>
                                            <p:cond delay="0"/>
                                          </p:stCondLst>
                                        </p:cTn>
                                        <p:tgtEl>
                                          <p:spTgt spid="203"/>
                                        </p:tgtEl>
                                        <p:attrNameLst>
                                          <p:attrName>style.visibility</p:attrName>
                                        </p:attrNameLst>
                                      </p:cBhvr>
                                      <p:to>
                                        <p:strVal val="visible"/>
                                      </p:to>
                                    </p:set>
                                    <p:anim calcmode="lin" valueType="num">
                                      <p:cBhvr additive="base">
                                        <p:cTn dur="500"/>
                                        <p:tgtEl>
                                          <p:spTgt spid="203"/>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1500"/>
                                  </p:stCondLst>
                                  <p:childTnLst>
                                    <p:set>
                                      <p:cBhvr>
                                        <p:cTn dur="1" fill="hold">
                                          <p:stCondLst>
                                            <p:cond delay="0"/>
                                          </p:stCondLst>
                                        </p:cTn>
                                        <p:tgtEl>
                                          <p:spTgt spid="204"/>
                                        </p:tgtEl>
                                        <p:attrNameLst>
                                          <p:attrName>style.visibility</p:attrName>
                                        </p:attrNameLst>
                                      </p:cBhvr>
                                      <p:to>
                                        <p:strVal val="visible"/>
                                      </p:to>
                                    </p:set>
                                    <p:anim calcmode="lin" valueType="num">
                                      <p:cBhvr additive="base">
                                        <p:cTn dur="500"/>
                                        <p:tgtEl>
                                          <p:spTgt spid="204"/>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1750"/>
                                  </p:stCondLst>
                                  <p:childTnLst>
                                    <p:set>
                                      <p:cBhvr>
                                        <p:cTn dur="1" fill="hold">
                                          <p:stCondLst>
                                            <p:cond delay="0"/>
                                          </p:stCondLst>
                                        </p:cTn>
                                        <p:tgtEl>
                                          <p:spTgt spid="205"/>
                                        </p:tgtEl>
                                        <p:attrNameLst>
                                          <p:attrName>style.visibility</p:attrName>
                                        </p:attrNameLst>
                                      </p:cBhvr>
                                      <p:to>
                                        <p:strVal val="visible"/>
                                      </p:to>
                                    </p:set>
                                    <p:anim calcmode="lin" valueType="num">
                                      <p:cBhvr additive="base">
                                        <p:cTn dur="500"/>
                                        <p:tgtEl>
                                          <p:spTgt spid="205"/>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1750"/>
                                  </p:stCondLst>
                                  <p:childTnLst>
                                    <p:set>
                                      <p:cBhvr>
                                        <p:cTn dur="1" fill="hold">
                                          <p:stCondLst>
                                            <p:cond delay="0"/>
                                          </p:stCondLst>
                                        </p:cTn>
                                        <p:tgtEl>
                                          <p:spTgt spid="206"/>
                                        </p:tgtEl>
                                        <p:attrNameLst>
                                          <p:attrName>style.visibility</p:attrName>
                                        </p:attrNameLst>
                                      </p:cBhvr>
                                      <p:to>
                                        <p:strVal val="visible"/>
                                      </p:to>
                                    </p:set>
                                    <p:anim calcmode="lin" valueType="num">
                                      <p:cBhvr additive="base">
                                        <p:cTn dur="500"/>
                                        <p:tgtEl>
                                          <p:spTgt spid="206"/>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1750"/>
                                  </p:stCondLst>
                                  <p:childTnLst>
                                    <p:set>
                                      <p:cBhvr>
                                        <p:cTn dur="1" fill="hold">
                                          <p:stCondLst>
                                            <p:cond delay="0"/>
                                          </p:stCondLst>
                                        </p:cTn>
                                        <p:tgtEl>
                                          <p:spTgt spid="207"/>
                                        </p:tgtEl>
                                        <p:attrNameLst>
                                          <p:attrName>style.visibility</p:attrName>
                                        </p:attrNameLst>
                                      </p:cBhvr>
                                      <p:to>
                                        <p:strVal val="visible"/>
                                      </p:to>
                                    </p:set>
                                    <p:anim calcmode="lin" valueType="num">
                                      <p:cBhvr additive="base">
                                        <p:cTn dur="500"/>
                                        <p:tgtEl>
                                          <p:spTgt spid="207"/>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Google Shape;213;p28"/>
          <p:cNvSpPr txBox="1"/>
          <p:nvPr>
            <p:ph idx="1" type="body"/>
          </p:nvPr>
        </p:nvSpPr>
        <p:spPr>
          <a:xfrm>
            <a:off x="1205166" y="742658"/>
            <a:ext cx="10567733" cy="1206456"/>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600"/>
              <a:buNone/>
            </a:pPr>
            <a:r>
              <a:rPr lang="en-ID"/>
              <a:t>Vision &amp;</a:t>
            </a:r>
            <a:endParaRPr/>
          </a:p>
          <a:p>
            <a:pPr indent="0" lvl="0" marL="0" rtl="0" algn="l">
              <a:lnSpc>
                <a:spcPct val="90000"/>
              </a:lnSpc>
              <a:spcBef>
                <a:spcPts val="1000"/>
              </a:spcBef>
              <a:spcAft>
                <a:spcPts val="0"/>
              </a:spcAft>
              <a:buClr>
                <a:schemeClr val="dk1"/>
              </a:buClr>
              <a:buSzPts val="3600"/>
              <a:buNone/>
            </a:pPr>
            <a:r>
              <a:rPr lang="en-ID"/>
              <a:t>Mission</a:t>
            </a:r>
            <a:endParaRPr/>
          </a:p>
        </p:txBody>
      </p:sp>
      <p:sp>
        <p:nvSpPr>
          <p:cNvPr id="214" name="Google Shape;214;p28"/>
          <p:cNvSpPr txBox="1"/>
          <p:nvPr/>
        </p:nvSpPr>
        <p:spPr>
          <a:xfrm>
            <a:off x="1205166" y="2349224"/>
            <a:ext cx="5676900" cy="1519262"/>
          </a:xfrm>
          <a:prstGeom prst="rect">
            <a:avLst/>
          </a:prstGeom>
          <a:noFill/>
          <a:ln>
            <a:noFill/>
          </a:ln>
        </p:spPr>
        <p:txBody>
          <a:bodyPr anchorCtr="0" anchor="t" bIns="45700" lIns="91425" spcFirstLastPara="1" rIns="91425" wrap="square" tIns="45700">
            <a:noAutofit/>
          </a:bodyPr>
          <a:lstStyle/>
          <a:p>
            <a:pPr indent="0" lvl="0" marL="0" marR="0" rtl="0" algn="just">
              <a:lnSpc>
                <a:spcPct val="150000"/>
              </a:lnSpc>
              <a:spcBef>
                <a:spcPts val="0"/>
              </a:spcBef>
              <a:spcAft>
                <a:spcPts val="0"/>
              </a:spcAft>
              <a:buNone/>
            </a:pPr>
            <a:r>
              <a:rPr lang="en-ID" sz="1050">
                <a:solidFill>
                  <a:schemeClr val="dk1"/>
                </a:solidFill>
                <a:latin typeface="Montserrat"/>
                <a:ea typeface="Montserrat"/>
                <a:cs typeface="Montserrat"/>
                <a:sym typeface="Montserrat"/>
              </a:rPr>
              <a:t>Even the all-powerful Pointing has no control about the blind texts it is an almost unorthographic life One day however a small line of blind text by the name of Lorem Ipsum decided to leave for World of Grammar. Perceived end knowledge certainly day sweetness why cordially. Perceived end knowledge certainly day sweetness why cordially. Ask quick six seven offer see among. Handsome met debating sir dwelling age material. </a:t>
            </a:r>
            <a:endParaRPr/>
          </a:p>
        </p:txBody>
      </p:sp>
      <p:sp>
        <p:nvSpPr>
          <p:cNvPr id="215" name="Google Shape;215;p28"/>
          <p:cNvSpPr txBox="1"/>
          <p:nvPr/>
        </p:nvSpPr>
        <p:spPr>
          <a:xfrm>
            <a:off x="1205166" y="1949114"/>
            <a:ext cx="1326004"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D" sz="1800">
                <a:solidFill>
                  <a:schemeClr val="dk1"/>
                </a:solidFill>
                <a:latin typeface="Abril Fatface"/>
                <a:ea typeface="Abril Fatface"/>
                <a:cs typeface="Abril Fatface"/>
                <a:sym typeface="Abril Fatface"/>
              </a:rPr>
              <a:t>Our Vision</a:t>
            </a:r>
            <a:endParaRPr sz="1800">
              <a:solidFill>
                <a:schemeClr val="dk1"/>
              </a:solidFill>
              <a:latin typeface="Abril Fatface"/>
              <a:ea typeface="Abril Fatface"/>
              <a:cs typeface="Abril Fatface"/>
              <a:sym typeface="Abril Fatface"/>
            </a:endParaRPr>
          </a:p>
        </p:txBody>
      </p:sp>
      <p:sp>
        <p:nvSpPr>
          <p:cNvPr id="216" name="Google Shape;216;p28"/>
          <p:cNvSpPr txBox="1"/>
          <p:nvPr/>
        </p:nvSpPr>
        <p:spPr>
          <a:xfrm>
            <a:off x="1205166" y="4413567"/>
            <a:ext cx="5676900" cy="1761636"/>
          </a:xfrm>
          <a:prstGeom prst="rect">
            <a:avLst/>
          </a:prstGeom>
          <a:noFill/>
          <a:ln>
            <a:noFill/>
          </a:ln>
        </p:spPr>
        <p:txBody>
          <a:bodyPr anchorCtr="0" anchor="t" bIns="45700" lIns="91425" spcFirstLastPara="1" rIns="91425" wrap="square" tIns="45700">
            <a:noAutofit/>
          </a:bodyPr>
          <a:lstStyle/>
          <a:p>
            <a:pPr indent="-285750" lvl="0" marL="285750" marR="0" rtl="0" algn="l">
              <a:lnSpc>
                <a:spcPct val="150000"/>
              </a:lnSpc>
              <a:spcBef>
                <a:spcPts val="0"/>
              </a:spcBef>
              <a:spcAft>
                <a:spcPts val="0"/>
              </a:spcAft>
              <a:buClr>
                <a:schemeClr val="dk1"/>
              </a:buClr>
              <a:buSzPts val="1050"/>
              <a:buFont typeface="Arial"/>
              <a:buChar char="•"/>
            </a:pPr>
            <a:r>
              <a:rPr lang="en-ID" sz="1050">
                <a:solidFill>
                  <a:schemeClr val="dk1"/>
                </a:solidFill>
                <a:latin typeface="Montserrat"/>
                <a:ea typeface="Montserrat"/>
                <a:cs typeface="Montserrat"/>
                <a:sym typeface="Montserrat"/>
              </a:rPr>
              <a:t>Our Company has over 10 years of experience in Design.</a:t>
            </a:r>
            <a:endParaRPr/>
          </a:p>
          <a:p>
            <a:pPr indent="-285750" lvl="0" marL="285750" marR="0" rtl="0" algn="l">
              <a:lnSpc>
                <a:spcPct val="150000"/>
              </a:lnSpc>
              <a:spcBef>
                <a:spcPts val="0"/>
              </a:spcBef>
              <a:spcAft>
                <a:spcPts val="0"/>
              </a:spcAft>
              <a:buClr>
                <a:schemeClr val="dk1"/>
              </a:buClr>
              <a:buSzPts val="1050"/>
              <a:buFont typeface="Arial"/>
              <a:buChar char="•"/>
            </a:pPr>
            <a:r>
              <a:rPr lang="en-ID" sz="1050">
                <a:solidFill>
                  <a:schemeClr val="dk1"/>
                </a:solidFill>
                <a:latin typeface="Montserrat"/>
                <a:ea typeface="Montserrat"/>
                <a:cs typeface="Montserrat"/>
                <a:sym typeface="Montserrat"/>
              </a:rPr>
              <a:t>We take pride in delivering Intelligent Designs and Engaging Experiences for clients all over the World.</a:t>
            </a:r>
            <a:endParaRPr/>
          </a:p>
          <a:p>
            <a:pPr indent="-285750" lvl="0" marL="285750" marR="0" rtl="0" algn="l">
              <a:lnSpc>
                <a:spcPct val="150000"/>
              </a:lnSpc>
              <a:spcBef>
                <a:spcPts val="0"/>
              </a:spcBef>
              <a:spcAft>
                <a:spcPts val="0"/>
              </a:spcAft>
              <a:buClr>
                <a:schemeClr val="dk1"/>
              </a:buClr>
              <a:buSzPts val="1050"/>
              <a:buFont typeface="Arial"/>
              <a:buChar char="•"/>
            </a:pPr>
            <a:r>
              <a:rPr lang="en-ID" sz="1050">
                <a:solidFill>
                  <a:schemeClr val="dk1"/>
                </a:solidFill>
                <a:latin typeface="Montserrat"/>
                <a:ea typeface="Montserrat"/>
                <a:cs typeface="Montserrat"/>
                <a:sym typeface="Montserrat"/>
              </a:rPr>
              <a:t>I thrive on problem solving and working with clients to seek out the best possible design solution.</a:t>
            </a:r>
            <a:endParaRPr/>
          </a:p>
          <a:p>
            <a:pPr indent="-285750" lvl="0" marL="285750" marR="0" rtl="0" algn="l">
              <a:lnSpc>
                <a:spcPct val="150000"/>
              </a:lnSpc>
              <a:spcBef>
                <a:spcPts val="0"/>
              </a:spcBef>
              <a:spcAft>
                <a:spcPts val="0"/>
              </a:spcAft>
              <a:buClr>
                <a:schemeClr val="dk1"/>
              </a:buClr>
              <a:buSzPts val="1050"/>
              <a:buFont typeface="Arial"/>
              <a:buChar char="•"/>
            </a:pPr>
            <a:r>
              <a:rPr lang="en-ID" sz="1050">
                <a:solidFill>
                  <a:schemeClr val="dk1"/>
                </a:solidFill>
                <a:latin typeface="Montserrat"/>
                <a:ea typeface="Montserrat"/>
                <a:cs typeface="Montserrat"/>
                <a:sym typeface="Montserrat"/>
              </a:rPr>
              <a:t>We take pride in delivering Intelligent Designs and Engaging Experiences for clients all over the World.</a:t>
            </a:r>
            <a:endParaRPr/>
          </a:p>
        </p:txBody>
      </p:sp>
      <p:sp>
        <p:nvSpPr>
          <p:cNvPr id="217" name="Google Shape;217;p28"/>
          <p:cNvSpPr txBox="1"/>
          <p:nvPr/>
        </p:nvSpPr>
        <p:spPr>
          <a:xfrm>
            <a:off x="1205166" y="4013457"/>
            <a:ext cx="1460656"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D" sz="1800">
                <a:solidFill>
                  <a:schemeClr val="dk1"/>
                </a:solidFill>
                <a:latin typeface="Abril Fatface"/>
                <a:ea typeface="Abril Fatface"/>
                <a:cs typeface="Abril Fatface"/>
                <a:sym typeface="Abril Fatface"/>
              </a:rPr>
              <a:t>Our Mission</a:t>
            </a:r>
            <a:endParaRPr sz="1800">
              <a:solidFill>
                <a:schemeClr val="dk1"/>
              </a:solidFill>
              <a:latin typeface="Abril Fatface"/>
              <a:ea typeface="Abril Fatface"/>
              <a:cs typeface="Abril Fatface"/>
              <a:sym typeface="Abril Fatface"/>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15"/>
                                        </p:tgtEl>
                                        <p:attrNameLst>
                                          <p:attrName>style.visibility</p:attrName>
                                        </p:attrNameLst>
                                      </p:cBhvr>
                                      <p:to>
                                        <p:strVal val="visible"/>
                                      </p:to>
                                    </p:set>
                                    <p:animEffect filter="fade" transition="in">
                                      <p:cBhvr>
                                        <p:cTn dur="500"/>
                                        <p:tgtEl>
                                          <p:spTgt spid="215"/>
                                        </p:tgtEl>
                                      </p:cBhvr>
                                    </p:animEffect>
                                  </p:childTnLst>
                                </p:cTn>
                              </p:par>
                              <p:par>
                                <p:cTn fill="hold" nodeType="withEffect" presetClass="entr" presetID="10" presetSubtype="0">
                                  <p:stCondLst>
                                    <p:cond delay="0"/>
                                  </p:stCondLst>
                                  <p:childTnLst>
                                    <p:set>
                                      <p:cBhvr>
                                        <p:cTn dur="1" fill="hold">
                                          <p:stCondLst>
                                            <p:cond delay="0"/>
                                          </p:stCondLst>
                                        </p:cTn>
                                        <p:tgtEl>
                                          <p:spTgt spid="214"/>
                                        </p:tgtEl>
                                        <p:attrNameLst>
                                          <p:attrName>style.visibility</p:attrName>
                                        </p:attrNameLst>
                                      </p:cBhvr>
                                      <p:to>
                                        <p:strVal val="visible"/>
                                      </p:to>
                                    </p:set>
                                    <p:animEffect filter="fade" transition="in">
                                      <p:cBhvr>
                                        <p:cTn dur="500"/>
                                        <p:tgtEl>
                                          <p:spTgt spid="214"/>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217"/>
                                        </p:tgtEl>
                                        <p:attrNameLst>
                                          <p:attrName>style.visibility</p:attrName>
                                        </p:attrNameLst>
                                      </p:cBhvr>
                                      <p:to>
                                        <p:strVal val="visible"/>
                                      </p:to>
                                    </p:set>
                                    <p:animEffect filter="fade" transition="in">
                                      <p:cBhvr>
                                        <p:cTn dur="500"/>
                                        <p:tgtEl>
                                          <p:spTgt spid="217"/>
                                        </p:tgtEl>
                                      </p:cBhvr>
                                    </p:animEffect>
                                  </p:childTnLst>
                                </p:cTn>
                              </p:par>
                              <p:par>
                                <p:cTn fill="hold" nodeType="withEffect" presetClass="entr" presetID="10" presetSubtype="0">
                                  <p:stCondLst>
                                    <p:cond delay="0"/>
                                  </p:stCondLst>
                                  <p:childTnLst>
                                    <p:set>
                                      <p:cBhvr>
                                        <p:cTn dur="1" fill="hold">
                                          <p:stCondLst>
                                            <p:cond delay="0"/>
                                          </p:stCondLst>
                                        </p:cTn>
                                        <p:tgtEl>
                                          <p:spTgt spid="216"/>
                                        </p:tgtEl>
                                        <p:attrNameLst>
                                          <p:attrName>style.visibility</p:attrName>
                                        </p:attrNameLst>
                                      </p:cBhvr>
                                      <p:to>
                                        <p:strVal val="visible"/>
                                      </p:to>
                                    </p:set>
                                    <p:animEffect filter="fade" transition="in">
                                      <p:cBhvr>
                                        <p:cTn dur="500"/>
                                        <p:tgtEl>
                                          <p:spTgt spid="21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Google Shape;222;p29"/>
          <p:cNvSpPr txBox="1"/>
          <p:nvPr>
            <p:ph idx="1" type="body"/>
          </p:nvPr>
        </p:nvSpPr>
        <p:spPr>
          <a:xfrm>
            <a:off x="1205166" y="742658"/>
            <a:ext cx="10567733" cy="1206456"/>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Clr>
                <a:schemeClr val="dk1"/>
              </a:buClr>
              <a:buSzPts val="3600"/>
              <a:buNone/>
            </a:pPr>
            <a:r>
              <a:rPr lang="en-ID"/>
              <a:t>Where did we start</a:t>
            </a:r>
            <a:endParaRPr/>
          </a:p>
        </p:txBody>
      </p:sp>
      <p:pic>
        <p:nvPicPr>
          <p:cNvPr id="223" name="Google Shape;223;p29"/>
          <p:cNvPicPr preferRelativeResize="0"/>
          <p:nvPr/>
        </p:nvPicPr>
        <p:blipFill>
          <a:blip r:embed="rId3">
            <a:alphaModFix/>
          </a:blip>
          <a:stretch>
            <a:fillRect/>
          </a:stretch>
        </p:blipFill>
        <p:spPr>
          <a:xfrm>
            <a:off x="665525" y="1863650"/>
            <a:ext cx="6291149" cy="4298950"/>
          </a:xfrm>
          <a:prstGeom prst="rect">
            <a:avLst/>
          </a:prstGeom>
          <a:noFill/>
          <a:ln>
            <a:noFill/>
          </a:ln>
        </p:spPr>
      </p:pic>
      <p:pic>
        <p:nvPicPr>
          <p:cNvPr id="224" name="Google Shape;224;p29"/>
          <p:cNvPicPr preferRelativeResize="0"/>
          <p:nvPr/>
        </p:nvPicPr>
        <p:blipFill>
          <a:blip r:embed="rId4">
            <a:alphaModFix/>
          </a:blip>
          <a:stretch>
            <a:fillRect/>
          </a:stretch>
        </p:blipFill>
        <p:spPr>
          <a:xfrm>
            <a:off x="7194877" y="1031173"/>
            <a:ext cx="4091900" cy="27336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sp>
        <p:nvSpPr>
          <p:cNvPr id="229" name="Google Shape;229;p30"/>
          <p:cNvSpPr txBox="1"/>
          <p:nvPr>
            <p:ph idx="1" type="body"/>
          </p:nvPr>
        </p:nvSpPr>
        <p:spPr>
          <a:xfrm>
            <a:off x="1110904" y="752533"/>
            <a:ext cx="10567800" cy="12066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Clr>
                <a:schemeClr val="dk1"/>
              </a:buClr>
              <a:buSzPts val="3600"/>
              <a:buNone/>
            </a:pPr>
            <a:r>
              <a:rPr lang="en-ID"/>
              <a:t>The context we are moving from</a:t>
            </a:r>
            <a:endParaRPr/>
          </a:p>
          <a:p>
            <a:pPr indent="0" lvl="0" marL="0" rtl="0" algn="l">
              <a:lnSpc>
                <a:spcPct val="90000"/>
              </a:lnSpc>
              <a:spcBef>
                <a:spcPts val="1000"/>
              </a:spcBef>
              <a:spcAft>
                <a:spcPts val="0"/>
              </a:spcAft>
              <a:buClr>
                <a:schemeClr val="dk1"/>
              </a:buClr>
              <a:buSzPts val="3600"/>
              <a:buNone/>
            </a:pPr>
            <a:r>
              <a:t/>
            </a:r>
            <a:endParaRPr/>
          </a:p>
        </p:txBody>
      </p:sp>
      <p:pic>
        <p:nvPicPr>
          <p:cNvPr id="230" name="Google Shape;230;p30"/>
          <p:cNvPicPr preferRelativeResize="0"/>
          <p:nvPr/>
        </p:nvPicPr>
        <p:blipFill>
          <a:blip r:embed="rId3">
            <a:alphaModFix/>
          </a:blip>
          <a:stretch>
            <a:fillRect/>
          </a:stretch>
        </p:blipFill>
        <p:spPr>
          <a:xfrm>
            <a:off x="2893663" y="1592308"/>
            <a:ext cx="6404670" cy="459406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sp>
        <p:nvSpPr>
          <p:cNvPr id="235" name="Google Shape;235;p31"/>
          <p:cNvSpPr txBox="1"/>
          <p:nvPr>
            <p:ph idx="1" type="body"/>
          </p:nvPr>
        </p:nvSpPr>
        <p:spPr>
          <a:xfrm>
            <a:off x="1205166" y="742658"/>
            <a:ext cx="10567733" cy="1206456"/>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Clr>
                <a:schemeClr val="dk1"/>
              </a:buClr>
              <a:buSzPts val="3600"/>
              <a:buNone/>
            </a:pPr>
            <a:r>
              <a:rPr lang="en-ID"/>
              <a:t>Which requirements did we extract</a:t>
            </a:r>
            <a:endParaRPr/>
          </a:p>
          <a:p>
            <a:pPr indent="0" lvl="0" marL="0" rtl="0" algn="l">
              <a:lnSpc>
                <a:spcPct val="90000"/>
              </a:lnSpc>
              <a:spcBef>
                <a:spcPts val="1000"/>
              </a:spcBef>
              <a:spcAft>
                <a:spcPts val="0"/>
              </a:spcAft>
              <a:buClr>
                <a:schemeClr val="dk1"/>
              </a:buClr>
              <a:buSzPts val="3600"/>
              <a:buNone/>
            </a:pPr>
            <a:r>
              <a:t/>
            </a:r>
            <a:endParaRPr/>
          </a:p>
        </p:txBody>
      </p:sp>
      <p:pic>
        <p:nvPicPr>
          <p:cNvPr id="236" name="Google Shape;236;p31"/>
          <p:cNvPicPr preferRelativeResize="0"/>
          <p:nvPr/>
        </p:nvPicPr>
        <p:blipFill>
          <a:blip r:embed="rId3">
            <a:alphaModFix/>
          </a:blip>
          <a:stretch>
            <a:fillRect/>
          </a:stretch>
        </p:blipFill>
        <p:spPr>
          <a:xfrm>
            <a:off x="1205175" y="1890874"/>
            <a:ext cx="9690401" cy="38588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0" name="Shape 240"/>
        <p:cNvGrpSpPr/>
        <p:nvPr/>
      </p:nvGrpSpPr>
      <p:grpSpPr>
        <a:xfrm>
          <a:off x="0" y="0"/>
          <a:ext cx="0" cy="0"/>
          <a:chOff x="0" y="0"/>
          <a:chExt cx="0" cy="0"/>
        </a:xfrm>
      </p:grpSpPr>
      <p:sp>
        <p:nvSpPr>
          <p:cNvPr id="241" name="Google Shape;241;p32"/>
          <p:cNvSpPr txBox="1"/>
          <p:nvPr>
            <p:ph idx="1" type="body"/>
          </p:nvPr>
        </p:nvSpPr>
        <p:spPr>
          <a:xfrm>
            <a:off x="1216229" y="803583"/>
            <a:ext cx="10567800" cy="12066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Clr>
                <a:schemeClr val="dk1"/>
              </a:buClr>
              <a:buSzPts val="3600"/>
              <a:buNone/>
            </a:pPr>
            <a:r>
              <a:rPr lang="en-ID"/>
              <a:t>SubSystems from the Requirements</a:t>
            </a:r>
            <a:endParaRPr/>
          </a:p>
        </p:txBody>
      </p:sp>
      <p:pic>
        <p:nvPicPr>
          <p:cNvPr id="242" name="Google Shape;242;p32"/>
          <p:cNvPicPr preferRelativeResize="0"/>
          <p:nvPr/>
        </p:nvPicPr>
        <p:blipFill>
          <a:blip r:embed="rId3">
            <a:alphaModFix/>
          </a:blip>
          <a:stretch>
            <a:fillRect/>
          </a:stretch>
        </p:blipFill>
        <p:spPr>
          <a:xfrm>
            <a:off x="1184213" y="1532308"/>
            <a:ext cx="9823576" cy="454301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6" name="Shape 246"/>
        <p:cNvGrpSpPr/>
        <p:nvPr/>
      </p:nvGrpSpPr>
      <p:grpSpPr>
        <a:xfrm>
          <a:off x="0" y="0"/>
          <a:ext cx="0" cy="0"/>
          <a:chOff x="0" y="0"/>
          <a:chExt cx="0" cy="0"/>
        </a:xfrm>
      </p:grpSpPr>
      <p:sp>
        <p:nvSpPr>
          <p:cNvPr id="247" name="Google Shape;247;p33"/>
          <p:cNvSpPr txBox="1"/>
          <p:nvPr>
            <p:ph idx="1" type="body"/>
          </p:nvPr>
        </p:nvSpPr>
        <p:spPr>
          <a:xfrm>
            <a:off x="1205166" y="742658"/>
            <a:ext cx="10567733" cy="1206456"/>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Clr>
                <a:schemeClr val="dk1"/>
              </a:buClr>
              <a:buSzPts val="3600"/>
              <a:buNone/>
            </a:pPr>
            <a:r>
              <a:rPr lang="en-ID"/>
              <a:t>How the vehicle finds the correct path</a:t>
            </a:r>
            <a:endParaRPr/>
          </a:p>
        </p:txBody>
      </p:sp>
      <p:pic>
        <p:nvPicPr>
          <p:cNvPr id="248" name="Google Shape;248;p33"/>
          <p:cNvPicPr preferRelativeResize="0"/>
          <p:nvPr/>
        </p:nvPicPr>
        <p:blipFill>
          <a:blip r:embed="rId3">
            <a:alphaModFix/>
          </a:blip>
          <a:stretch>
            <a:fillRect/>
          </a:stretch>
        </p:blipFill>
        <p:spPr>
          <a:xfrm>
            <a:off x="1205163" y="1537064"/>
            <a:ext cx="5097589" cy="4604087"/>
          </a:xfrm>
          <a:prstGeom prst="rect">
            <a:avLst/>
          </a:prstGeom>
          <a:noFill/>
          <a:ln>
            <a:noFill/>
          </a:ln>
        </p:spPr>
      </p:pic>
      <p:pic>
        <p:nvPicPr>
          <p:cNvPr id="249" name="Google Shape;249;p33"/>
          <p:cNvPicPr preferRelativeResize="0"/>
          <p:nvPr/>
        </p:nvPicPr>
        <p:blipFill>
          <a:blip r:embed="rId4">
            <a:alphaModFix/>
          </a:blip>
          <a:stretch>
            <a:fillRect/>
          </a:stretch>
        </p:blipFill>
        <p:spPr>
          <a:xfrm>
            <a:off x="6502176" y="1452389"/>
            <a:ext cx="5196633" cy="460408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3" name="Shape 253"/>
        <p:cNvGrpSpPr/>
        <p:nvPr/>
      </p:nvGrpSpPr>
      <p:grpSpPr>
        <a:xfrm>
          <a:off x="0" y="0"/>
          <a:ext cx="0" cy="0"/>
          <a:chOff x="0" y="0"/>
          <a:chExt cx="0" cy="0"/>
        </a:xfrm>
      </p:grpSpPr>
      <p:sp>
        <p:nvSpPr>
          <p:cNvPr id="254" name="Google Shape;254;p34"/>
          <p:cNvSpPr txBox="1"/>
          <p:nvPr>
            <p:ph idx="1" type="body"/>
          </p:nvPr>
        </p:nvSpPr>
        <p:spPr>
          <a:xfrm>
            <a:off x="1216216" y="1076383"/>
            <a:ext cx="10567800" cy="12066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ID"/>
              <a:t>CodeSnippet</a:t>
            </a:r>
            <a:endParaRPr/>
          </a:p>
          <a:p>
            <a:pPr indent="0" lvl="0" marL="0" rtl="0" algn="l">
              <a:spcBef>
                <a:spcPts val="1000"/>
              </a:spcBef>
              <a:spcAft>
                <a:spcPts val="0"/>
              </a:spcAft>
              <a:buNone/>
            </a:pPr>
            <a:r>
              <a:t/>
            </a:r>
            <a:endParaRPr/>
          </a:p>
        </p:txBody>
      </p:sp>
      <p:pic>
        <p:nvPicPr>
          <p:cNvPr id="255" name="Google Shape;255;p34"/>
          <p:cNvPicPr preferRelativeResize="0"/>
          <p:nvPr/>
        </p:nvPicPr>
        <p:blipFill>
          <a:blip r:embed="rId3">
            <a:alphaModFix/>
          </a:blip>
          <a:stretch>
            <a:fillRect/>
          </a:stretch>
        </p:blipFill>
        <p:spPr>
          <a:xfrm>
            <a:off x="1572925" y="1805083"/>
            <a:ext cx="6794791" cy="427021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13 Light">
      <a:dk1>
        <a:srgbClr val="1A242E"/>
      </a:dk1>
      <a:lt1>
        <a:srgbClr val="F9F9F9"/>
      </a:lt1>
      <a:dk2>
        <a:srgbClr val="2C3E50"/>
      </a:dk2>
      <a:lt2>
        <a:srgbClr val="E7E6E6"/>
      </a:lt2>
      <a:accent1>
        <a:srgbClr val="D3AA42"/>
      </a:accent1>
      <a:accent2>
        <a:srgbClr val="EF9A00"/>
      </a:accent2>
      <a:accent3>
        <a:srgbClr val="4B5554"/>
      </a:accent3>
      <a:accent4>
        <a:srgbClr val="83D7C1"/>
      </a:accent4>
      <a:accent5>
        <a:srgbClr val="9DC899"/>
      </a:accent5>
      <a:accent6>
        <a:srgbClr val="B8B96F"/>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