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77" r:id="rId4"/>
    <p:sldId id="260" r:id="rId5"/>
    <p:sldId id="281" r:id="rId6"/>
    <p:sldId id="276" r:id="rId7"/>
    <p:sldId id="278" r:id="rId8"/>
    <p:sldId id="279" r:id="rId9"/>
    <p:sldId id="280" r:id="rId10"/>
    <p:sldId id="270" r:id="rId11"/>
    <p:sldId id="262" r:id="rId12"/>
    <p:sldId id="272" r:id="rId13"/>
    <p:sldId id="265" r:id="rId14"/>
    <p:sldId id="267" r:id="rId15"/>
    <p:sldId id="268" r:id="rId16"/>
    <p:sldId id="282" r:id="rId17"/>
    <p:sldId id="275" r:id="rId18"/>
    <p:sldId id="258" r:id="rId19"/>
    <p:sldId id="283" r:id="rId20"/>
    <p:sldId id="28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3"/>
    <p:restoredTop sz="95946"/>
  </p:normalViewPr>
  <p:slideViewPr>
    <p:cSldViewPr snapToGrid="0" snapToObjects="1">
      <p:cViewPr varScale="1">
        <p:scale>
          <a:sx n="150" d="100"/>
          <a:sy n="150" d="100"/>
        </p:scale>
        <p:origin x="304" y="168"/>
      </p:cViewPr>
      <p:guideLst/>
    </p:cSldViewPr>
  </p:slideViewPr>
  <p:outlineViewPr>
    <p:cViewPr>
      <p:scale>
        <a:sx n="95" d="100"/>
        <a:sy n="95" d="100"/>
      </p:scale>
      <p:origin x="0" y="-3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EAB5-E09C-2143-976E-A916457BEE18}" type="datetimeFigureOut">
              <a:rPr lang="en-US" smtClean="0"/>
              <a:t>2/27/22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0D0F-EBF2-8348-B016-224B91737C4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0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2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1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288E9-E284-1C46-94D7-9137CAC3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5C89AA-55B0-434A-ADC7-EE2E95612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222C2A7-5499-2343-97E2-CA2D61953895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EBAD2F0-6CE2-0240-AFDC-7F6F6F5CC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A9355-7EE2-C445-974C-12DE56CF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51838-5960-C245-AF1F-7046BD14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2E4D72-DB24-F649-B534-E9B9B01FD5FA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E27F29-8C8B-AC46-9A56-C8CFEED02D66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CF9DC4-0895-BD43-B82E-7DCFD13E712F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61E4BAA-7442-D84F-84BD-01FCF60EB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AA0FF841-222E-4149-856A-B216075F8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255"/>
            <a:ext cx="28929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Luca Brodo - HSHL</a:t>
            </a:r>
          </a:p>
        </p:txBody>
      </p:sp>
    </p:spTree>
    <p:extLst>
      <p:ext uri="{BB962C8B-B14F-4D97-AF65-F5344CB8AC3E}">
        <p14:creationId xmlns:p14="http://schemas.microsoft.com/office/powerpoint/2010/main" val="21209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ED66630-321D-F543-950A-7ECAFDA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1AC0CC-C3D9-A146-9882-0D0C664E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BA87EF-0967-C94B-B563-8808A743AC87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88BFF47-2054-D142-AAB9-7AF2B9EA8512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3A5D201C-FD9D-B743-B621-97799A5AE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255"/>
            <a:ext cx="28929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Luca Brodo - HSHL</a:t>
            </a:r>
          </a:p>
        </p:txBody>
      </p:sp>
      <p:sp>
        <p:nvSpPr>
          <p:cNvPr id="18" name="Segnaposto numero diapositiva 5">
            <a:extLst>
              <a:ext uri="{FF2B5EF4-FFF2-40B4-BE49-F238E27FC236}">
                <a16:creationId xmlns:a16="http://schemas.microsoft.com/office/drawing/2014/main" id="{D7F96F64-AECD-0A43-8B41-835778655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75D0F-03DF-EA4C-A039-0DC8EE81A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7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Analysing the Characteristics of Neural Networks for the Recognition of Sugar Beets 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C4E1BE-BA65-EE4B-9577-D480580F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6118"/>
            <a:ext cx="9144000" cy="939798"/>
          </a:xfrm>
        </p:spPr>
        <p:txBody>
          <a:bodyPr/>
          <a:lstStyle/>
          <a:p>
            <a:pPr algn="r"/>
            <a:r>
              <a:rPr lang="en-US" dirty="0"/>
              <a:t>Luca Brodo – Winter Semester 2021</a:t>
            </a:r>
          </a:p>
          <a:p>
            <a:pPr algn="r"/>
            <a:r>
              <a:rPr lang="en-US" dirty="0"/>
              <a:t>Bachelor thesis and Project Work</a:t>
            </a:r>
          </a:p>
          <a:p>
            <a:pPr algn="r"/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81C1F-5BB4-494C-A912-525DEED27B5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199" y="6310255"/>
            <a:ext cx="3471041" cy="365125"/>
          </a:xfrm>
        </p:spPr>
        <p:txBody>
          <a:bodyPr/>
          <a:lstStyle/>
          <a:p>
            <a:r>
              <a:rPr lang="en-US" dirty="0"/>
              <a:t>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353E6A-EC99-3048-82EA-57379C69D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4331" y="6310256"/>
            <a:ext cx="496614" cy="365125"/>
          </a:xfrm>
        </p:spPr>
        <p:txBody>
          <a:bodyPr/>
          <a:lstStyle/>
          <a:p>
            <a:fld id="{3CA77444-643D-DC4A-BC90-63FB0CFBE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6ECD5-EA9A-094D-BEF4-2616095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want to know?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6F26CA-B752-0B45-8476-A8E2EA94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Is inference time related to training time?</a:t>
            </a:r>
          </a:p>
          <a:p>
            <a:pPr>
              <a:lnSpc>
                <a:spcPct val="150000"/>
              </a:lnSpc>
            </a:pPr>
            <a:r>
              <a:rPr lang="en-GB" dirty="0"/>
              <a:t>Is inference time related to accuracy?</a:t>
            </a:r>
          </a:p>
          <a:p>
            <a:pPr>
              <a:lnSpc>
                <a:spcPct val="150000"/>
              </a:lnSpc>
            </a:pPr>
            <a:r>
              <a:rPr lang="en-GB" dirty="0"/>
              <a:t>Is the inference time related to the NNs structure?</a:t>
            </a:r>
          </a:p>
          <a:p>
            <a:pPr>
              <a:lnSpc>
                <a:spcPct val="150000"/>
              </a:lnSpc>
            </a:pPr>
            <a:r>
              <a:rPr lang="en-GB" dirty="0"/>
              <a:t>Is inference time influenced by the attributes of the images? If so, do bigger images require more time to be processed?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EFB383-C2EC-3F41-9DF1-09CE7AEF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4FE88A-ED19-CC4B-B7F6-C38946F84E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F75CFA-0978-2C49-B129-0D64A7E1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the models be analysed?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C27D13-0283-4742-A930-8CA100DD9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04ACD9-E715-0240-9450-6979FD65D5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2B20E36-1345-4546-8BFB-31BE8A92B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444" y="1564689"/>
            <a:ext cx="7961111" cy="3728621"/>
          </a:xfrm>
        </p:spPr>
      </p:pic>
    </p:spTree>
    <p:extLst>
      <p:ext uri="{BB962C8B-B14F-4D97-AF65-F5344CB8AC3E}">
        <p14:creationId xmlns:p14="http://schemas.microsoft.com/office/powerpoint/2010/main" val="244432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A9ABE-99EE-7D40-97B3-6E2A73D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129135-5223-1F49-9548-D48EBCFC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“Plants_seedlings_v2” dataset</a:t>
            </a:r>
          </a:p>
          <a:p>
            <a:pPr>
              <a:lnSpc>
                <a:spcPct val="200000"/>
              </a:lnSpc>
            </a:pPr>
            <a:r>
              <a:rPr lang="en-GB" dirty="0"/>
              <a:t>~1000 images of seedlings of 12 species</a:t>
            </a:r>
          </a:p>
          <a:p>
            <a:pPr>
              <a:lnSpc>
                <a:spcPct val="200000"/>
              </a:lnSpc>
            </a:pPr>
            <a:r>
              <a:rPr lang="en-GB" dirty="0"/>
              <a:t>10 pixels per mm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3EAE32-90A4-C841-BF6E-A3B229E5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6BE2CA-C63A-C048-A841-DD176940B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B47BEC-20AC-834D-A831-9F89CFCE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667" y="1035050"/>
            <a:ext cx="2679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E5D24F-6D41-A040-8563-C9375B8C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4ED9-3A7A-1E48-B3B0-CB8821AC6B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CC8427-9C89-2D49-9C14-E01C181C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9" y="1047585"/>
            <a:ext cx="8638986" cy="49763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6ADA199-E6D2-574A-AFB9-A36145FCB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9"/>
          <a:stretch/>
        </p:blipFill>
        <p:spPr>
          <a:xfrm>
            <a:off x="2543607" y="3308104"/>
            <a:ext cx="6197855" cy="2346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4EA3A3AF-8892-1E4C-944E-F6FB830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1" y="0"/>
            <a:ext cx="10515600" cy="1325563"/>
          </a:xfrm>
        </p:spPr>
        <p:txBody>
          <a:bodyPr/>
          <a:lstStyle/>
          <a:p>
            <a:r>
              <a:rPr lang="en-GB" dirty="0"/>
              <a:t>Training time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0EDCF0-54B0-394D-9E26-02F2B80380A2}"/>
              </a:ext>
            </a:extLst>
          </p:cNvPr>
          <p:cNvSpPr txBox="1"/>
          <p:nvPr/>
        </p:nvSpPr>
        <p:spPr>
          <a:xfrm rot="10800000" flipH="1" flipV="1">
            <a:off x="5076512" y="594092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passed (s)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6FA3961-42BD-5849-9355-DC733CFBA1A9}"/>
              </a:ext>
            </a:extLst>
          </p:cNvPr>
          <p:cNvSpPr txBox="1"/>
          <p:nvPr/>
        </p:nvSpPr>
        <p:spPr>
          <a:xfrm rot="16200000">
            <a:off x="813812" y="3244334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41685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E5D24F-6D41-A040-8563-C9375B8C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4ED9-3A7A-1E48-B3B0-CB8821AC6B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EA3A3AF-8892-1E4C-944E-F6FB830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1" y="0"/>
            <a:ext cx="10515600" cy="1325563"/>
          </a:xfrm>
        </p:spPr>
        <p:txBody>
          <a:bodyPr/>
          <a:lstStyle/>
          <a:p>
            <a:r>
              <a:rPr lang="en-GB" dirty="0"/>
              <a:t>Inference time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4D4AF8B-9C86-724B-A04D-88A36C03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91" y="1314513"/>
            <a:ext cx="7345505" cy="422897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31BA59F-9B54-3841-890F-AA738F8F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91" y="1271936"/>
            <a:ext cx="7493411" cy="43141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E91272-0896-F44E-B5A6-B35B277275D8}"/>
              </a:ext>
            </a:extLst>
          </p:cNvPr>
          <p:cNvSpPr txBox="1"/>
          <p:nvPr/>
        </p:nvSpPr>
        <p:spPr>
          <a:xfrm>
            <a:off x="5734251" y="555753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Epoch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D27B65-420F-AD43-854A-2390A0AA2B55}"/>
              </a:ext>
            </a:extLst>
          </p:cNvPr>
          <p:cNvSpPr txBox="1"/>
          <p:nvPr/>
        </p:nvSpPr>
        <p:spPr>
          <a:xfrm rot="5400000" flipH="1" flipV="1">
            <a:off x="842002" y="3201757"/>
            <a:ext cx="20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 time (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3213B4-DFE8-D841-BDA1-9FA4ECE13561}"/>
              </a:ext>
            </a:extLst>
          </p:cNvPr>
          <p:cNvSpPr txBox="1"/>
          <p:nvPr/>
        </p:nvSpPr>
        <p:spPr>
          <a:xfrm>
            <a:off x="5602772" y="5543486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971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9199E-F7CD-9642-B1D9-7E4B365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7D3EF76-524C-B54F-A574-8E778793D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410" y="1640137"/>
            <a:ext cx="7695180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E68C83-5B95-EC4C-8792-A579A80C8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A70004-4C21-064F-A267-4F571D6597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1109DD-4E13-004A-AD46-BD7214094904}"/>
              </a:ext>
            </a:extLst>
          </p:cNvPr>
          <p:cNvSpPr txBox="1"/>
          <p:nvPr/>
        </p:nvSpPr>
        <p:spPr>
          <a:xfrm rot="5400000" flipH="1" flipV="1">
            <a:off x="1617549" y="3244334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(kb)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91D44-0837-4B4A-A9E8-A8E6EDE6EF3C}"/>
              </a:ext>
            </a:extLst>
          </p:cNvPr>
          <p:cNvSpPr txBox="1"/>
          <p:nvPr/>
        </p:nvSpPr>
        <p:spPr>
          <a:xfrm>
            <a:off x="5584449" y="5940923"/>
            <a:ext cx="15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 time</a:t>
            </a:r>
          </a:p>
        </p:txBody>
      </p:sp>
    </p:spTree>
    <p:extLst>
      <p:ext uri="{BB962C8B-B14F-4D97-AF65-F5344CB8AC3E}">
        <p14:creationId xmlns:p14="http://schemas.microsoft.com/office/powerpoint/2010/main" val="279144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90C2A-D216-6F47-B349-86681457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81C123-C42D-5B40-9786-D1EB8217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In recognition tasks, model perform differently.</a:t>
            </a:r>
          </a:p>
          <a:p>
            <a:pPr>
              <a:lnSpc>
                <a:spcPct val="200000"/>
              </a:lnSpc>
            </a:pPr>
            <a:r>
              <a:rPr lang="en-GB" dirty="0"/>
              <a:t>The goal: find correlations between different characteristics of NN</a:t>
            </a:r>
          </a:p>
          <a:p>
            <a:pPr>
              <a:lnSpc>
                <a:spcPct val="200000"/>
              </a:lnSpc>
            </a:pPr>
            <a:r>
              <a:rPr lang="en-GB" dirty="0"/>
              <a:t>How to find them? Precise Analysis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A63FA1-EEDF-BB41-9144-840DF38A8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56A236-E7BC-8344-BB53-C9E96EE4A0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1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5445D-D492-0D43-93CF-B9B22C9A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19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else can we 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08D79-EC64-0440-92D7-8B10863D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dirty="0"/>
              <a:t>Study input images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Finding characteristics of the images to use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Develop a tool to automatically study these characteristics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How can we optimize applications with this method?</a:t>
            </a:r>
          </a:p>
          <a:p>
            <a:pPr>
              <a:lnSpc>
                <a:spcPct val="200000"/>
              </a:lnSpc>
            </a:pPr>
            <a:r>
              <a:rPr lang="en-GB" dirty="0"/>
              <a:t>Can we create contracts using these correlations?</a:t>
            </a:r>
          </a:p>
          <a:p>
            <a:pPr>
              <a:lnSpc>
                <a:spcPct val="200000"/>
              </a:lnSpc>
            </a:pPr>
            <a:r>
              <a:rPr lang="en-GB" dirty="0"/>
              <a:t>First milestone to make sugar beet recognition </a:t>
            </a:r>
            <a:r>
              <a:rPr lang="en-GB"/>
              <a:t>more transparent</a:t>
            </a:r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D8FCE9-C97A-1241-8125-E8CB47BB6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414060-65B0-FD46-9987-C7A4AFFA4E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113C2-359C-664C-BC49-948C6833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D38BF3-4132-9147-BAB5-83899584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Swiss</a:t>
            </a:r>
            <a:r>
              <a:rPr lang="it-IT" dirty="0"/>
              <a:t> Sugar Ltd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ECEE8-798E-774E-8971-DC75B46A0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1CD3FD-66A4-5245-8B2B-CF5D884EFF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2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F0118-2002-9D43-A886-F7DE9461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A32A72-87BA-6342-A7CF-24D26DD5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6FB22E-E0FE-1D4C-BD79-8671B675B1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895FD87-26A3-C543-A57F-EE054B117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9" t="11192" r="11716" b="17504"/>
          <a:stretch/>
        </p:blipFill>
        <p:spPr>
          <a:xfrm>
            <a:off x="1926166" y="1142890"/>
            <a:ext cx="8339667" cy="4890047"/>
          </a:xfrm>
          <a:prstGeom prst="rect">
            <a:avLst/>
          </a:prstGeom>
        </p:spPr>
      </p:pic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955B0255-1138-BF46-8F49-515289228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9BB8B-D199-F441-B9FA-1DBA7CE3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6C970-8651-F244-A2E1-1AEB2E5C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696E37-2280-364F-A6EB-1F89F924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152A9A-2064-0F44-A57F-B3146D9F7F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111C80-841D-7746-BCC1-9AEC29A1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9" y="1482258"/>
            <a:ext cx="8346141" cy="46947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007B68-76DC-BB4D-B406-6AA06EE9EC7C}"/>
              </a:ext>
            </a:extLst>
          </p:cNvPr>
          <p:cNvSpPr txBox="1"/>
          <p:nvPr/>
        </p:nvSpPr>
        <p:spPr>
          <a:xfrm>
            <a:off x="10269070" y="58076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43605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3F1BB-44D1-864B-8965-F2BA7A6D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335B8F-5FC3-374E-B8C2-09843411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DDA1DB-9998-A846-99B9-151F90A59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86EA85-ABE8-7C44-958F-C15ACD2505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0D4A5508-6487-AD4B-83B3-C4212A06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38" y="2463547"/>
            <a:ext cx="5977307" cy="26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4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CDFE8-5DDA-2643-97E2-6F064554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79043-36A3-F443-83B1-3BD5A20E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Empirically find correlations between the characteristics of Neural Networks in the settings of sugar beet recognition to be:</a:t>
            </a:r>
          </a:p>
          <a:p>
            <a:pPr>
              <a:lnSpc>
                <a:spcPct val="150000"/>
              </a:lnSpc>
            </a:pPr>
            <a:r>
              <a:rPr lang="en-US" dirty="0"/>
              <a:t>Precise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S</a:t>
            </a:r>
            <a:r>
              <a:rPr lang="en-US" dirty="0" err="1"/>
              <a:t>calable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Predictable</a:t>
            </a:r>
            <a:r>
              <a:rPr lang="it-IT" dirty="0"/>
              <a:t> in time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77709B-B3DB-A446-A083-2B8408FF5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D88DDA-7F72-D641-AE6E-E88E0821C8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6FCCA-1ACD-DF41-8E33-22F98CBD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893E0-2A18-6347-8A16-850E5C4D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The characteristics for recognition are the following: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How correct is the prediction?</a:t>
            </a:r>
          </a:p>
          <a:p>
            <a:pPr lvl="2">
              <a:lnSpc>
                <a:spcPct val="110000"/>
              </a:lnSpc>
            </a:pPr>
            <a:r>
              <a:rPr lang="en-GB" dirty="0"/>
              <a:t>Accuracy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How much training does the model require for predicting correctly?</a:t>
            </a:r>
          </a:p>
          <a:p>
            <a:pPr lvl="2">
              <a:lnSpc>
                <a:spcPct val="110000"/>
              </a:lnSpc>
            </a:pPr>
            <a:r>
              <a:rPr lang="en-GB" dirty="0"/>
              <a:t>Training time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How long does the model need for the prediction?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Inference 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F44918-C2E1-EB42-A400-FDB48EBC2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91AD53-3947-D14E-84AE-295BFFEEEE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C18FD2-C8E4-FB4A-8295-8CF22B87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B90A4C-B858-BA4A-8F24-2BC64F69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various researches, NN architectures are compared based 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 achieved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Training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Inference time</a:t>
            </a:r>
          </a:p>
          <a:p>
            <a:pPr>
              <a:lnSpc>
                <a:spcPct val="150000"/>
              </a:lnSpc>
            </a:pPr>
            <a:r>
              <a:rPr lang="en-GB" dirty="0"/>
              <a:t>Various studies focus on the evaluation of NNs performances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48A6DB-333B-0941-ABE9-70EA7A76E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CF8B93-6197-CF49-B406-671B04B610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8921D-AA49-6548-8A89-7D982997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36CA0-F72D-7243-8285-082E1C73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How is the weed managed in sugar beet plantations?</a:t>
            </a:r>
          </a:p>
          <a:p>
            <a:pPr>
              <a:lnSpc>
                <a:spcPct val="150000"/>
              </a:lnSpc>
            </a:pPr>
            <a:r>
              <a:rPr lang="en-GB" dirty="0"/>
              <a:t>5 main weed management techniques:</a:t>
            </a:r>
          </a:p>
          <a:p>
            <a:pPr lvl="1"/>
            <a:r>
              <a:rPr lang="en-GB" dirty="0"/>
              <a:t>Tillage</a:t>
            </a:r>
          </a:p>
          <a:p>
            <a:pPr lvl="1"/>
            <a:r>
              <a:rPr lang="en-GB" dirty="0"/>
              <a:t>Crop rotation</a:t>
            </a:r>
          </a:p>
          <a:p>
            <a:pPr lvl="1"/>
            <a:r>
              <a:rPr lang="en-GB" dirty="0"/>
              <a:t>Mechanical control</a:t>
            </a:r>
          </a:p>
          <a:p>
            <a:pPr lvl="1"/>
            <a:r>
              <a:rPr lang="en-GB" dirty="0"/>
              <a:t>Herbicides</a:t>
            </a:r>
          </a:p>
          <a:p>
            <a:pPr lvl="1"/>
            <a:r>
              <a:rPr lang="en-GB" dirty="0"/>
              <a:t>Novel automatic techniques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DEF930-7056-7945-BB5F-7ED7D80E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B7A72B-75D8-7B46-BCE5-238F6228E1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4511E-B8C2-F54E-89D5-E7F09D85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63BD7C-0EE2-E243-93EA-494BB040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Automatic weed management require the recognition of sugar beets and the weeds.</a:t>
            </a:r>
          </a:p>
          <a:p>
            <a:pPr>
              <a:lnSpc>
                <a:spcPct val="150000"/>
              </a:lnSpc>
            </a:pPr>
            <a:r>
              <a:rPr lang="en-GB" dirty="0"/>
              <a:t>The recognition is done through images</a:t>
            </a:r>
          </a:p>
          <a:p>
            <a:pPr>
              <a:lnSpc>
                <a:spcPct val="150000"/>
              </a:lnSpc>
            </a:pPr>
            <a:r>
              <a:rPr lang="en-GB" dirty="0"/>
              <a:t>A lot of variables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D6EE61-BF42-E948-92FC-F9980AECB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3466A7-CC09-4A4C-9626-88DA7DAA9B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F1C8D-DE0A-8C4D-8C7F-5C6009B8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A5A34A-F9A2-234C-A99A-BC0C944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Various possible data acquisition techniques</a:t>
            </a:r>
          </a:p>
          <a:p>
            <a:pPr>
              <a:lnSpc>
                <a:spcPct val="150000"/>
              </a:lnSpc>
            </a:pPr>
            <a:r>
              <a:rPr lang="en-GB" dirty="0"/>
              <a:t>Various possible datasets </a:t>
            </a:r>
          </a:p>
          <a:p>
            <a:pPr>
              <a:lnSpc>
                <a:spcPct val="150000"/>
              </a:lnSpc>
            </a:pPr>
            <a:r>
              <a:rPr lang="en-GB" dirty="0"/>
              <a:t>Two Detection approaches: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Plant-based classification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Weed mapping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5D859B-E530-874F-99DE-353607C7D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D88894-2147-0F43-89C4-6DA01082A4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D6C95-A9A8-2E43-9DC6-D80515A7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EBBE51-D1E1-EC41-B54C-D7C213D5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Various detection solutions: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Convolutional neural networks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CNNs as feature extractor for traditional classifiers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Fully convolutional neural networks</a:t>
            </a:r>
          </a:p>
          <a:p>
            <a:pPr>
              <a:lnSpc>
                <a:spcPct val="150000"/>
              </a:lnSpc>
            </a:pPr>
            <a:r>
              <a:rPr lang="en-GB" dirty="0"/>
              <a:t>Different performances of the models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30EE6B-8DDA-0348-AC40-87F1B74C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F8FF4-9C0E-F346-B344-6025417463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3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18715</TotalTime>
  <Words>535</Words>
  <Application>Microsoft Macintosh PowerPoint</Application>
  <PresentationFormat>Widescreen</PresentationFormat>
  <Paragraphs>134</Paragraphs>
  <Slides>20</Slides>
  <Notes>8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Analysing the Characteristics of Neural Networks for the Recognition of Sugar Beets </vt:lpstr>
      <vt:lpstr>Why are we here?</vt:lpstr>
      <vt:lpstr>Why are we here?</vt:lpstr>
      <vt:lpstr>Why are we here?</vt:lpstr>
      <vt:lpstr>Related work</vt:lpstr>
      <vt:lpstr>The problem</vt:lpstr>
      <vt:lpstr>The problem</vt:lpstr>
      <vt:lpstr>The problem</vt:lpstr>
      <vt:lpstr>The problem</vt:lpstr>
      <vt:lpstr>What do we want to know?</vt:lpstr>
      <vt:lpstr>How can the models be analysed? </vt:lpstr>
      <vt:lpstr>Use case</vt:lpstr>
      <vt:lpstr>Training time</vt:lpstr>
      <vt:lpstr>Inference time</vt:lpstr>
      <vt:lpstr>Presentazione standard di PowerPoint</vt:lpstr>
      <vt:lpstr>Overview</vt:lpstr>
      <vt:lpstr>What else can we do?</vt:lpstr>
      <vt:lpstr>References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Actor Framework - CAF</dc:title>
  <dc:creator>luca brodo</dc:creator>
  <cp:lastModifiedBy>luca brodo</cp:lastModifiedBy>
  <cp:revision>152</cp:revision>
  <dcterms:created xsi:type="dcterms:W3CDTF">2021-03-30T15:57:54Z</dcterms:created>
  <dcterms:modified xsi:type="dcterms:W3CDTF">2022-02-27T17:07:43Z</dcterms:modified>
</cp:coreProperties>
</file>