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9" r:id="rId8"/>
    <p:sldId id="272" r:id="rId9"/>
    <p:sldId id="265" r:id="rId10"/>
    <p:sldId id="267" r:id="rId11"/>
    <p:sldId id="270" r:id="rId12"/>
    <p:sldId id="268" r:id="rId13"/>
    <p:sldId id="271" r:id="rId14"/>
    <p:sldId id="275" r:id="rId15"/>
    <p:sldId id="274" r:id="rId16"/>
    <p:sldId id="25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6005"/>
  </p:normalViewPr>
  <p:slideViewPr>
    <p:cSldViewPr snapToGrid="0" snapToObjects="1">
      <p:cViewPr varScale="1">
        <p:scale>
          <a:sx n="115" d="100"/>
          <a:sy n="115" d="100"/>
        </p:scale>
        <p:origin x="232" y="424"/>
      </p:cViewPr>
      <p:guideLst/>
    </p:cSldViewPr>
  </p:slideViewPr>
  <p:outlineViewPr>
    <p:cViewPr>
      <p:scale>
        <a:sx n="95" d="100"/>
        <a:sy n="95" d="100"/>
      </p:scale>
      <p:origin x="0" y="-3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2/6/22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22C2A7-5499-2343-97E2-CA2D61953895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EBAD2F0-6CE2-0240-AFDC-7F6F6F5C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CF9DC4-0895-BD43-B82E-7DCFD13E712F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61E4BAA-7442-D84F-84BD-01FCF60EB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AA0FF841-222E-4149-856A-B216075F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Analysing the Characteristics of Neural Networks for the Recognition of Sugar Beets 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18"/>
            <a:ext cx="9144000" cy="939798"/>
          </a:xfrm>
        </p:spPr>
        <p:txBody>
          <a:bodyPr/>
          <a:lstStyle/>
          <a:p>
            <a:pPr algn="r"/>
            <a:r>
              <a:rPr lang="en-US" dirty="0"/>
              <a:t>Luca Brodo – Winter Semester 2021</a:t>
            </a:r>
          </a:p>
          <a:p>
            <a:pPr algn="r"/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199" y="6310255"/>
            <a:ext cx="3471041" cy="365125"/>
          </a:xfrm>
        </p:spPr>
        <p:txBody>
          <a:bodyPr/>
          <a:lstStyle/>
          <a:p>
            <a:r>
              <a:rPr lang="en-US" dirty="0"/>
              <a:t>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331" y="6310256"/>
            <a:ext cx="496614" cy="365125"/>
          </a:xfrm>
        </p:spPr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Inference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D4AF8B-9C86-724B-A04D-88A36C03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91" y="1314513"/>
            <a:ext cx="7345505" cy="42289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1BA59F-9B54-3841-890F-AA738F8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1" y="1271936"/>
            <a:ext cx="7493411" cy="43141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E91272-0896-F44E-B5A6-B35B277275D8}"/>
              </a:ext>
            </a:extLst>
          </p:cNvPr>
          <p:cNvSpPr txBox="1"/>
          <p:nvPr/>
        </p:nvSpPr>
        <p:spPr>
          <a:xfrm>
            <a:off x="5734251" y="55575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D27B65-420F-AD43-854A-2390A0AA2B55}"/>
              </a:ext>
            </a:extLst>
          </p:cNvPr>
          <p:cNvSpPr txBox="1"/>
          <p:nvPr/>
        </p:nvSpPr>
        <p:spPr>
          <a:xfrm rot="5400000" flipH="1" flipV="1">
            <a:off x="934174" y="3201757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 (s)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3213B4-DFE8-D841-BDA1-9FA4ECE13561}"/>
              </a:ext>
            </a:extLst>
          </p:cNvPr>
          <p:cNvSpPr txBox="1"/>
          <p:nvPr/>
        </p:nvSpPr>
        <p:spPr>
          <a:xfrm>
            <a:off x="5602772" y="554348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7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6ECD5-EA9A-094D-BEF4-2616095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F26CA-B752-0B45-8476-A8E2EA94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The inference time is related to the amount of the NN layers</a:t>
            </a:r>
          </a:p>
          <a:p>
            <a:pPr>
              <a:lnSpc>
                <a:spcPct val="200000"/>
              </a:lnSpc>
            </a:pPr>
            <a:r>
              <a:rPr lang="en-GB" dirty="0"/>
              <a:t>Inference time is related to training time</a:t>
            </a:r>
          </a:p>
          <a:p>
            <a:pPr>
              <a:lnSpc>
                <a:spcPct val="200000"/>
              </a:lnSpc>
            </a:pPr>
            <a:r>
              <a:rPr lang="en-GB" dirty="0"/>
              <a:t>We can relate accuracy to inference time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EFB383-C2EC-3F41-9DF1-09CE7AEF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4FE88A-ED19-CC4B-B7F6-C38946F84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9199E-F7CD-9642-B1D9-7E4B365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D3EF76-524C-B54F-A574-8E778793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86" y="1690688"/>
            <a:ext cx="7695180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68C83-5B95-EC4C-8792-A579A80C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70004-4C21-064F-A267-4F571D659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109DD-4E13-004A-AD46-BD7214094904}"/>
              </a:ext>
            </a:extLst>
          </p:cNvPr>
          <p:cNvSpPr txBox="1"/>
          <p:nvPr/>
        </p:nvSpPr>
        <p:spPr>
          <a:xfrm rot="5400000" flipH="1" flipV="1">
            <a:off x="1617549" y="324433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(kb)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91D44-0837-4B4A-A9E8-A8E6EDE6EF3C}"/>
              </a:ext>
            </a:extLst>
          </p:cNvPr>
          <p:cNvSpPr txBox="1"/>
          <p:nvPr/>
        </p:nvSpPr>
        <p:spPr>
          <a:xfrm>
            <a:off x="5584449" y="5940923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</a:t>
            </a:r>
          </a:p>
        </p:txBody>
      </p:sp>
    </p:spTree>
    <p:extLst>
      <p:ext uri="{BB962C8B-B14F-4D97-AF65-F5344CB8AC3E}">
        <p14:creationId xmlns:p14="http://schemas.microsoft.com/office/powerpoint/2010/main" val="279144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1F789-F73A-2E4B-AA7C-07F6B5D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B7755-9699-B145-8872-C18BFAAB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attributes of the pictures influence inference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Resolution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Dimensions </a:t>
            </a:r>
          </a:p>
          <a:p>
            <a:pPr>
              <a:lnSpc>
                <a:spcPct val="200000"/>
              </a:lnSpc>
            </a:pPr>
            <a:r>
              <a:rPr lang="en-GB" dirty="0"/>
              <a:t>If so, we expect bigger pictures to take more time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CB87CF-D11D-CE4C-9C3B-B912122C7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E1F84-F179-6940-BFBB-EC15DA12B5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445D-D492-0D43-93CF-B9B22C9A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19"/>
            <a:ext cx="10515600" cy="1325563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08D79-EC64-0440-92D7-8B10863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else can we do?</a:t>
            </a:r>
          </a:p>
          <a:p>
            <a:pPr>
              <a:lnSpc>
                <a:spcPct val="200000"/>
              </a:lnSpc>
            </a:pPr>
            <a:r>
              <a:rPr lang="en-GB" dirty="0"/>
              <a:t>Finding more characteristics</a:t>
            </a:r>
          </a:p>
          <a:p>
            <a:pPr>
              <a:lnSpc>
                <a:spcPct val="200000"/>
              </a:lnSpc>
            </a:pPr>
            <a:r>
              <a:rPr lang="en-GB" dirty="0"/>
              <a:t>Finding more correlations</a:t>
            </a:r>
          </a:p>
          <a:p>
            <a:pPr>
              <a:lnSpc>
                <a:spcPct val="170000"/>
              </a:lnSpc>
            </a:pPr>
            <a:r>
              <a:rPr lang="en-GB" dirty="0"/>
              <a:t>Study input images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Training images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Finding characteristics of the images to use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Develop a tool to automatically study these characteristics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D8FCE9-C97A-1241-8125-E8CB47BB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14060-65B0-FD46-9987-C7A4AFFA4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90A6F-1DEC-004D-8DDC-D19ECD5C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65B6D-B1B5-2244-8650-5476948E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How can we optimize applications with this method?</a:t>
            </a:r>
          </a:p>
          <a:p>
            <a:pPr>
              <a:lnSpc>
                <a:spcPct val="200000"/>
              </a:lnSpc>
            </a:pPr>
            <a:r>
              <a:rPr lang="en-GB" dirty="0"/>
              <a:t>Can we create contracts using these correlations?</a:t>
            </a:r>
          </a:p>
          <a:p>
            <a:pPr>
              <a:lnSpc>
                <a:spcPct val="200000"/>
              </a:lnSpc>
            </a:pPr>
            <a:r>
              <a:rPr lang="en-GB" dirty="0"/>
              <a:t>First milestone to make sugar beet recognition more efficient</a:t>
            </a:r>
          </a:p>
          <a:p>
            <a:pPr>
              <a:lnSpc>
                <a:spcPct val="200000"/>
              </a:lnSpc>
            </a:pPr>
            <a:r>
              <a:rPr lang="en-GB" dirty="0"/>
              <a:t>Promising research field with a lot </a:t>
            </a:r>
            <a:r>
              <a:rPr lang="en-GB"/>
              <a:t>of potential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54A01-60E6-2344-A907-1068322DC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385F9C-B851-FD48-92B6-9F26721B41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0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113C2-359C-664C-BC49-948C6833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38BF3-4132-9147-BAB5-83899584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ECEE8-798E-774E-8971-DC75B46A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1CD3FD-66A4-5245-8B2B-CF5D884EF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We want to find correlations between the characteristics of Neural Networks. </a:t>
            </a:r>
          </a:p>
          <a:p>
            <a:pPr>
              <a:lnSpc>
                <a:spcPct val="200000"/>
              </a:lnSpc>
            </a:pPr>
            <a:r>
              <a:rPr lang="en-GB" dirty="0"/>
              <a:t>In the settings of sugar beet production</a:t>
            </a:r>
          </a:p>
          <a:p>
            <a:pPr>
              <a:lnSpc>
                <a:spcPct val="200000"/>
              </a:lnSpc>
            </a:pPr>
            <a:r>
              <a:rPr lang="en-GB" dirty="0"/>
              <a:t>Why sugar beets?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do that?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Discover the characteristics we are interested in</a:t>
            </a:r>
          </a:p>
          <a:p>
            <a:pPr>
              <a:lnSpc>
                <a:spcPct val="200000"/>
              </a:lnSpc>
            </a:pPr>
            <a:r>
              <a:rPr lang="en-GB" dirty="0"/>
              <a:t>Develop a toolbox</a:t>
            </a:r>
          </a:p>
          <a:p>
            <a:pPr>
              <a:lnSpc>
                <a:spcPct val="200000"/>
              </a:lnSpc>
            </a:pPr>
            <a:r>
              <a:rPr lang="en-GB" dirty="0"/>
              <a:t>Analyse the networks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6FCCA-1ACD-DF41-8E33-22F98CBD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characteristics: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893E0-2A18-6347-8A16-850E5C4D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Training time</a:t>
            </a:r>
          </a:p>
          <a:p>
            <a:pPr>
              <a:lnSpc>
                <a:spcPct val="200000"/>
              </a:lnSpc>
            </a:pPr>
            <a:r>
              <a:rPr lang="en-GB" dirty="0"/>
              <a:t>Inference time</a:t>
            </a:r>
          </a:p>
          <a:p>
            <a:pPr>
              <a:lnSpc>
                <a:spcPct val="200000"/>
              </a:lnSpc>
            </a:pPr>
            <a:r>
              <a:rPr lang="en-GB" dirty="0"/>
              <a:t>Accuracy</a:t>
            </a:r>
          </a:p>
          <a:p>
            <a:pPr>
              <a:lnSpc>
                <a:spcPct val="200000"/>
              </a:lnSpc>
            </a:pPr>
            <a:r>
              <a:rPr lang="en-GB" dirty="0"/>
              <a:t>Loss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4918-C2E1-EB42-A400-FDB48EBC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1AD53-3947-D14E-84AE-295BFFEEE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75CFA-0978-2C49-B129-0D64A7E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Tool: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A696D-413F-454A-85D5-7B3CF360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Relevant</a:t>
            </a:r>
          </a:p>
          <a:p>
            <a:pPr>
              <a:lnSpc>
                <a:spcPct val="200000"/>
              </a:lnSpc>
            </a:pPr>
            <a:r>
              <a:rPr lang="en-GB" dirty="0"/>
              <a:t>Reproducible</a:t>
            </a:r>
          </a:p>
          <a:p>
            <a:pPr>
              <a:lnSpc>
                <a:spcPct val="200000"/>
              </a:lnSpc>
            </a:pPr>
            <a:r>
              <a:rPr lang="en-GB" dirty="0"/>
              <a:t>Fair</a:t>
            </a:r>
          </a:p>
          <a:p>
            <a:pPr>
              <a:lnSpc>
                <a:spcPct val="200000"/>
              </a:lnSpc>
            </a:pPr>
            <a:r>
              <a:rPr lang="en-GB" dirty="0"/>
              <a:t>Verifiable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27D13-0283-4742-A930-8CA100DD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4ACD9-E715-0240-9450-6979FD65D5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FDB5179-E536-F847-93CF-090CA523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338" y="455360"/>
            <a:ext cx="4961915" cy="49520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005941-10F2-6A49-A7B7-6F2E0499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6EBA1-1949-A14D-B8FC-B8FEF1B4E8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9DC572C0-11C4-2348-8B93-DCA1098C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4" y="365125"/>
            <a:ext cx="4835994" cy="5568138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5FA38E7-B423-E742-BE2C-FA47D9196CDD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795024" y="3534937"/>
            <a:ext cx="1906859" cy="6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B08404B8-5149-C84A-A44D-0AC881695200}"/>
              </a:ext>
            </a:extLst>
          </p:cNvPr>
          <p:cNvSpPr/>
          <p:nvPr/>
        </p:nvSpPr>
        <p:spPr>
          <a:xfrm>
            <a:off x="1427356" y="3205979"/>
            <a:ext cx="3367668" cy="7973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4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 can we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Analyse both training and inference time with grey-scale version</a:t>
            </a:r>
          </a:p>
          <a:p>
            <a:pPr>
              <a:lnSpc>
                <a:spcPct val="200000"/>
              </a:lnSpc>
            </a:pPr>
            <a:r>
              <a:rPr lang="en-GB" dirty="0"/>
              <a:t>Further analysis on the slowest images</a:t>
            </a:r>
          </a:p>
          <a:p>
            <a:pPr>
              <a:lnSpc>
                <a:spcPct val="200000"/>
              </a:lnSpc>
            </a:pPr>
            <a:r>
              <a:rPr lang="en-GB" dirty="0"/>
              <a:t>Analysis of the training and validation loss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“Plants_seedlings_v2” dataset</a:t>
            </a:r>
          </a:p>
          <a:p>
            <a:pPr>
              <a:lnSpc>
                <a:spcPct val="200000"/>
              </a:lnSpc>
            </a:pPr>
            <a:r>
              <a:rPr lang="en-GB" dirty="0"/>
              <a:t>~1000 images of seedlings of 12 species</a:t>
            </a:r>
          </a:p>
          <a:p>
            <a:pPr>
              <a:lnSpc>
                <a:spcPct val="200000"/>
              </a:lnSpc>
            </a:pPr>
            <a:r>
              <a:rPr lang="en-GB" dirty="0"/>
              <a:t>10 pixels per mm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B47BEC-20AC-834D-A831-9F89CFCE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67" y="1035050"/>
            <a:ext cx="267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CC8427-9C89-2D49-9C14-E01C181C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945633"/>
            <a:ext cx="9171940" cy="52833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ADA199-E6D2-574A-AFB9-A36145F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9"/>
          <a:stretch/>
        </p:blipFill>
        <p:spPr>
          <a:xfrm>
            <a:off x="2849908" y="3195320"/>
            <a:ext cx="6212509" cy="2352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14708</TotalTime>
  <Words>347</Words>
  <Application>Microsoft Macintosh PowerPoint</Application>
  <PresentationFormat>Widescreen</PresentationFormat>
  <Paragraphs>89</Paragraphs>
  <Slides>16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Analysing the Characteristics of Neural Networks for the Recognition of Sugar Beets </vt:lpstr>
      <vt:lpstr>Why are we here?</vt:lpstr>
      <vt:lpstr>How are we going to do that?</vt:lpstr>
      <vt:lpstr>The characteristics:</vt:lpstr>
      <vt:lpstr>Our Tool:</vt:lpstr>
      <vt:lpstr>Presentazione standard di PowerPoint</vt:lpstr>
      <vt:lpstr>What else can we do?</vt:lpstr>
      <vt:lpstr>Use case</vt:lpstr>
      <vt:lpstr>Training time</vt:lpstr>
      <vt:lpstr>Inference time</vt:lpstr>
      <vt:lpstr>Presentazione standard di PowerPoint</vt:lpstr>
      <vt:lpstr>Presentazione standard di PowerPoint</vt:lpstr>
      <vt:lpstr>Presentazione standard di PowerPoint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130</cp:revision>
  <dcterms:created xsi:type="dcterms:W3CDTF">2021-03-30T15:57:54Z</dcterms:created>
  <dcterms:modified xsi:type="dcterms:W3CDTF">2022-02-06T16:51:14Z</dcterms:modified>
</cp:coreProperties>
</file>