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70" r:id="rId11"/>
    <p:sldId id="268" r:id="rId12"/>
    <p:sldId id="271" r:id="rId13"/>
    <p:sldId id="269" r:id="rId14"/>
    <p:sldId id="25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6005"/>
  </p:normalViewPr>
  <p:slideViewPr>
    <p:cSldViewPr snapToGrid="0" snapToObjects="1">
      <p:cViewPr varScale="1">
        <p:scale>
          <a:sx n="115" d="100"/>
          <a:sy n="115" d="100"/>
        </p:scale>
        <p:origin x="232" y="424"/>
      </p:cViewPr>
      <p:guideLst/>
    </p:cSldViewPr>
  </p:slideViewPr>
  <p:outlineViewPr>
    <p:cViewPr>
      <p:scale>
        <a:sx n="95" d="100"/>
        <a:sy n="95" d="100"/>
      </p:scale>
      <p:origin x="0" y="-3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EAB5-E09C-2143-976E-A916457BEE18}" type="datetimeFigureOut">
              <a:rPr lang="en-US" smtClean="0"/>
              <a:t>2/6/22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0D0F-EBF2-8348-B016-224B91737C4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0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288E9-E284-1C46-94D7-9137CAC3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5C89AA-55B0-434A-ADC7-EE2E95612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222C2A7-5499-2343-97E2-CA2D61953895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EBAD2F0-6CE2-0240-AFDC-7F6F6F5CC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A9355-7EE2-C445-974C-12DE56CF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51838-5960-C245-AF1F-7046BD14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2E4D72-DB24-F649-B534-E9B9B01FD5FA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E27F29-8C8B-AC46-9A56-C8CFEED02D66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6CF9DC4-0895-BD43-B82E-7DCFD13E712F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61E4BAA-7442-D84F-84BD-01FCF60EB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AA0FF841-222E-4149-856A-B216075F8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255"/>
            <a:ext cx="28929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Luca Brodo - HSHL</a:t>
            </a:r>
          </a:p>
        </p:txBody>
      </p:sp>
    </p:spTree>
    <p:extLst>
      <p:ext uri="{BB962C8B-B14F-4D97-AF65-F5344CB8AC3E}">
        <p14:creationId xmlns:p14="http://schemas.microsoft.com/office/powerpoint/2010/main" val="21209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ED66630-321D-F543-950A-7ECAFDA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1AC0CC-C3D9-A146-9882-0D0C664E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BA87EF-0967-C94B-B563-8808A743AC87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88BFF47-2054-D142-AAB9-7AF2B9EA8512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3A5D201C-FD9D-B743-B621-97799A5AE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255"/>
            <a:ext cx="28929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Luca Brodo - HSHL</a:t>
            </a:r>
          </a:p>
        </p:txBody>
      </p:sp>
      <p:sp>
        <p:nvSpPr>
          <p:cNvPr id="18" name="Segnaposto numero diapositiva 5">
            <a:extLst>
              <a:ext uri="{FF2B5EF4-FFF2-40B4-BE49-F238E27FC236}">
                <a16:creationId xmlns:a16="http://schemas.microsoft.com/office/drawing/2014/main" id="{D7F96F64-AECD-0A43-8B41-835778655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2051" y="6310256"/>
            <a:ext cx="5088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75D0F-03DF-EA4C-A039-0DC8EE81A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7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Analysing the Characteristics of Neural Networks for the Recognition of Sugar Beets 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C4E1BE-BA65-EE4B-9577-D480580F7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6118"/>
            <a:ext cx="9144000" cy="939798"/>
          </a:xfrm>
        </p:spPr>
        <p:txBody>
          <a:bodyPr/>
          <a:lstStyle/>
          <a:p>
            <a:pPr algn="r"/>
            <a:r>
              <a:rPr lang="en-US" dirty="0"/>
              <a:t>Luca Brodo – Winter Semester 2021</a:t>
            </a:r>
          </a:p>
          <a:p>
            <a:pPr algn="r"/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81C1F-5BB4-494C-A912-525DEED27B5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199" y="6310255"/>
            <a:ext cx="3471041" cy="365125"/>
          </a:xfrm>
        </p:spPr>
        <p:txBody>
          <a:bodyPr/>
          <a:lstStyle/>
          <a:p>
            <a:r>
              <a:rPr lang="en-US" dirty="0"/>
              <a:t>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353E6A-EC99-3048-82EA-57379C69D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4331" y="6310256"/>
            <a:ext cx="496614" cy="365125"/>
          </a:xfrm>
        </p:spPr>
        <p:txBody>
          <a:bodyPr/>
          <a:lstStyle/>
          <a:p>
            <a:fld id="{3CA77444-643D-DC4A-BC90-63FB0CFBE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E6ECD5-EA9A-094D-BEF4-2616095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6F26CA-B752-0B45-8476-A8E2EA94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The inference time is related to the amount of the NN layers</a:t>
            </a:r>
          </a:p>
          <a:p>
            <a:pPr>
              <a:lnSpc>
                <a:spcPct val="200000"/>
              </a:lnSpc>
            </a:pPr>
            <a:r>
              <a:rPr lang="en-GB" dirty="0"/>
              <a:t>Inference time is related to training time</a:t>
            </a:r>
          </a:p>
          <a:p>
            <a:pPr>
              <a:lnSpc>
                <a:spcPct val="200000"/>
              </a:lnSpc>
            </a:pPr>
            <a:r>
              <a:rPr lang="en-GB" dirty="0"/>
              <a:t>We can relate accuracy to inference time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EFB383-C2EC-3F41-9DF1-09CE7AEF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4FE88A-ED19-CC4B-B7F6-C38946F84E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9199E-F7CD-9642-B1D9-7E4B365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7D3EF76-524C-B54F-A574-8E778793D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686" y="1690688"/>
            <a:ext cx="7695180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E68C83-5B95-EC4C-8792-A579A80C8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A70004-4C21-064F-A267-4F571D6597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1109DD-4E13-004A-AD46-BD7214094904}"/>
              </a:ext>
            </a:extLst>
          </p:cNvPr>
          <p:cNvSpPr txBox="1"/>
          <p:nvPr/>
        </p:nvSpPr>
        <p:spPr>
          <a:xfrm rot="5400000" flipH="1" flipV="1">
            <a:off x="1617549" y="3244334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Size (kb)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91D44-0837-4B4A-A9E8-A8E6EDE6EF3C}"/>
              </a:ext>
            </a:extLst>
          </p:cNvPr>
          <p:cNvSpPr txBox="1"/>
          <p:nvPr/>
        </p:nvSpPr>
        <p:spPr>
          <a:xfrm>
            <a:off x="5584449" y="5940923"/>
            <a:ext cx="15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 time</a:t>
            </a:r>
          </a:p>
        </p:txBody>
      </p:sp>
    </p:spTree>
    <p:extLst>
      <p:ext uri="{BB962C8B-B14F-4D97-AF65-F5344CB8AC3E}">
        <p14:creationId xmlns:p14="http://schemas.microsoft.com/office/powerpoint/2010/main" val="279144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1F789-F73A-2E4B-AA7C-07F6B5DC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2B7755-9699-B145-8872-C18BFAAB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The attributes of the pictures influence inference time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Resolution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Dimensions </a:t>
            </a:r>
          </a:p>
          <a:p>
            <a:pPr>
              <a:lnSpc>
                <a:spcPct val="200000"/>
              </a:lnSpc>
            </a:pPr>
            <a:r>
              <a:rPr lang="en-GB" dirty="0"/>
              <a:t>If so, we expect bigger pictures to take more time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CB87CF-D11D-CE4C-9C3B-B912122C7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AE1F84-F179-6940-BFBB-EC15DA12B5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5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A9ABE-99EE-7D40-97B3-6E2A73D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 can we 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129135-5223-1F49-9548-D48EBCFC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Analyse both training and inference time with grey-scale version</a:t>
            </a:r>
          </a:p>
          <a:p>
            <a:pPr>
              <a:lnSpc>
                <a:spcPct val="200000"/>
              </a:lnSpc>
            </a:pPr>
            <a:r>
              <a:rPr lang="en-GB" dirty="0"/>
              <a:t>Further analysis on the slowest images</a:t>
            </a:r>
          </a:p>
          <a:p>
            <a:pPr>
              <a:lnSpc>
                <a:spcPct val="200000"/>
              </a:lnSpc>
            </a:pPr>
            <a:r>
              <a:rPr lang="en-GB" dirty="0"/>
              <a:t>Analysis of the training and validation loss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3EAE32-90A4-C841-BF6E-A3B229E5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6BE2CA-C63A-C048-A841-DD176940BA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6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113C2-359C-664C-BC49-948C6833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D38BF3-4132-9147-BAB5-83899584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ECEE8-798E-774E-8971-DC75B46A0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1CD3FD-66A4-5245-8B2B-CF5D884EFF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9BB8B-D199-F441-B9FA-1DBA7CE3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here?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6C970-8651-F244-A2E1-1AEB2E5C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We want to find correlations between the characteristics of Neural Networks. </a:t>
            </a:r>
          </a:p>
          <a:p>
            <a:pPr>
              <a:lnSpc>
                <a:spcPct val="200000"/>
              </a:lnSpc>
            </a:pPr>
            <a:r>
              <a:rPr lang="en-GB" dirty="0"/>
              <a:t>In the settings of sugar beet production</a:t>
            </a:r>
          </a:p>
          <a:p>
            <a:pPr>
              <a:lnSpc>
                <a:spcPct val="200000"/>
              </a:lnSpc>
            </a:pPr>
            <a:r>
              <a:rPr lang="en-GB" dirty="0"/>
              <a:t>Why sugar beets?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696E37-2280-364F-A6EB-1F89F924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152A9A-2064-0F44-A57F-B3146D9F7F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5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9BB8B-D199-F441-B9FA-1DBA7CE3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do that?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6C970-8651-F244-A2E1-1AEB2E5C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Discover the characteristics we are interested in</a:t>
            </a:r>
          </a:p>
          <a:p>
            <a:pPr>
              <a:lnSpc>
                <a:spcPct val="200000"/>
              </a:lnSpc>
            </a:pPr>
            <a:r>
              <a:rPr lang="en-GB" dirty="0"/>
              <a:t>Develop a toolbox</a:t>
            </a:r>
          </a:p>
          <a:p>
            <a:pPr>
              <a:lnSpc>
                <a:spcPct val="200000"/>
              </a:lnSpc>
            </a:pPr>
            <a:r>
              <a:rPr lang="en-GB" dirty="0"/>
              <a:t>Analyse the networks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696E37-2280-364F-A6EB-1F89F924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152A9A-2064-0F44-A57F-B3146D9F7F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1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6FCCA-1ACD-DF41-8E33-22F98CBD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characteristics: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893E0-2A18-6347-8A16-850E5C4D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Training time</a:t>
            </a:r>
          </a:p>
          <a:p>
            <a:pPr>
              <a:lnSpc>
                <a:spcPct val="200000"/>
              </a:lnSpc>
            </a:pPr>
            <a:r>
              <a:rPr lang="en-GB" dirty="0"/>
              <a:t>Inference time</a:t>
            </a:r>
          </a:p>
          <a:p>
            <a:pPr>
              <a:lnSpc>
                <a:spcPct val="200000"/>
              </a:lnSpc>
            </a:pPr>
            <a:r>
              <a:rPr lang="en-GB" dirty="0"/>
              <a:t>Accuracy</a:t>
            </a:r>
          </a:p>
          <a:p>
            <a:pPr>
              <a:lnSpc>
                <a:spcPct val="200000"/>
              </a:lnSpc>
            </a:pPr>
            <a:r>
              <a:rPr lang="en-GB" dirty="0"/>
              <a:t>Loss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F44918-C2E1-EB42-A400-FDB48EBC2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91AD53-3947-D14E-84AE-295BFFEEEE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7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F75CFA-0978-2C49-B129-0D64A7E1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Tool: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4A696D-413F-454A-85D5-7B3CF360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Relevant</a:t>
            </a:r>
          </a:p>
          <a:p>
            <a:pPr>
              <a:lnSpc>
                <a:spcPct val="200000"/>
              </a:lnSpc>
            </a:pPr>
            <a:r>
              <a:rPr lang="en-GB" dirty="0"/>
              <a:t>Reproducible</a:t>
            </a:r>
          </a:p>
          <a:p>
            <a:pPr>
              <a:lnSpc>
                <a:spcPct val="200000"/>
              </a:lnSpc>
            </a:pPr>
            <a:r>
              <a:rPr lang="en-GB" dirty="0"/>
              <a:t>Fair</a:t>
            </a:r>
          </a:p>
          <a:p>
            <a:pPr>
              <a:lnSpc>
                <a:spcPct val="200000"/>
              </a:lnSpc>
            </a:pPr>
            <a:r>
              <a:rPr lang="en-GB" dirty="0"/>
              <a:t>Verifiable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C27D13-0283-4742-A930-8CA100DD9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04ACD9-E715-0240-9450-6979FD65D5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2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A046F-C954-914B-B3F0-1DC52350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FDB5179-E536-F847-93CF-090CA523C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294" y="952984"/>
            <a:ext cx="4961915" cy="495203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005941-10F2-6A49-A7B7-6F2E0499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26EBA1-1949-A14D-B8FC-B8FEF1B4E8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4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F62A68-739C-3D41-BFC4-DDBD77DA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F99AF23-51A8-F443-B72E-38D45A629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721" y="644931"/>
            <a:ext cx="4835994" cy="55681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DC3EDF-58E9-AA46-BEFA-69CE112D7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2B727D-F71F-5543-A0BA-C80B8AC641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E5D24F-6D41-A040-8563-C9375B8C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4ED9-3A7A-1E48-B3B0-CB8821AC6B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CC8427-9C89-2D49-9C14-E01C181C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945633"/>
            <a:ext cx="9171940" cy="52833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6ADA199-E6D2-574A-AFB9-A36145FCB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9"/>
          <a:stretch/>
        </p:blipFill>
        <p:spPr>
          <a:xfrm>
            <a:off x="2849908" y="3195320"/>
            <a:ext cx="6212509" cy="2352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4EA3A3AF-8892-1E4C-944E-F6FB830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1" y="0"/>
            <a:ext cx="10515600" cy="1325563"/>
          </a:xfrm>
        </p:spPr>
        <p:txBody>
          <a:bodyPr/>
          <a:lstStyle/>
          <a:p>
            <a:r>
              <a:rPr lang="en-GB" dirty="0"/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41685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E5D24F-6D41-A040-8563-C9375B8C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B4ED9-3A7A-1E48-B3B0-CB8821AC6B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Luca Brodo - HSHL</a:t>
            </a:r>
            <a:endParaRPr lang="en-US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EA3A3AF-8892-1E4C-944E-F6FB8309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1" y="0"/>
            <a:ext cx="10515600" cy="1325563"/>
          </a:xfrm>
        </p:spPr>
        <p:txBody>
          <a:bodyPr/>
          <a:lstStyle/>
          <a:p>
            <a:r>
              <a:rPr lang="en-GB" dirty="0"/>
              <a:t>Inference time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4D4AF8B-9C86-724B-A04D-88A36C03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91" y="1314513"/>
            <a:ext cx="7345505" cy="422897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31BA59F-9B54-3841-890F-AA738F8F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91" y="1271936"/>
            <a:ext cx="7493411" cy="43141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E91272-0896-F44E-B5A6-B35B277275D8}"/>
              </a:ext>
            </a:extLst>
          </p:cNvPr>
          <p:cNvSpPr txBox="1"/>
          <p:nvPr/>
        </p:nvSpPr>
        <p:spPr>
          <a:xfrm>
            <a:off x="5734251" y="555753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Epoch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D27B65-420F-AD43-854A-2390A0AA2B55}"/>
              </a:ext>
            </a:extLst>
          </p:cNvPr>
          <p:cNvSpPr txBox="1"/>
          <p:nvPr/>
        </p:nvSpPr>
        <p:spPr>
          <a:xfrm rot="5400000" flipH="1" flipV="1">
            <a:off x="934174" y="3201757"/>
            <a:ext cx="18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 time (s)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3213B4-DFE8-D841-BDA1-9FA4ECE13561}"/>
              </a:ext>
            </a:extLst>
          </p:cNvPr>
          <p:cNvSpPr txBox="1"/>
          <p:nvPr/>
        </p:nvSpPr>
        <p:spPr>
          <a:xfrm>
            <a:off x="5602772" y="5543486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971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14686</TotalTime>
  <Words>247</Words>
  <Application>Microsoft Macintosh PowerPoint</Application>
  <PresentationFormat>Widescreen</PresentationFormat>
  <Paragraphs>68</Paragraphs>
  <Slides>14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Analysing the Characteristics of Neural Networks for the Recognition of Sugar Beets </vt:lpstr>
      <vt:lpstr>Why are we here?</vt:lpstr>
      <vt:lpstr>How are we going to do that?</vt:lpstr>
      <vt:lpstr>The characteristics:</vt:lpstr>
      <vt:lpstr>Our Tool:</vt:lpstr>
      <vt:lpstr>Presentazione standard di PowerPoint</vt:lpstr>
      <vt:lpstr>Presentazione standard di PowerPoint</vt:lpstr>
      <vt:lpstr>Training time</vt:lpstr>
      <vt:lpstr>Inference time</vt:lpstr>
      <vt:lpstr>Presentazione standard di PowerPoint</vt:lpstr>
      <vt:lpstr>Presentazione standard di PowerPoint</vt:lpstr>
      <vt:lpstr>Presentazione standard di PowerPoint</vt:lpstr>
      <vt:lpstr>What else can we do?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Actor Framework - CAF</dc:title>
  <dc:creator>luca brodo</dc:creator>
  <cp:lastModifiedBy>luca brodo</cp:lastModifiedBy>
  <cp:revision>119</cp:revision>
  <dcterms:created xsi:type="dcterms:W3CDTF">2021-03-30T15:57:54Z</dcterms:created>
  <dcterms:modified xsi:type="dcterms:W3CDTF">2022-02-06T16:29:00Z</dcterms:modified>
</cp:coreProperties>
</file>