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5" r:id="rId2"/>
    <p:sldId id="260" r:id="rId3"/>
    <p:sldId id="259" r:id="rId4"/>
    <p:sldId id="257" r:id="rId5"/>
    <p:sldId id="261"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D8566E-DE52-4441-97DD-54D54C9CE066}" v="16" dt="2023-10-26T19:53:45.3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8121"/>
  </p:normalViewPr>
  <p:slideViewPr>
    <p:cSldViewPr snapToGrid="0">
      <p:cViewPr>
        <p:scale>
          <a:sx n="100" d="100"/>
          <a:sy n="100" d="100"/>
        </p:scale>
        <p:origin x="100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ook Young" userId="9589cdfb5d1a9715" providerId="LiveId" clId="{47D8566E-DE52-4441-97DD-54D54C9CE066}"/>
    <pc:docChg chg="undo custSel addSld delSld modSld sldOrd">
      <pc:chgData name="Brook Young" userId="9589cdfb5d1a9715" providerId="LiveId" clId="{47D8566E-DE52-4441-97DD-54D54C9CE066}" dt="2023-10-26T19:55:52.677" v="4952" actId="20577"/>
      <pc:docMkLst>
        <pc:docMk/>
      </pc:docMkLst>
      <pc:sldChg chg="addSp delSp modSp mod ord modNotesTx">
        <pc:chgData name="Brook Young" userId="9589cdfb5d1a9715" providerId="LiveId" clId="{47D8566E-DE52-4441-97DD-54D54C9CE066}" dt="2023-10-26T19:53:14.721" v="4865" actId="20577"/>
        <pc:sldMkLst>
          <pc:docMk/>
          <pc:sldMk cId="2713476197" sldId="257"/>
        </pc:sldMkLst>
        <pc:spChg chg="add mod ord">
          <ac:chgData name="Brook Young" userId="9589cdfb5d1a9715" providerId="LiveId" clId="{47D8566E-DE52-4441-97DD-54D54C9CE066}" dt="2023-10-26T18:43:02.265" v="2664" actId="1076"/>
          <ac:spMkLst>
            <pc:docMk/>
            <pc:sldMk cId="2713476197" sldId="257"/>
            <ac:spMk id="5" creationId="{AC659863-6A4C-727B-5267-E0F0697325E5}"/>
          </ac:spMkLst>
        </pc:spChg>
        <pc:spChg chg="del">
          <ac:chgData name="Brook Young" userId="9589cdfb5d1a9715" providerId="LiveId" clId="{47D8566E-DE52-4441-97DD-54D54C9CE066}" dt="2023-10-26T18:42:03.642" v="2656" actId="26606"/>
          <ac:spMkLst>
            <pc:docMk/>
            <pc:sldMk cId="2713476197" sldId="257"/>
            <ac:spMk id="8" creationId="{42A4FC2C-047E-45A5-965D-8E1E3BF09BC6}"/>
          </ac:spMkLst>
        </pc:spChg>
        <pc:spChg chg="add">
          <ac:chgData name="Brook Young" userId="9589cdfb5d1a9715" providerId="LiveId" clId="{47D8566E-DE52-4441-97DD-54D54C9CE066}" dt="2023-10-26T18:42:03.642" v="2656" actId="26606"/>
          <ac:spMkLst>
            <pc:docMk/>
            <pc:sldMk cId="2713476197" sldId="257"/>
            <ac:spMk id="15" creationId="{B210AC1D-4063-4C6E-9528-FA9C4C0C18E6}"/>
          </ac:spMkLst>
        </pc:spChg>
        <pc:spChg chg="add">
          <ac:chgData name="Brook Young" userId="9589cdfb5d1a9715" providerId="LiveId" clId="{47D8566E-DE52-4441-97DD-54D54C9CE066}" dt="2023-10-26T18:42:03.642" v="2656" actId="26606"/>
          <ac:spMkLst>
            <pc:docMk/>
            <pc:sldMk cId="2713476197" sldId="257"/>
            <ac:spMk id="17" creationId="{02F8C595-E68C-4306-AED8-DC7826A0A506}"/>
          </ac:spMkLst>
        </pc:spChg>
        <pc:picChg chg="del">
          <ac:chgData name="Brook Young" userId="9589cdfb5d1a9715" providerId="LiveId" clId="{47D8566E-DE52-4441-97DD-54D54C9CE066}" dt="2023-10-26T18:41:24.069" v="2625" actId="478"/>
          <ac:picMkLst>
            <pc:docMk/>
            <pc:sldMk cId="2713476197" sldId="257"/>
            <ac:picMk id="3" creationId="{71F48E2C-DAFF-A788-2CD6-A6C0679890A8}"/>
          </ac:picMkLst>
        </pc:picChg>
        <pc:picChg chg="add mod">
          <ac:chgData name="Brook Young" userId="9589cdfb5d1a9715" providerId="LiveId" clId="{47D8566E-DE52-4441-97DD-54D54C9CE066}" dt="2023-10-26T18:42:03.642" v="2656" actId="26606"/>
          <ac:picMkLst>
            <pc:docMk/>
            <pc:sldMk cId="2713476197" sldId="257"/>
            <ac:picMk id="10" creationId="{0B4D7D38-E3E3-D5E2-4526-43E913299464}"/>
          </ac:picMkLst>
        </pc:picChg>
      </pc:sldChg>
      <pc:sldChg chg="addSp modSp del mod">
        <pc:chgData name="Brook Young" userId="9589cdfb5d1a9715" providerId="LiveId" clId="{47D8566E-DE52-4441-97DD-54D54C9CE066}" dt="2023-10-26T17:26:56.121" v="46" actId="2696"/>
        <pc:sldMkLst>
          <pc:docMk/>
          <pc:sldMk cId="4288967991" sldId="258"/>
        </pc:sldMkLst>
        <pc:spChg chg="add mod">
          <ac:chgData name="Brook Young" userId="9589cdfb5d1a9715" providerId="LiveId" clId="{47D8566E-DE52-4441-97DD-54D54C9CE066}" dt="2023-10-26T17:19:32.438" v="12" actId="1076"/>
          <ac:spMkLst>
            <pc:docMk/>
            <pc:sldMk cId="4288967991" sldId="258"/>
            <ac:spMk id="7" creationId="{0C2352F1-EE47-B238-E303-96694D301C57}"/>
          </ac:spMkLst>
        </pc:spChg>
      </pc:sldChg>
      <pc:sldChg chg="addSp delSp modSp mod ord modNotesTx">
        <pc:chgData name="Brook Young" userId="9589cdfb5d1a9715" providerId="LiveId" clId="{47D8566E-DE52-4441-97DD-54D54C9CE066}" dt="2023-10-26T19:30:12.039" v="4029" actId="1076"/>
        <pc:sldMkLst>
          <pc:docMk/>
          <pc:sldMk cId="340654268" sldId="259"/>
        </pc:sldMkLst>
        <pc:spChg chg="add del">
          <ac:chgData name="Brook Young" userId="9589cdfb5d1a9715" providerId="LiveId" clId="{47D8566E-DE52-4441-97DD-54D54C9CE066}" dt="2023-10-26T17:19:50.795" v="14" actId="22"/>
          <ac:spMkLst>
            <pc:docMk/>
            <pc:sldMk cId="340654268" sldId="259"/>
            <ac:spMk id="7" creationId="{F3C4DA77-4FAA-060C-F784-576C7220DEA0}"/>
          </ac:spMkLst>
        </pc:spChg>
        <pc:spChg chg="add mod">
          <ac:chgData name="Brook Young" userId="9589cdfb5d1a9715" providerId="LiveId" clId="{47D8566E-DE52-4441-97DD-54D54C9CE066}" dt="2023-10-26T19:30:12.039" v="4029" actId="1076"/>
          <ac:spMkLst>
            <pc:docMk/>
            <pc:sldMk cId="340654268" sldId="259"/>
            <ac:spMk id="9" creationId="{7E971D03-AA3F-F547-5CA0-A9C8F671999E}"/>
          </ac:spMkLst>
        </pc:spChg>
      </pc:sldChg>
      <pc:sldChg chg="addSp modSp mod ord modNotesTx">
        <pc:chgData name="Brook Young" userId="9589cdfb5d1a9715" providerId="LiveId" clId="{47D8566E-DE52-4441-97DD-54D54C9CE066}" dt="2023-10-26T19:55:52.677" v="4952" actId="20577"/>
        <pc:sldMkLst>
          <pc:docMk/>
          <pc:sldMk cId="3539459489" sldId="260"/>
        </pc:sldMkLst>
        <pc:spChg chg="add mod">
          <ac:chgData name="Brook Young" userId="9589cdfb5d1a9715" providerId="LiveId" clId="{47D8566E-DE52-4441-97DD-54D54C9CE066}" dt="2023-10-26T17:49:16.689" v="462" actId="1035"/>
          <ac:spMkLst>
            <pc:docMk/>
            <pc:sldMk cId="3539459489" sldId="260"/>
            <ac:spMk id="5" creationId="{424CCF97-F8D1-7ED1-C93E-9A705CD1E73B}"/>
          </ac:spMkLst>
        </pc:spChg>
        <pc:spChg chg="add mod">
          <ac:chgData name="Brook Young" userId="9589cdfb5d1a9715" providerId="LiveId" clId="{47D8566E-DE52-4441-97DD-54D54C9CE066}" dt="2023-10-26T19:54:41.715" v="4879" actId="1076"/>
          <ac:spMkLst>
            <pc:docMk/>
            <pc:sldMk cId="3539459489" sldId="260"/>
            <ac:spMk id="6" creationId="{776083FE-A905-3FC4-D87B-4687DD3DD56C}"/>
          </ac:spMkLst>
        </pc:spChg>
        <pc:picChg chg="mod">
          <ac:chgData name="Brook Young" userId="9589cdfb5d1a9715" providerId="LiveId" clId="{47D8566E-DE52-4441-97DD-54D54C9CE066}" dt="2023-10-26T17:30:13.861" v="149" actId="1076"/>
          <ac:picMkLst>
            <pc:docMk/>
            <pc:sldMk cId="3539459489" sldId="260"/>
            <ac:picMk id="3" creationId="{80C421D8-4793-CEC1-9198-09A78E0DD6DF}"/>
          </ac:picMkLst>
        </pc:picChg>
      </pc:sldChg>
      <pc:sldChg chg="addSp modSp mod ord modNotesTx">
        <pc:chgData name="Brook Young" userId="9589cdfb5d1a9715" providerId="LiveId" clId="{47D8566E-DE52-4441-97DD-54D54C9CE066}" dt="2023-10-26T19:49:36.208" v="4388" actId="20577"/>
        <pc:sldMkLst>
          <pc:docMk/>
          <pc:sldMk cId="2946660020" sldId="261"/>
        </pc:sldMkLst>
        <pc:spChg chg="add mod">
          <ac:chgData name="Brook Young" userId="9589cdfb5d1a9715" providerId="LiveId" clId="{47D8566E-DE52-4441-97DD-54D54C9CE066}" dt="2023-10-26T17:49:10.323" v="461" actId="1038"/>
          <ac:spMkLst>
            <pc:docMk/>
            <pc:sldMk cId="2946660020" sldId="261"/>
            <ac:spMk id="5" creationId="{3658BEDF-374E-8215-6118-3B28882D2AF1}"/>
          </ac:spMkLst>
        </pc:spChg>
      </pc:sldChg>
      <pc:sldChg chg="addSp modSp del mod">
        <pc:chgData name="Brook Young" userId="9589cdfb5d1a9715" providerId="LiveId" clId="{47D8566E-DE52-4441-97DD-54D54C9CE066}" dt="2023-10-26T19:00:04.078" v="3995" actId="2696"/>
        <pc:sldMkLst>
          <pc:docMk/>
          <pc:sldMk cId="3546965540" sldId="262"/>
        </pc:sldMkLst>
        <pc:spChg chg="add mod">
          <ac:chgData name="Brook Young" userId="9589cdfb5d1a9715" providerId="LiveId" clId="{47D8566E-DE52-4441-97DD-54D54C9CE066}" dt="2023-10-26T17:49:43.096" v="467" actId="1076"/>
          <ac:spMkLst>
            <pc:docMk/>
            <pc:sldMk cId="3546965540" sldId="262"/>
            <ac:spMk id="7" creationId="{721207FD-581F-704E-70F5-F37BAA037BAD}"/>
          </ac:spMkLst>
        </pc:spChg>
        <pc:picChg chg="mod">
          <ac:chgData name="Brook Young" userId="9589cdfb5d1a9715" providerId="LiveId" clId="{47D8566E-DE52-4441-97DD-54D54C9CE066}" dt="2023-10-26T17:30:54.437" v="166" actId="1076"/>
          <ac:picMkLst>
            <pc:docMk/>
            <pc:sldMk cId="3546965540" sldId="262"/>
            <ac:picMk id="5" creationId="{0DE2A325-A8A6-DBEC-231F-8DC780DE5A69}"/>
          </ac:picMkLst>
        </pc:picChg>
      </pc:sldChg>
      <pc:sldChg chg="addSp delSp modSp new del mod setBg">
        <pc:chgData name="Brook Young" userId="9589cdfb5d1a9715" providerId="LiveId" clId="{47D8566E-DE52-4441-97DD-54D54C9CE066}" dt="2023-10-26T19:00:01.175" v="3994" actId="2696"/>
        <pc:sldMkLst>
          <pc:docMk/>
          <pc:sldMk cId="4049022460" sldId="263"/>
        </pc:sldMkLst>
        <pc:spChg chg="add del">
          <ac:chgData name="Brook Young" userId="9589cdfb5d1a9715" providerId="LiveId" clId="{47D8566E-DE52-4441-97DD-54D54C9CE066}" dt="2023-10-26T17:45:55.093" v="424" actId="26606"/>
          <ac:spMkLst>
            <pc:docMk/>
            <pc:sldMk cId="4049022460" sldId="263"/>
            <ac:spMk id="5" creationId="{C83A5C14-ED91-4CD1-809E-D29FF97C9AF5}"/>
          </ac:spMkLst>
        </pc:spChg>
        <pc:spChg chg="add del">
          <ac:chgData name="Brook Young" userId="9589cdfb5d1a9715" providerId="LiveId" clId="{47D8566E-DE52-4441-97DD-54D54C9CE066}" dt="2023-10-26T17:45:55.093" v="424" actId="26606"/>
          <ac:spMkLst>
            <pc:docMk/>
            <pc:sldMk cId="4049022460" sldId="263"/>
            <ac:spMk id="6" creationId="{56065185-5C34-4F86-AA96-AA4D065B0EF4}"/>
          </ac:spMkLst>
        </pc:spChg>
        <pc:spChg chg="add del">
          <ac:chgData name="Brook Young" userId="9589cdfb5d1a9715" providerId="LiveId" clId="{47D8566E-DE52-4441-97DD-54D54C9CE066}" dt="2023-10-26T17:25:50.431" v="42" actId="26606"/>
          <ac:spMkLst>
            <pc:docMk/>
            <pc:sldMk cId="4049022460" sldId="263"/>
            <ac:spMk id="8" creationId="{3C915414-2809-4735-A560-0D5FE66700D8}"/>
          </ac:spMkLst>
        </pc:spChg>
        <pc:spChg chg="add mod">
          <ac:chgData name="Brook Young" userId="9589cdfb5d1a9715" providerId="LiveId" clId="{47D8566E-DE52-4441-97DD-54D54C9CE066}" dt="2023-10-26T17:46:53.625" v="435" actId="1076"/>
          <ac:spMkLst>
            <pc:docMk/>
            <pc:sldMk cId="4049022460" sldId="263"/>
            <ac:spMk id="38" creationId="{B243C060-0F62-0FE8-09EB-871658B3070C}"/>
          </ac:spMkLst>
        </pc:spChg>
        <pc:spChg chg="add del">
          <ac:chgData name="Brook Young" userId="9589cdfb5d1a9715" providerId="LiveId" clId="{47D8566E-DE52-4441-97DD-54D54C9CE066}" dt="2023-10-26T17:25:50.431" v="42" actId="26606"/>
          <ac:spMkLst>
            <pc:docMk/>
            <pc:sldMk cId="4049022460" sldId="263"/>
            <ac:spMk id="39" creationId="{D665D759-2DF8-4D47-8386-4BA28901A79D}"/>
          </ac:spMkLst>
        </pc:spChg>
        <pc:spChg chg="add">
          <ac:chgData name="Brook Young" userId="9589cdfb5d1a9715" providerId="LiveId" clId="{47D8566E-DE52-4441-97DD-54D54C9CE066}" dt="2023-10-26T17:45:55.093" v="424" actId="26606"/>
          <ac:spMkLst>
            <pc:docMk/>
            <pc:sldMk cId="4049022460" sldId="263"/>
            <ac:spMk id="43" creationId="{3AFE8227-C443-417B-BA91-520EB1EF4559}"/>
          </ac:spMkLst>
        </pc:spChg>
        <pc:spChg chg="add">
          <ac:chgData name="Brook Young" userId="9589cdfb5d1a9715" providerId="LiveId" clId="{47D8566E-DE52-4441-97DD-54D54C9CE066}" dt="2023-10-26T17:45:55.093" v="424" actId="26606"/>
          <ac:spMkLst>
            <pc:docMk/>
            <pc:sldMk cId="4049022460" sldId="263"/>
            <ac:spMk id="45" creationId="{907741FC-B544-4A6E-B831-6789D042333D}"/>
          </ac:spMkLst>
        </pc:spChg>
        <pc:spChg chg="add">
          <ac:chgData name="Brook Young" userId="9589cdfb5d1a9715" providerId="LiveId" clId="{47D8566E-DE52-4441-97DD-54D54C9CE066}" dt="2023-10-26T17:45:55.093" v="424" actId="26606"/>
          <ac:spMkLst>
            <pc:docMk/>
            <pc:sldMk cId="4049022460" sldId="263"/>
            <ac:spMk id="47" creationId="{3F0BE7ED-7814-4273-B18A-F26CC0380380}"/>
          </ac:spMkLst>
        </pc:spChg>
        <pc:grpChg chg="add del">
          <ac:chgData name="Brook Young" userId="9589cdfb5d1a9715" providerId="LiveId" clId="{47D8566E-DE52-4441-97DD-54D54C9CE066}" dt="2023-10-26T17:25:50.431" v="42" actId="26606"/>
          <ac:grpSpMkLst>
            <pc:docMk/>
            <pc:sldMk cId="4049022460" sldId="263"/>
            <ac:grpSpMk id="10" creationId="{24413201-85BF-4680-A7D4-10CDBD03569C}"/>
          </ac:grpSpMkLst>
        </pc:grpChg>
        <pc:picChg chg="add mod">
          <ac:chgData name="Brook Young" userId="9589cdfb5d1a9715" providerId="LiveId" clId="{47D8566E-DE52-4441-97DD-54D54C9CE066}" dt="2023-10-26T17:45:55.093" v="424" actId="26606"/>
          <ac:picMkLst>
            <pc:docMk/>
            <pc:sldMk cId="4049022460" sldId="263"/>
            <ac:picMk id="3" creationId="{2484B008-008B-46E8-0860-04BD5173CC0C}"/>
          </ac:picMkLst>
        </pc:picChg>
      </pc:sldChg>
      <pc:sldChg chg="addSp delSp modSp new del mod ord setBg">
        <pc:chgData name="Brook Young" userId="9589cdfb5d1a9715" providerId="LiveId" clId="{47D8566E-DE52-4441-97DD-54D54C9CE066}" dt="2023-10-26T18:59:52.968" v="3993" actId="2696"/>
        <pc:sldMkLst>
          <pc:docMk/>
          <pc:sldMk cId="3379486340" sldId="264"/>
        </pc:sldMkLst>
        <pc:spChg chg="add del">
          <ac:chgData name="Brook Young" userId="9589cdfb5d1a9715" providerId="LiveId" clId="{47D8566E-DE52-4441-97DD-54D54C9CE066}" dt="2023-10-26T17:33:04.795" v="186" actId="26606"/>
          <ac:spMkLst>
            <pc:docMk/>
            <pc:sldMk cId="3379486340" sldId="264"/>
            <ac:spMk id="7" creationId="{AB8C311F-7253-4AED-9701-7FC0708C41C7}"/>
          </ac:spMkLst>
        </pc:spChg>
        <pc:spChg chg="add del">
          <ac:chgData name="Brook Young" userId="9589cdfb5d1a9715" providerId="LiveId" clId="{47D8566E-DE52-4441-97DD-54D54C9CE066}" dt="2023-10-26T17:33:04.795" v="186" actId="26606"/>
          <ac:spMkLst>
            <pc:docMk/>
            <pc:sldMk cId="3379486340" sldId="264"/>
            <ac:spMk id="9" creationId="{E2384209-CB15-4CDF-9D31-C44FD9A3F20D}"/>
          </ac:spMkLst>
        </pc:spChg>
        <pc:spChg chg="add del">
          <ac:chgData name="Brook Young" userId="9589cdfb5d1a9715" providerId="LiveId" clId="{47D8566E-DE52-4441-97DD-54D54C9CE066}" dt="2023-10-26T17:33:04.795" v="186" actId="26606"/>
          <ac:spMkLst>
            <pc:docMk/>
            <pc:sldMk cId="3379486340" sldId="264"/>
            <ac:spMk id="11" creationId="{2633B3B5-CC90-43F0-8714-D31D1F3F0209}"/>
          </ac:spMkLst>
        </pc:spChg>
        <pc:spChg chg="add del">
          <ac:chgData name="Brook Young" userId="9589cdfb5d1a9715" providerId="LiveId" clId="{47D8566E-DE52-4441-97DD-54D54C9CE066}" dt="2023-10-26T17:33:04.795" v="186" actId="26606"/>
          <ac:spMkLst>
            <pc:docMk/>
            <pc:sldMk cId="3379486340" sldId="264"/>
            <ac:spMk id="13" creationId="{A8D57A06-A426-446D-B02C-A2DC6B62E45E}"/>
          </ac:spMkLst>
        </pc:spChg>
        <pc:spChg chg="add del">
          <ac:chgData name="Brook Young" userId="9589cdfb5d1a9715" providerId="LiveId" clId="{47D8566E-DE52-4441-97DD-54D54C9CE066}" dt="2023-10-26T17:45:40.060" v="423" actId="26606"/>
          <ac:spMkLst>
            <pc:docMk/>
            <pc:sldMk cId="3379486340" sldId="264"/>
            <ac:spMk id="18" creationId="{F3060C83-F051-4F0E-ABAD-AA0DFC48B218}"/>
          </ac:spMkLst>
        </pc:spChg>
        <pc:spChg chg="add del">
          <ac:chgData name="Brook Young" userId="9589cdfb5d1a9715" providerId="LiveId" clId="{47D8566E-DE52-4441-97DD-54D54C9CE066}" dt="2023-10-26T17:45:40.060" v="423" actId="26606"/>
          <ac:spMkLst>
            <pc:docMk/>
            <pc:sldMk cId="3379486340" sldId="264"/>
            <ac:spMk id="20" creationId="{83C98ABE-055B-441F-B07E-44F97F083C39}"/>
          </ac:spMkLst>
        </pc:spChg>
        <pc:spChg chg="add del">
          <ac:chgData name="Brook Young" userId="9589cdfb5d1a9715" providerId="LiveId" clId="{47D8566E-DE52-4441-97DD-54D54C9CE066}" dt="2023-10-26T17:45:40.060" v="423" actId="26606"/>
          <ac:spMkLst>
            <pc:docMk/>
            <pc:sldMk cId="3379486340" sldId="264"/>
            <ac:spMk id="22" creationId="{29FDB030-9B49-4CED-8CCD-4D99382388AC}"/>
          </ac:spMkLst>
        </pc:spChg>
        <pc:spChg chg="add del">
          <ac:chgData name="Brook Young" userId="9589cdfb5d1a9715" providerId="LiveId" clId="{47D8566E-DE52-4441-97DD-54D54C9CE066}" dt="2023-10-26T17:45:40.060" v="423" actId="26606"/>
          <ac:spMkLst>
            <pc:docMk/>
            <pc:sldMk cId="3379486340" sldId="264"/>
            <ac:spMk id="24" creationId="{3783CA14-24A1-485C-8B30-D6A5D87987AD}"/>
          </ac:spMkLst>
        </pc:spChg>
        <pc:spChg chg="add del">
          <ac:chgData name="Brook Young" userId="9589cdfb5d1a9715" providerId="LiveId" clId="{47D8566E-DE52-4441-97DD-54D54C9CE066}" dt="2023-10-26T17:45:40.060" v="423" actId="26606"/>
          <ac:spMkLst>
            <pc:docMk/>
            <pc:sldMk cId="3379486340" sldId="264"/>
            <ac:spMk id="26" creationId="{9A97C86A-04D6-40F7-AE84-31AB43E6A846}"/>
          </ac:spMkLst>
        </pc:spChg>
        <pc:spChg chg="add del">
          <ac:chgData name="Brook Young" userId="9589cdfb5d1a9715" providerId="LiveId" clId="{47D8566E-DE52-4441-97DD-54D54C9CE066}" dt="2023-10-26T17:45:40.060" v="423" actId="26606"/>
          <ac:spMkLst>
            <pc:docMk/>
            <pc:sldMk cId="3379486340" sldId="264"/>
            <ac:spMk id="28" creationId="{FF9F2414-84E8-453E-B1F3-389FDE8192D9}"/>
          </ac:spMkLst>
        </pc:spChg>
        <pc:spChg chg="add del">
          <ac:chgData name="Brook Young" userId="9589cdfb5d1a9715" providerId="LiveId" clId="{47D8566E-DE52-4441-97DD-54D54C9CE066}" dt="2023-10-26T17:45:40.060" v="423" actId="26606"/>
          <ac:spMkLst>
            <pc:docMk/>
            <pc:sldMk cId="3379486340" sldId="264"/>
            <ac:spMk id="30" creationId="{3ECA69A1-7536-43AC-85EF-C7106179F5ED}"/>
          </ac:spMkLst>
        </pc:spChg>
        <pc:spChg chg="add">
          <ac:chgData name="Brook Young" userId="9589cdfb5d1a9715" providerId="LiveId" clId="{47D8566E-DE52-4441-97DD-54D54C9CE066}" dt="2023-10-26T17:45:40.060" v="423" actId="26606"/>
          <ac:spMkLst>
            <pc:docMk/>
            <pc:sldMk cId="3379486340" sldId="264"/>
            <ac:spMk id="32" creationId="{AB8C311F-7253-4AED-9701-7FC0708C41C7}"/>
          </ac:spMkLst>
        </pc:spChg>
        <pc:spChg chg="add">
          <ac:chgData name="Brook Young" userId="9589cdfb5d1a9715" providerId="LiveId" clId="{47D8566E-DE52-4441-97DD-54D54C9CE066}" dt="2023-10-26T17:45:40.060" v="423" actId="26606"/>
          <ac:spMkLst>
            <pc:docMk/>
            <pc:sldMk cId="3379486340" sldId="264"/>
            <ac:spMk id="33" creationId="{E2384209-CB15-4CDF-9D31-C44FD9A3F20D}"/>
          </ac:spMkLst>
        </pc:spChg>
        <pc:spChg chg="add">
          <ac:chgData name="Brook Young" userId="9589cdfb5d1a9715" providerId="LiveId" clId="{47D8566E-DE52-4441-97DD-54D54C9CE066}" dt="2023-10-26T17:45:40.060" v="423" actId="26606"/>
          <ac:spMkLst>
            <pc:docMk/>
            <pc:sldMk cId="3379486340" sldId="264"/>
            <ac:spMk id="34" creationId="{2633B3B5-CC90-43F0-8714-D31D1F3F0209}"/>
          </ac:spMkLst>
        </pc:spChg>
        <pc:spChg chg="add del">
          <ac:chgData name="Brook Young" userId="9589cdfb5d1a9715" providerId="LiveId" clId="{47D8566E-DE52-4441-97DD-54D54C9CE066}" dt="2023-10-26T17:33:57.218" v="189" actId="26606"/>
          <ac:spMkLst>
            <pc:docMk/>
            <pc:sldMk cId="3379486340" sldId="264"/>
            <ac:spMk id="35" creationId="{AB8C311F-7253-4AED-9701-7FC0708C41C7}"/>
          </ac:spMkLst>
        </pc:spChg>
        <pc:spChg chg="add">
          <ac:chgData name="Brook Young" userId="9589cdfb5d1a9715" providerId="LiveId" clId="{47D8566E-DE52-4441-97DD-54D54C9CE066}" dt="2023-10-26T17:45:40.060" v="423" actId="26606"/>
          <ac:spMkLst>
            <pc:docMk/>
            <pc:sldMk cId="3379486340" sldId="264"/>
            <ac:spMk id="36" creationId="{A8D57A06-A426-446D-B02C-A2DC6B62E45E}"/>
          </ac:spMkLst>
        </pc:spChg>
        <pc:spChg chg="add del">
          <ac:chgData name="Brook Young" userId="9589cdfb5d1a9715" providerId="LiveId" clId="{47D8566E-DE52-4441-97DD-54D54C9CE066}" dt="2023-10-26T17:33:57.218" v="189" actId="26606"/>
          <ac:spMkLst>
            <pc:docMk/>
            <pc:sldMk cId="3379486340" sldId="264"/>
            <ac:spMk id="37" creationId="{E2384209-CB15-4CDF-9D31-C44FD9A3F20D}"/>
          </ac:spMkLst>
        </pc:spChg>
        <pc:spChg chg="add del">
          <ac:chgData name="Brook Young" userId="9589cdfb5d1a9715" providerId="LiveId" clId="{47D8566E-DE52-4441-97DD-54D54C9CE066}" dt="2023-10-26T17:33:57.218" v="189" actId="26606"/>
          <ac:spMkLst>
            <pc:docMk/>
            <pc:sldMk cId="3379486340" sldId="264"/>
            <ac:spMk id="39" creationId="{2633B3B5-CC90-43F0-8714-D31D1F3F0209}"/>
          </ac:spMkLst>
        </pc:spChg>
        <pc:spChg chg="add del">
          <ac:chgData name="Brook Young" userId="9589cdfb5d1a9715" providerId="LiveId" clId="{47D8566E-DE52-4441-97DD-54D54C9CE066}" dt="2023-10-26T17:33:57.218" v="189" actId="26606"/>
          <ac:spMkLst>
            <pc:docMk/>
            <pc:sldMk cId="3379486340" sldId="264"/>
            <ac:spMk id="41" creationId="{A8D57A06-A426-446D-B02C-A2DC6B62E45E}"/>
          </ac:spMkLst>
        </pc:spChg>
        <pc:picChg chg="add mod">
          <ac:chgData name="Brook Young" userId="9589cdfb5d1a9715" providerId="LiveId" clId="{47D8566E-DE52-4441-97DD-54D54C9CE066}" dt="2023-10-26T17:45:40.060" v="423" actId="26606"/>
          <ac:picMkLst>
            <pc:docMk/>
            <pc:sldMk cId="3379486340" sldId="264"/>
            <ac:picMk id="2" creationId="{F60A777E-BDF2-91E7-1776-679885C8BB7C}"/>
          </ac:picMkLst>
        </pc:picChg>
      </pc:sldChg>
      <pc:sldChg chg="addSp delSp modSp new mod ord setBg modNotesTx">
        <pc:chgData name="Brook Young" userId="9589cdfb5d1a9715" providerId="LiveId" clId="{47D8566E-DE52-4441-97DD-54D54C9CE066}" dt="2023-10-26T19:53:57.806" v="4871"/>
        <pc:sldMkLst>
          <pc:docMk/>
          <pc:sldMk cId="2613477167" sldId="265"/>
        </pc:sldMkLst>
        <pc:spChg chg="add mod">
          <ac:chgData name="Brook Young" userId="9589cdfb5d1a9715" providerId="LiveId" clId="{47D8566E-DE52-4441-97DD-54D54C9CE066}" dt="2023-10-26T17:43:42.111" v="415" actId="27636"/>
          <ac:spMkLst>
            <pc:docMk/>
            <pc:sldMk cId="2613477167" sldId="265"/>
            <ac:spMk id="3" creationId="{93B8F0AF-B98E-78D8-76EB-3BA4326E4D16}"/>
          </ac:spMkLst>
        </pc:spChg>
        <pc:spChg chg="add mod">
          <ac:chgData name="Brook Young" userId="9589cdfb5d1a9715" providerId="LiveId" clId="{47D8566E-DE52-4441-97DD-54D54C9CE066}" dt="2023-10-26T19:53:55.806" v="4869" actId="1076"/>
          <ac:spMkLst>
            <pc:docMk/>
            <pc:sldMk cId="2613477167" sldId="265"/>
            <ac:spMk id="5" creationId="{492259E0-4F12-332D-AE85-FE02ACEB671A}"/>
          </ac:spMkLst>
        </pc:spChg>
        <pc:spChg chg="add del mod">
          <ac:chgData name="Brook Young" userId="9589cdfb5d1a9715" providerId="LiveId" clId="{47D8566E-DE52-4441-97DD-54D54C9CE066}" dt="2023-10-26T19:53:52.925" v="4868" actId="1076"/>
          <ac:spMkLst>
            <pc:docMk/>
            <pc:sldMk cId="2613477167" sldId="265"/>
            <ac:spMk id="7" creationId="{E89046BD-7A59-EDE6-5302-9C3FF6CE47E1}"/>
          </ac:spMkLst>
        </pc:spChg>
        <pc:spChg chg="add del mod">
          <ac:chgData name="Brook Young" userId="9589cdfb5d1a9715" providerId="LiveId" clId="{47D8566E-DE52-4441-97DD-54D54C9CE066}" dt="2023-10-26T19:53:57.806" v="4871"/>
          <ac:spMkLst>
            <pc:docMk/>
            <pc:sldMk cId="2613477167" sldId="265"/>
            <ac:spMk id="8" creationId="{74F20A46-D56A-EB0F-2FAF-D09D2DF4DE31}"/>
          </ac:spMkLst>
        </pc:spChg>
        <pc:spChg chg="add">
          <ac:chgData name="Brook Young" userId="9589cdfb5d1a9715" providerId="LiveId" clId="{47D8566E-DE52-4441-97DD-54D54C9CE066}" dt="2023-10-26T17:37:25.420" v="230" actId="26606"/>
          <ac:spMkLst>
            <pc:docMk/>
            <pc:sldMk cId="2613477167" sldId="265"/>
            <ac:spMk id="12" creationId="{DEE2AD96-B495-4E06-9291-B71706F728CB}"/>
          </ac:spMkLst>
        </pc:spChg>
        <pc:spChg chg="add del">
          <ac:chgData name="Brook Young" userId="9589cdfb5d1a9715" providerId="LiveId" clId="{47D8566E-DE52-4441-97DD-54D54C9CE066}" dt="2023-10-26T17:37:25.400" v="229" actId="26606"/>
          <ac:spMkLst>
            <pc:docMk/>
            <pc:sldMk cId="2613477167" sldId="265"/>
            <ac:spMk id="14" creationId="{6F4C891B-62D0-4250-AEB7-0F42BAD78D7D}"/>
          </ac:spMkLst>
        </pc:spChg>
        <pc:spChg chg="add">
          <ac:chgData name="Brook Young" userId="9589cdfb5d1a9715" providerId="LiveId" clId="{47D8566E-DE52-4441-97DD-54D54C9CE066}" dt="2023-10-26T17:37:25.420" v="230" actId="26606"/>
          <ac:spMkLst>
            <pc:docMk/>
            <pc:sldMk cId="2613477167" sldId="265"/>
            <ac:spMk id="16" creationId="{86909FA0-B515-4681-B7A8-FA281D133B94}"/>
          </ac:spMkLst>
        </pc:spChg>
        <pc:spChg chg="add">
          <ac:chgData name="Brook Young" userId="9589cdfb5d1a9715" providerId="LiveId" clId="{47D8566E-DE52-4441-97DD-54D54C9CE066}" dt="2023-10-26T17:37:25.420" v="230" actId="26606"/>
          <ac:spMkLst>
            <pc:docMk/>
            <pc:sldMk cId="2613477167" sldId="265"/>
            <ac:spMk id="17" creationId="{53CF6D67-C5A8-4ADD-9E8E-1E38CA1D3166}"/>
          </ac:spMkLst>
        </pc:spChg>
        <pc:spChg chg="add">
          <ac:chgData name="Brook Young" userId="9589cdfb5d1a9715" providerId="LiveId" clId="{47D8566E-DE52-4441-97DD-54D54C9CE066}" dt="2023-10-26T17:37:25.420" v="230" actId="26606"/>
          <ac:spMkLst>
            <pc:docMk/>
            <pc:sldMk cId="2613477167" sldId="265"/>
            <ac:spMk id="18" creationId="{21C9FE86-FCC3-4A31-AA1C-C882262B7FE7}"/>
          </ac:spMkLst>
        </pc:spChg>
        <pc:spChg chg="add">
          <ac:chgData name="Brook Young" userId="9589cdfb5d1a9715" providerId="LiveId" clId="{47D8566E-DE52-4441-97DD-54D54C9CE066}" dt="2023-10-26T17:37:25.420" v="230" actId="26606"/>
          <ac:spMkLst>
            <pc:docMk/>
            <pc:sldMk cId="2613477167" sldId="265"/>
            <ac:spMk id="20" creationId="{7D96243B-ECED-4B71-8E06-AE9A285EAD20}"/>
          </ac:spMkLst>
        </pc:spChg>
        <pc:spChg chg="add">
          <ac:chgData name="Brook Young" userId="9589cdfb5d1a9715" providerId="LiveId" clId="{47D8566E-DE52-4441-97DD-54D54C9CE066}" dt="2023-10-26T17:37:25.420" v="230" actId="26606"/>
          <ac:spMkLst>
            <pc:docMk/>
            <pc:sldMk cId="2613477167" sldId="265"/>
            <ac:spMk id="22" creationId="{A09989E4-EFDC-4A90-A633-E0525FB4139E}"/>
          </ac:spMkLst>
        </pc:spChg>
        <pc:picChg chg="add del">
          <ac:chgData name="Brook Young" userId="9589cdfb5d1a9715" providerId="LiveId" clId="{47D8566E-DE52-4441-97DD-54D54C9CE066}" dt="2023-10-26T17:37:25.400" v="229" actId="26606"/>
          <ac:picMkLst>
            <pc:docMk/>
            <pc:sldMk cId="2613477167" sldId="265"/>
            <ac:picMk id="11" creationId="{BEF94188-51A5-84FB-BFD3-881ED35E80DE}"/>
          </ac:picMkLst>
        </pc:picChg>
      </pc:sldChg>
      <pc:sldChg chg="addSp delSp modSp new mod">
        <pc:chgData name="Brook Young" userId="9589cdfb5d1a9715" providerId="LiveId" clId="{47D8566E-DE52-4441-97DD-54D54C9CE066}" dt="2023-10-26T19:35:19.666" v="4160" actId="20577"/>
        <pc:sldMkLst>
          <pc:docMk/>
          <pc:sldMk cId="2269754690" sldId="266"/>
        </pc:sldMkLst>
        <pc:spChg chg="add mod">
          <ac:chgData name="Brook Young" userId="9589cdfb5d1a9715" providerId="LiveId" clId="{47D8566E-DE52-4441-97DD-54D54C9CE066}" dt="2023-10-26T19:35:19.666" v="4160" actId="20577"/>
          <ac:spMkLst>
            <pc:docMk/>
            <pc:sldMk cId="2269754690" sldId="266"/>
            <ac:spMk id="2" creationId="{0197A518-CCBA-9D93-19E4-641DB4482EB5}"/>
          </ac:spMkLst>
        </pc:spChg>
        <pc:spChg chg="add del mod">
          <ac:chgData name="Brook Young" userId="9589cdfb5d1a9715" providerId="LiveId" clId="{47D8566E-DE52-4441-97DD-54D54C9CE066}" dt="2023-10-26T19:31:46.913" v="4044" actId="478"/>
          <ac:spMkLst>
            <pc:docMk/>
            <pc:sldMk cId="2269754690" sldId="266"/>
            <ac:spMk id="4" creationId="{48C11909-78D3-63A5-50F0-8DD1AE761811}"/>
          </ac:spMkLst>
        </pc:spChg>
        <pc:spChg chg="add del mod">
          <ac:chgData name="Brook Young" userId="9589cdfb5d1a9715" providerId="LiveId" clId="{47D8566E-DE52-4441-97DD-54D54C9CE066}" dt="2023-10-26T19:31:52.309" v="4045" actId="478"/>
          <ac:spMkLst>
            <pc:docMk/>
            <pc:sldMk cId="2269754690" sldId="266"/>
            <ac:spMk id="6" creationId="{B98B99C2-70D8-8F99-04BB-6EC4BA9F9599}"/>
          </ac:spMkLst>
        </pc:spChg>
        <pc:spChg chg="add del mod">
          <ac:chgData name="Brook Young" userId="9589cdfb5d1a9715" providerId="LiveId" clId="{47D8566E-DE52-4441-97DD-54D54C9CE066}" dt="2023-10-26T19:32:00.394" v="4049" actId="478"/>
          <ac:spMkLst>
            <pc:docMk/>
            <pc:sldMk cId="2269754690" sldId="266"/>
            <ac:spMk id="8" creationId="{DF88EBBD-A78B-0977-875C-CBE06A5D8FA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2E01E4-9DD2-0F49-B700-DA997F3068E6}" type="datetimeFigureOut">
              <a:rPr lang="en-US" smtClean="0"/>
              <a:t>10/24/23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3350D-4679-9546-A449-C24A6935221B}" type="slidenum">
              <a:rPr lang="en-US" smtClean="0"/>
              <a:t>‹#›</a:t>
            </a:fld>
            <a:endParaRPr lang="en-US"/>
          </a:p>
        </p:txBody>
      </p:sp>
    </p:spTree>
    <p:extLst>
      <p:ext uri="{BB962C8B-B14F-4D97-AF65-F5344CB8AC3E}">
        <p14:creationId xmlns:p14="http://schemas.microsoft.com/office/powerpoint/2010/main" val="16990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best-norman-rockwell-art.com/1948-the-dugout.html#ixzz8HGrmPsW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Hello Class! We have been working on writing narrative pieces and you are doing a great job! Today we are going to integrate art as a way to enhance and inspire your narrative writing skills. When we look closely at art, </a:t>
            </a:r>
            <a:r>
              <a:rPr lang="en-US" sz="1800" dirty="0">
                <a:solidFill>
                  <a:srgbClr val="333333"/>
                </a:solidFill>
                <a:effectLst/>
                <a:latin typeface="Times New Roman" panose="02020603050405020304" pitchFamily="18" charset="0"/>
                <a:ea typeface="Times New Roman" panose="02020603050405020304" pitchFamily="18" charset="0"/>
              </a:rPr>
              <a:t>we can often find a message or story. In this lesson will learn how to look critically at art, ask questions, and interpret the messages we see. This will help you learn to pay close attention to details and describe what you see. This is a great skill for young writers to practice because it can help you  to create vivid and detailed descriptions in your own writing, and maybe even in your own artwork. Lets get started! </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A23350D-4679-9546-A449-C24A6935221B}" type="slidenum">
              <a:rPr lang="en-US" smtClean="0"/>
              <a:t>1</a:t>
            </a:fld>
            <a:endParaRPr lang="en-US"/>
          </a:p>
        </p:txBody>
      </p:sp>
    </p:spTree>
    <p:extLst>
      <p:ext uri="{BB962C8B-B14F-4D97-AF65-F5344CB8AC3E}">
        <p14:creationId xmlns:p14="http://schemas.microsoft.com/office/powerpoint/2010/main" val="418184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333333"/>
              </a:solidFill>
              <a:effectLst/>
              <a:latin typeface="PTSans" panose="020B0503020203020204" pitchFamily="34" charset="7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are going to look at artwork done by a man named Norman Rockwell. He is a prominent American Illustrator and painter who is known for his iconic depictions of American Life.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 artwork  has left a lasting imprint on American culture, and his ability to tell stories through his paintings. </a:t>
            </a:r>
          </a:p>
          <a:p>
            <a:endParaRPr lang="en-US" b="0" i="0" dirty="0">
              <a:solidFill>
                <a:srgbClr val="333333"/>
              </a:solidFill>
              <a:effectLst/>
              <a:latin typeface="PTSans" panose="020B0503020203020204" pitchFamily="34" charset="77"/>
            </a:endParaRPr>
          </a:p>
          <a:p>
            <a:endParaRPr lang="en-US" b="0" i="0" dirty="0">
              <a:solidFill>
                <a:srgbClr val="333333"/>
              </a:solidFill>
              <a:effectLst/>
              <a:latin typeface="PTSans" panose="020B0503020203020204" pitchFamily="34" charset="77"/>
            </a:endParaRPr>
          </a:p>
          <a:p>
            <a:r>
              <a:rPr lang="en-US" b="0" i="0" dirty="0">
                <a:solidFill>
                  <a:srgbClr val="333333"/>
                </a:solidFill>
                <a:effectLst/>
                <a:latin typeface="PTSans" panose="020B0503020203020204" pitchFamily="34" charset="77"/>
              </a:rPr>
              <a:t>In this painting Rockwell shares the memories he felt as a boy getting a new pair of glasses. Does his artwork tell you how he feels? Notice that the boy is leaning forward in his seat while also holding himself back. This tells me that he knows he needs the glasses, but he does not like them or want them. How would you describe the expression on his face? Could you write about what it looks like and create the same emotions in your writing?</a:t>
            </a:r>
            <a:endParaRPr lang="en-US" dirty="0"/>
          </a:p>
        </p:txBody>
      </p:sp>
      <p:sp>
        <p:nvSpPr>
          <p:cNvPr id="4" name="Slide Number Placeholder 3"/>
          <p:cNvSpPr>
            <a:spLocks noGrp="1"/>
          </p:cNvSpPr>
          <p:nvPr>
            <p:ph type="sldNum" sz="quarter" idx="5"/>
          </p:nvPr>
        </p:nvSpPr>
        <p:spPr/>
        <p:txBody>
          <a:bodyPr/>
          <a:lstStyle/>
          <a:p>
            <a:fld id="{2A23350D-4679-9546-A449-C24A6935221B}" type="slidenum">
              <a:rPr lang="en-US" smtClean="0"/>
              <a:t>2</a:t>
            </a:fld>
            <a:endParaRPr lang="en-US"/>
          </a:p>
        </p:txBody>
      </p:sp>
    </p:spTree>
    <p:extLst>
      <p:ext uri="{BB962C8B-B14F-4D97-AF65-F5344CB8AC3E}">
        <p14:creationId xmlns:p14="http://schemas.microsoft.com/office/powerpoint/2010/main" val="232893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rial" panose="020B0604020202020204" pitchFamily="34" charset="0"/>
              </a:rPr>
              <a:t>In this painting, Rockwell expresses the anguish the Chicago Cubs were feeling during a losing season in 1948. Without using any words, he gives us a glimpse of the agony of defeat by the slumped and body shapes and facial expressions in the players. What story is being told behind the forlorn players above the dugout?  The expressions and shapes paint a completely different emotion. Think about how you might put these contrasting emotions into words. </a:t>
            </a: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br>
              <a:rPr lang="en-US" b="0" i="0" dirty="0">
                <a:solidFill>
                  <a:srgbClr val="000000"/>
                </a:solidFill>
                <a:effectLst/>
                <a:latin typeface="Arial" panose="020B0604020202020204" pitchFamily="34" charset="0"/>
              </a:rPr>
            </a:br>
            <a:r>
              <a:rPr lang="en-US" b="0" i="0" dirty="0">
                <a:solidFill>
                  <a:srgbClr val="000000"/>
                </a:solidFill>
                <a:effectLst/>
                <a:latin typeface="Arial" panose="020B0604020202020204" pitchFamily="34" charset="0"/>
              </a:rPr>
              <a:t>Read more: </a:t>
            </a:r>
            <a:r>
              <a:rPr lang="en-US" b="0" i="0" u="sng" dirty="0">
                <a:solidFill>
                  <a:srgbClr val="003399"/>
                </a:solidFill>
                <a:effectLst/>
                <a:latin typeface="Arial" panose="020B0604020202020204" pitchFamily="34" charset="0"/>
                <a:hlinkClick r:id="rId3"/>
              </a:rPr>
              <a:t>http://www.best-norman-rockwell-art.com/1948-the-dugout.html#ixzz8HGrmPsWD</a:t>
            </a:r>
            <a:endParaRPr lang="en-US" dirty="0"/>
          </a:p>
        </p:txBody>
      </p:sp>
      <p:sp>
        <p:nvSpPr>
          <p:cNvPr id="4" name="Slide Number Placeholder 3"/>
          <p:cNvSpPr>
            <a:spLocks noGrp="1"/>
          </p:cNvSpPr>
          <p:nvPr>
            <p:ph type="sldNum" sz="quarter" idx="5"/>
          </p:nvPr>
        </p:nvSpPr>
        <p:spPr/>
        <p:txBody>
          <a:bodyPr/>
          <a:lstStyle/>
          <a:p>
            <a:fld id="{2A23350D-4679-9546-A449-C24A6935221B}" type="slidenum">
              <a:rPr lang="en-US" smtClean="0"/>
              <a:t>3</a:t>
            </a:fld>
            <a:endParaRPr lang="en-US"/>
          </a:p>
        </p:txBody>
      </p:sp>
    </p:spTree>
    <p:extLst>
      <p:ext uri="{BB962C8B-B14F-4D97-AF65-F5344CB8AC3E}">
        <p14:creationId xmlns:p14="http://schemas.microsoft.com/office/powerpoint/2010/main" val="3572322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Acta"/>
              </a:rPr>
              <a:t>At first glance we see a young boy, a police officer, and a man behind a counter at what looks to me like a diner. What do their facial expression tell you? Now look closer, what is the bundle on the floor? Could you create a story from what you see here? In this painting, Norman Rockwell illustrated a little boy who is running away from home. Think about how you might feel if you had made a decision to leave home. I know that I would feel very sad and worried about being alone. But the expression on the boys face tells me that he feels comfortable and safe.  Why do you think that is? Can you think of a good ending for this story?</a:t>
            </a:r>
            <a:endParaRPr lang="en-US" dirty="0"/>
          </a:p>
        </p:txBody>
      </p:sp>
      <p:sp>
        <p:nvSpPr>
          <p:cNvPr id="4" name="Slide Number Placeholder 3"/>
          <p:cNvSpPr>
            <a:spLocks noGrp="1"/>
          </p:cNvSpPr>
          <p:nvPr>
            <p:ph type="sldNum" sz="quarter" idx="5"/>
          </p:nvPr>
        </p:nvSpPr>
        <p:spPr/>
        <p:txBody>
          <a:bodyPr/>
          <a:lstStyle/>
          <a:p>
            <a:fld id="{2A23350D-4679-9546-A449-C24A6935221B}" type="slidenum">
              <a:rPr lang="en-US" smtClean="0"/>
              <a:t>4</a:t>
            </a:fld>
            <a:endParaRPr lang="en-US"/>
          </a:p>
        </p:txBody>
      </p:sp>
    </p:spTree>
    <p:extLst>
      <p:ext uri="{BB962C8B-B14F-4D97-AF65-F5344CB8AC3E}">
        <p14:creationId xmlns:p14="http://schemas.microsoft.com/office/powerpoint/2010/main" val="2449504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now its your turn. Take a close look at this Rockwell painting. Use the Art Reflection handout I provided and put your observations and ideas into words. And then tomorrow we will discuss the painting together. I can’t wait to hear what you think about this painting. It will be fun to share and compare the different stories that each of us find.  </a:t>
            </a:r>
          </a:p>
          <a:p>
            <a:endParaRPr lang="en-US" dirty="0"/>
          </a:p>
          <a:p>
            <a:r>
              <a:rPr lang="en-US" dirty="0"/>
              <a:t>These are some  questions to help you get started: </a:t>
            </a:r>
          </a:p>
          <a:p>
            <a:r>
              <a:rPr lang="en-US" dirty="0"/>
              <a:t>What are some words you would use to describe this artwork?</a:t>
            </a:r>
          </a:p>
          <a:p>
            <a:r>
              <a:rPr lang="en-US" dirty="0"/>
              <a:t>Does this scene remind you of anything?</a:t>
            </a:r>
          </a:p>
          <a:p>
            <a:r>
              <a:rPr lang="en-US" dirty="0"/>
              <a:t>What interests you the most?</a:t>
            </a:r>
          </a:p>
          <a:p>
            <a:r>
              <a:rPr lang="en-US" dirty="0"/>
              <a:t>What do you think this artwork is about? </a:t>
            </a:r>
          </a:p>
          <a:p>
            <a:endParaRPr lang="en-US" dirty="0"/>
          </a:p>
          <a:p>
            <a:endParaRPr lang="en-US" dirty="0"/>
          </a:p>
        </p:txBody>
      </p:sp>
      <p:sp>
        <p:nvSpPr>
          <p:cNvPr id="4" name="Slide Number Placeholder 3"/>
          <p:cNvSpPr>
            <a:spLocks noGrp="1"/>
          </p:cNvSpPr>
          <p:nvPr>
            <p:ph type="sldNum" sz="quarter" idx="5"/>
          </p:nvPr>
        </p:nvSpPr>
        <p:spPr/>
        <p:txBody>
          <a:bodyPr/>
          <a:lstStyle/>
          <a:p>
            <a:fld id="{2A23350D-4679-9546-A449-C24A6935221B}" type="slidenum">
              <a:rPr lang="en-US" smtClean="0"/>
              <a:t>5</a:t>
            </a:fld>
            <a:endParaRPr lang="en-US"/>
          </a:p>
        </p:txBody>
      </p:sp>
    </p:spTree>
    <p:extLst>
      <p:ext uri="{BB962C8B-B14F-4D97-AF65-F5344CB8AC3E}">
        <p14:creationId xmlns:p14="http://schemas.microsoft.com/office/powerpoint/2010/main" val="1853869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A91A7-3F73-60D9-E8B3-0915D7F94E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CC47B7-7DCB-D14A-1AEF-2543E4F1E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629837C-264A-3D40-FD92-DC921973DF1B}"/>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2EB5F55E-7303-C82F-AF29-F0909EA434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284B5-D924-3472-D6C6-61AB17C4DA8B}"/>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2567011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27CE-D1DA-9CC4-4A62-5513D3EBC4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3A2847-0E01-80F0-99DE-4CEB9A2F80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025BD5-79B6-CC54-93C0-5705FE418385}"/>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DB4AAB3B-5D88-5206-2D8C-EA012009C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27667-E678-7BFA-352E-7E2EFDB08CF6}"/>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1490735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68226F-A675-F16A-1A69-0768F4881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BA9AFD-6100-475A-BA4E-BCB2662942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45B0E-7CB7-97FF-F11F-EF5404269CCD}"/>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A0C86450-5BA6-ED4A-2762-3716C365F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FE746C-F3BE-C994-01D8-B9D3BA2467FE}"/>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394929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17843-1E53-06BB-CBAC-12AE18ACBD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C5A8EB-E6A2-3A77-74AE-D444720DA2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D8A3D-0320-98E2-4026-5AD06F9D8B5C}"/>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1A2C995A-2AF8-303A-8D5A-9B46A409D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D2D078-42BB-AFF0-5077-74B6313FB708}"/>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3522702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7F291-E72B-AF5C-79BD-1B31A39BFE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EE68CA-E020-D0E3-8E8C-8D9FBD7888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BED56E-AF5B-54F9-A871-FA8E59BCB504}"/>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C9BE3F7E-3F1A-2AD7-220E-D2FFF72B8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FD7C8-8C09-E489-ED64-A146FA717253}"/>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31535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00652-5724-2F8C-F4C9-6C31D3C94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A91013-92C4-42F4-BBFF-3FA2604116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EAC783-C2D3-2721-538A-27518C4B53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49DB38-732B-F977-E34D-459774C6E4E3}"/>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6" name="Footer Placeholder 5">
            <a:extLst>
              <a:ext uri="{FF2B5EF4-FFF2-40B4-BE49-F238E27FC236}">
                <a16:creationId xmlns:a16="http://schemas.microsoft.com/office/drawing/2014/main" id="{FC6F3DA8-0B38-CBCA-9111-BFD2D0BA87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9EC6A-F152-9225-F1C3-0A72F729673E}"/>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2163515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34F6C-E131-7FDD-7D64-54B243284BD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609A8-8CD2-4328-5663-5D76BE83C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3A9EC3-B223-C4AF-0C39-3E397491CD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BCF04C-1575-6D82-733E-7B21F1CED4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810309-8909-D98A-B043-0C6B142061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37D200-032F-4EEF-D256-E446B4E90A28}"/>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8" name="Footer Placeholder 7">
            <a:extLst>
              <a:ext uri="{FF2B5EF4-FFF2-40B4-BE49-F238E27FC236}">
                <a16:creationId xmlns:a16="http://schemas.microsoft.com/office/drawing/2014/main" id="{B77BF2F0-3946-947E-41ED-456A48D7E3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EB6D96-54FD-98AA-0A8C-29974106EF3F}"/>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201261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96144-C3D5-DD79-4FA2-06957C32D2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0C0337-170A-1D6F-426B-8216BB4A2A00}"/>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4" name="Footer Placeholder 3">
            <a:extLst>
              <a:ext uri="{FF2B5EF4-FFF2-40B4-BE49-F238E27FC236}">
                <a16:creationId xmlns:a16="http://schemas.microsoft.com/office/drawing/2014/main" id="{7DD8D711-D31C-6218-0EB8-04BDA5114E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43F498D-119C-D1DF-68C0-24B0D84FBDDC}"/>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80242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019C93-E6B9-7D34-C615-2419367FD3FF}"/>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3" name="Footer Placeholder 2">
            <a:extLst>
              <a:ext uri="{FF2B5EF4-FFF2-40B4-BE49-F238E27FC236}">
                <a16:creationId xmlns:a16="http://schemas.microsoft.com/office/drawing/2014/main" id="{5FB352B8-FC3F-6892-CD24-A045E410C6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FA9BCD-6224-F801-F677-8B5BD93B80BD}"/>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2703751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33614-1B9B-2573-986B-97731A55BC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E0CE9D-AF2B-F24C-55FC-816395498F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D789B8-B735-C573-30A5-4E03CD39FE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BAD5E6-D6A8-DECD-EAA5-8FA459AC9EB5}"/>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6" name="Footer Placeholder 5">
            <a:extLst>
              <a:ext uri="{FF2B5EF4-FFF2-40B4-BE49-F238E27FC236}">
                <a16:creationId xmlns:a16="http://schemas.microsoft.com/office/drawing/2014/main" id="{B98BD7B6-B970-686F-4FDA-010780F49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6C0E77-6113-0B74-8C92-EE8A19E0A62C}"/>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2104677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9B9C5-0A75-7160-A217-4B683EE6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1CB77F-1B04-BDCB-35E8-B2D547724B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2C0BBB-6077-3703-7753-95BA79E0C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FCC328-E7DF-6A40-9E54-B60932FCC450}"/>
              </a:ext>
            </a:extLst>
          </p:cNvPr>
          <p:cNvSpPr>
            <a:spLocks noGrp="1"/>
          </p:cNvSpPr>
          <p:nvPr>
            <p:ph type="dt" sz="half" idx="10"/>
          </p:nvPr>
        </p:nvSpPr>
        <p:spPr/>
        <p:txBody>
          <a:bodyPr/>
          <a:lstStyle/>
          <a:p>
            <a:fld id="{A9130A6B-002B-E448-B54F-C69E0D01D36A}" type="datetimeFigureOut">
              <a:rPr lang="en-US" smtClean="0"/>
              <a:t>10/24/23</a:t>
            </a:fld>
            <a:endParaRPr lang="en-US"/>
          </a:p>
        </p:txBody>
      </p:sp>
      <p:sp>
        <p:nvSpPr>
          <p:cNvPr id="6" name="Footer Placeholder 5">
            <a:extLst>
              <a:ext uri="{FF2B5EF4-FFF2-40B4-BE49-F238E27FC236}">
                <a16:creationId xmlns:a16="http://schemas.microsoft.com/office/drawing/2014/main" id="{4F4C0CC7-3415-ABC0-7F05-FE2BDD8B57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23517E-FD3C-BFBC-76E0-66CAE0016602}"/>
              </a:ext>
            </a:extLst>
          </p:cNvPr>
          <p:cNvSpPr>
            <a:spLocks noGrp="1"/>
          </p:cNvSpPr>
          <p:nvPr>
            <p:ph type="sldNum" sz="quarter" idx="12"/>
          </p:nvPr>
        </p:nvSpPr>
        <p:spPr/>
        <p:txBody>
          <a:bodyPr/>
          <a:lstStyle/>
          <a:p>
            <a:fld id="{E93B39A3-8121-B948-931B-8DAC3DE45C3E}" type="slidenum">
              <a:rPr lang="en-US" smtClean="0"/>
              <a:t>‹#›</a:t>
            </a:fld>
            <a:endParaRPr lang="en-US"/>
          </a:p>
        </p:txBody>
      </p:sp>
    </p:spTree>
    <p:extLst>
      <p:ext uri="{BB962C8B-B14F-4D97-AF65-F5344CB8AC3E}">
        <p14:creationId xmlns:p14="http://schemas.microsoft.com/office/powerpoint/2010/main" val="57918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6EE76-20AF-9284-0D9E-5CE8FF64B3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4A205F-2AC7-F932-D05E-AB8A6C4647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DE87E1-A924-1C1B-8A6F-B22596192D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30A6B-002B-E448-B54F-C69E0D01D36A}" type="datetimeFigureOut">
              <a:rPr lang="en-US" smtClean="0"/>
              <a:t>10/24/23</a:t>
            </a:fld>
            <a:endParaRPr lang="en-US"/>
          </a:p>
        </p:txBody>
      </p:sp>
      <p:sp>
        <p:nvSpPr>
          <p:cNvPr id="5" name="Footer Placeholder 4">
            <a:extLst>
              <a:ext uri="{FF2B5EF4-FFF2-40B4-BE49-F238E27FC236}">
                <a16:creationId xmlns:a16="http://schemas.microsoft.com/office/drawing/2014/main" id="{2AE0A26C-02B5-94BB-F2A1-F643FC4470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439768-AC73-3CF2-16E3-F324096423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B39A3-8121-B948-931B-8DAC3DE45C3E}" type="slidenum">
              <a:rPr lang="en-US" smtClean="0"/>
              <a:t>‹#›</a:t>
            </a:fld>
            <a:endParaRPr lang="en-US"/>
          </a:p>
        </p:txBody>
      </p:sp>
    </p:spTree>
    <p:extLst>
      <p:ext uri="{BB962C8B-B14F-4D97-AF65-F5344CB8AC3E}">
        <p14:creationId xmlns:p14="http://schemas.microsoft.com/office/powerpoint/2010/main" val="1348635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creativecommons.org/publicdomain/mark/1.0/?ref=openverse" TargetMode="External"/><Relationship Id="rId5" Type="http://schemas.openxmlformats.org/officeDocument/2006/relationships/hyperlink" Target="https://www.flickr.com/photos/38137363@N05" TargetMode="External"/><Relationship Id="rId4" Type="http://schemas.openxmlformats.org/officeDocument/2006/relationships/hyperlink" Target="https://www.flickr.com/photos/38137363@N05/24305176153"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creativecommons.org/licenses/by/2.0/?ref=openverse" TargetMode="External"/><Relationship Id="rId5" Type="http://schemas.openxmlformats.org/officeDocument/2006/relationships/hyperlink" Target="https://www.flickr.com/photos/25366170@N07" TargetMode="External"/><Relationship Id="rId4" Type="http://schemas.openxmlformats.org/officeDocument/2006/relationships/hyperlink" Target="https://www.flickr.com/photos/25366170@N07/419901453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creativecommons.org/publicdomain/mark/1.0/?ref=openverse" TargetMode="External"/><Relationship Id="rId5" Type="http://schemas.openxmlformats.org/officeDocument/2006/relationships/hyperlink" Target="https://www.flickr.com/photos/38137363@N05" TargetMode="External"/><Relationship Id="rId4" Type="http://schemas.openxmlformats.org/officeDocument/2006/relationships/hyperlink" Target="https://www.flickr.com/photos/38137363@N05/24905717786"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creativecommons.org/publicdomain/mark/1.0/?ref=openverse" TargetMode="External"/><Relationship Id="rId5" Type="http://schemas.openxmlformats.org/officeDocument/2006/relationships/hyperlink" Target="https://www.flickr.com/photos/38137363@N05" TargetMode="External"/><Relationship Id="rId4" Type="http://schemas.openxmlformats.org/officeDocument/2006/relationships/hyperlink" Target="https://www.flickr.com/photos/38137363@N05/24636538150"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flickr.com/photos/38137363@N05/24636538150" TargetMode="External"/><Relationship Id="rId3" Type="http://schemas.openxmlformats.org/officeDocument/2006/relationships/hyperlink" Target="https://www.flickr.com/photos/38137363@N05/24305176153" TargetMode="External"/><Relationship Id="rId7" Type="http://schemas.openxmlformats.org/officeDocument/2006/relationships/hyperlink" Target="https://creativecommons.org/licenses/by/2.0/?ref=openverse" TargetMode="External"/><Relationship Id="rId2" Type="http://schemas.openxmlformats.org/officeDocument/2006/relationships/hyperlink" Target="https://kids.kiddle.co/Norman_Rockwell" TargetMode="External"/><Relationship Id="rId1" Type="http://schemas.openxmlformats.org/officeDocument/2006/relationships/slideLayout" Target="../slideLayouts/slideLayout7.xml"/><Relationship Id="rId6" Type="http://schemas.openxmlformats.org/officeDocument/2006/relationships/hyperlink" Target="https://www.flickr.com/photos/25366170@N07" TargetMode="External"/><Relationship Id="rId5" Type="http://schemas.openxmlformats.org/officeDocument/2006/relationships/hyperlink" Target="https://creativecommons.org/publicdomain/mark/1.0/?ref=openverse" TargetMode="External"/><Relationship Id="rId4" Type="http://schemas.openxmlformats.org/officeDocument/2006/relationships/hyperlink" Target="https://www.flickr.com/photos/38137363@N05" TargetMode="External"/><Relationship Id="rId9" Type="http://schemas.openxmlformats.org/officeDocument/2006/relationships/hyperlink" Target="https://www.flickr.com/photos/38137363@N05/2490571778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3">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3B8F0AF-B98E-78D8-76EB-3BA4326E4D16}"/>
              </a:ext>
            </a:extLst>
          </p:cNvPr>
          <p:cNvSpPr txBox="1"/>
          <p:nvPr/>
        </p:nvSpPr>
        <p:spPr>
          <a:xfrm>
            <a:off x="491452" y="1856855"/>
            <a:ext cx="4565044" cy="3387497"/>
          </a:xfrm>
          <a:prstGeom prst="rect">
            <a:avLst/>
          </a:prstGeom>
        </p:spPr>
        <p:txBody>
          <a:bodyPr vert="horz" lIns="91440" tIns="45720" rIns="91440" bIns="45720" rtlCol="0" anchor="b">
            <a:normAutofit fontScale="85000" lnSpcReduction="20000"/>
          </a:bodyPr>
          <a:lstStyle/>
          <a:p>
            <a:pPr marL="0" marR="0" algn="ctr">
              <a:lnSpc>
                <a:spcPct val="90000"/>
              </a:lnSpc>
              <a:spcBef>
                <a:spcPct val="0"/>
              </a:spcBef>
              <a:spcAft>
                <a:spcPts val="600"/>
              </a:spcAft>
            </a:pPr>
            <a:r>
              <a:rPr lang="en-US" sz="4800" dirty="0">
                <a:solidFill>
                  <a:srgbClr val="FFFFFF"/>
                </a:solidFill>
                <a:latin typeface="Chalkboard" panose="03050602040202020205" pitchFamily="66" charset="77"/>
                <a:ea typeface="+mj-ea"/>
                <a:cs typeface="Apple Chancery" panose="03020702040506060504" pitchFamily="66" charset="-79"/>
              </a:rPr>
              <a:t>Narrative Writing</a:t>
            </a:r>
            <a:endParaRPr lang="en-US" sz="4800" kern="1200" dirty="0">
              <a:solidFill>
                <a:srgbClr val="FFFFFF"/>
              </a:solidFill>
              <a:effectLst/>
              <a:latin typeface="Chalkboard" panose="03050602040202020205" pitchFamily="66" charset="77"/>
              <a:ea typeface="+mj-ea"/>
              <a:cs typeface="Apple Chancery" panose="03020702040506060504" pitchFamily="66" charset="-79"/>
            </a:endParaRPr>
          </a:p>
          <a:p>
            <a:pPr marL="0" marR="0" algn="ctr">
              <a:lnSpc>
                <a:spcPct val="90000"/>
              </a:lnSpc>
              <a:spcBef>
                <a:spcPct val="0"/>
              </a:spcBef>
              <a:spcAft>
                <a:spcPts val="600"/>
              </a:spcAft>
            </a:pPr>
            <a:endParaRPr lang="en-US" sz="3500" kern="1200" dirty="0">
              <a:solidFill>
                <a:srgbClr val="FFFFFF"/>
              </a:solidFill>
              <a:effectLst/>
              <a:latin typeface="Chalkboard" panose="03050602040202020205" pitchFamily="66" charset="77"/>
              <a:ea typeface="+mj-ea"/>
              <a:cs typeface="Apple Chancery" panose="03020702040506060504" pitchFamily="66" charset="-79"/>
            </a:endParaRPr>
          </a:p>
          <a:p>
            <a:pPr marL="0" marR="0" algn="ctr">
              <a:lnSpc>
                <a:spcPct val="90000"/>
              </a:lnSpc>
              <a:spcBef>
                <a:spcPct val="0"/>
              </a:spcBef>
              <a:spcAft>
                <a:spcPts val="600"/>
              </a:spcAft>
            </a:pPr>
            <a:r>
              <a:rPr lang="en-US" sz="3500" kern="1200" dirty="0">
                <a:solidFill>
                  <a:srgbClr val="FFFFFF"/>
                </a:solidFill>
                <a:effectLst/>
                <a:latin typeface="Chalkboard" panose="03050602040202020205" pitchFamily="66" charset="77"/>
                <a:ea typeface="+mj-ea"/>
                <a:cs typeface="Apple Chancery" panose="03020702040506060504" pitchFamily="66" charset="-79"/>
              </a:rPr>
              <a:t>and</a:t>
            </a:r>
          </a:p>
          <a:p>
            <a:pPr marL="0" marR="0" algn="ctr">
              <a:lnSpc>
                <a:spcPct val="90000"/>
              </a:lnSpc>
              <a:spcBef>
                <a:spcPct val="0"/>
              </a:spcBef>
              <a:spcAft>
                <a:spcPts val="600"/>
              </a:spcAft>
            </a:pPr>
            <a:endParaRPr lang="en-US" sz="4800" kern="1200" dirty="0">
              <a:solidFill>
                <a:srgbClr val="FFFFFF"/>
              </a:solidFill>
              <a:effectLst/>
              <a:latin typeface="Chalkboard" panose="03050602040202020205" pitchFamily="66" charset="77"/>
              <a:ea typeface="+mj-ea"/>
              <a:cs typeface="Apple Chancery" panose="03020702040506060504" pitchFamily="66" charset="-79"/>
            </a:endParaRPr>
          </a:p>
          <a:p>
            <a:pPr marL="0" marR="0" algn="ctr">
              <a:lnSpc>
                <a:spcPct val="90000"/>
              </a:lnSpc>
              <a:spcBef>
                <a:spcPct val="0"/>
              </a:spcBef>
              <a:spcAft>
                <a:spcPts val="600"/>
              </a:spcAft>
            </a:pPr>
            <a:r>
              <a:rPr lang="en-US" sz="4800" kern="1200" dirty="0">
                <a:solidFill>
                  <a:srgbClr val="FFFFFF"/>
                </a:solidFill>
                <a:effectLst/>
                <a:latin typeface="Chalkboard" panose="03050602040202020205" pitchFamily="66" charset="77"/>
                <a:ea typeface="+mj-ea"/>
                <a:cs typeface="Apple Chancery" panose="03020702040506060504" pitchFamily="66" charset="-79"/>
              </a:rPr>
              <a:t>Narrative Art</a:t>
            </a:r>
          </a:p>
          <a:p>
            <a:pPr marL="0" marR="0" algn="r">
              <a:lnSpc>
                <a:spcPct val="90000"/>
              </a:lnSpc>
              <a:spcBef>
                <a:spcPct val="0"/>
              </a:spcBef>
              <a:spcAft>
                <a:spcPts val="600"/>
              </a:spcAft>
            </a:pPr>
            <a:r>
              <a:rPr lang="en-US" sz="4000" u="none" strike="noStrike" kern="1200" dirty="0">
                <a:solidFill>
                  <a:srgbClr val="FFFFFF"/>
                </a:solidFill>
                <a:effectLst/>
                <a:latin typeface="+mj-lt"/>
                <a:ea typeface="+mj-ea"/>
                <a:cs typeface="+mj-cs"/>
              </a:rPr>
              <a:t> </a:t>
            </a:r>
            <a:endParaRPr lang="en-US" sz="4000" kern="1200" dirty="0">
              <a:solidFill>
                <a:srgbClr val="FFFFFF"/>
              </a:solidFill>
              <a:effectLst/>
              <a:latin typeface="+mj-lt"/>
              <a:ea typeface="+mj-ea"/>
              <a:cs typeface="+mj-cs"/>
            </a:endParaRPr>
          </a:p>
          <a:p>
            <a:pPr marL="0" marR="0" algn="r">
              <a:lnSpc>
                <a:spcPct val="90000"/>
              </a:lnSpc>
              <a:spcBef>
                <a:spcPct val="0"/>
              </a:spcBef>
              <a:spcAft>
                <a:spcPts val="600"/>
              </a:spcAft>
            </a:pPr>
            <a:r>
              <a:rPr lang="en-US" sz="4000" u="none" strike="noStrike" kern="1200" dirty="0">
                <a:solidFill>
                  <a:srgbClr val="FFFFFF"/>
                </a:solidFill>
                <a:effectLst/>
                <a:latin typeface="+mj-lt"/>
                <a:ea typeface="+mj-ea"/>
                <a:cs typeface="+mj-cs"/>
              </a:rPr>
              <a:t> </a:t>
            </a:r>
            <a:endParaRPr lang="en-US" sz="4000" kern="1200" dirty="0">
              <a:solidFill>
                <a:srgbClr val="FFFFFF"/>
              </a:solidFill>
              <a:effectLst/>
              <a:latin typeface="+mj-lt"/>
              <a:ea typeface="+mj-ea"/>
              <a:cs typeface="+mj-cs"/>
            </a:endParaRPr>
          </a:p>
        </p:txBody>
      </p:sp>
      <p:sp>
        <p:nvSpPr>
          <p:cNvPr id="5" name="TextBox 4">
            <a:extLst>
              <a:ext uri="{FF2B5EF4-FFF2-40B4-BE49-F238E27FC236}">
                <a16:creationId xmlns:a16="http://schemas.microsoft.com/office/drawing/2014/main" id="{492259E0-4F12-332D-AE85-FE02ACEB671A}"/>
              </a:ext>
            </a:extLst>
          </p:cNvPr>
          <p:cNvSpPr txBox="1"/>
          <p:nvPr/>
        </p:nvSpPr>
        <p:spPr>
          <a:xfrm>
            <a:off x="5957923" y="1576497"/>
            <a:ext cx="5734008" cy="2779520"/>
          </a:xfrm>
          <a:prstGeom prst="rect">
            <a:avLst/>
          </a:prstGeom>
        </p:spPr>
        <p:txBody>
          <a:bodyPr vert="horz" lIns="91440" tIns="45720" rIns="91440" bIns="45720" rtlCol="0" anchor="ctr">
            <a:normAutofit/>
          </a:bodyPr>
          <a:lstStyle/>
          <a:p>
            <a:pPr marR="0">
              <a:lnSpc>
                <a:spcPct val="90000"/>
              </a:lnSpc>
              <a:spcBef>
                <a:spcPts val="0"/>
              </a:spcBef>
              <a:spcAft>
                <a:spcPts val="600"/>
              </a:spcAft>
            </a:pPr>
            <a:r>
              <a:rPr lang="en-US" b="1" dirty="0">
                <a:effectLst/>
                <a:latin typeface="Times New Roman" panose="02020603050405020304" pitchFamily="18" charset="0"/>
                <a:cs typeface="Times New Roman" panose="02020603050405020304" pitchFamily="18" charset="0"/>
              </a:rPr>
              <a:t>Lesson Objective:</a:t>
            </a:r>
          </a:p>
          <a:p>
            <a:pPr marR="0">
              <a:lnSpc>
                <a:spcPct val="90000"/>
              </a:lnSpc>
              <a:spcBef>
                <a:spcPts val="0"/>
              </a:spcBef>
              <a:spcAft>
                <a:spcPts val="600"/>
              </a:spcAft>
            </a:pPr>
            <a:r>
              <a:rPr lang="en-US" dirty="0">
                <a:effectLst/>
                <a:latin typeface="Times New Roman" panose="02020603050405020304" pitchFamily="18" charset="0"/>
                <a:cs typeface="Times New Roman" panose="02020603050405020304" pitchFamily="18" charset="0"/>
              </a:rPr>
              <a:t>When presented with artwork, students will be able to interpret messages communicated by the piece, providing at least two specific details or elements from the artwork to support their interpretation.</a:t>
            </a:r>
          </a:p>
          <a:p>
            <a:pPr marR="0">
              <a:lnSpc>
                <a:spcPct val="90000"/>
              </a:lnSpc>
              <a:spcBef>
                <a:spcPts val="0"/>
              </a:spcBef>
              <a:spcAft>
                <a:spcPts val="600"/>
              </a:spcAft>
            </a:pPr>
            <a:endParaRPr lang="en-US" sz="2000" dirty="0">
              <a:effectLst/>
            </a:endParaRPr>
          </a:p>
        </p:txBody>
      </p:sp>
      <p:sp>
        <p:nvSpPr>
          <p:cNvPr id="7" name="TextBox 6">
            <a:extLst>
              <a:ext uri="{FF2B5EF4-FFF2-40B4-BE49-F238E27FC236}">
                <a16:creationId xmlns:a16="http://schemas.microsoft.com/office/drawing/2014/main" id="{E89046BD-7A59-EDE6-5302-9C3FF6CE47E1}"/>
              </a:ext>
            </a:extLst>
          </p:cNvPr>
          <p:cNvSpPr txBox="1"/>
          <p:nvPr/>
        </p:nvSpPr>
        <p:spPr>
          <a:xfrm>
            <a:off x="5937963" y="554051"/>
            <a:ext cx="5773929" cy="1200329"/>
          </a:xfrm>
          <a:prstGeom prst="rect">
            <a:avLst/>
          </a:prstGeom>
          <a:noFill/>
        </p:spPr>
        <p:txBody>
          <a:bodyPr wrap="square">
            <a:spAutoFit/>
          </a:bodyPr>
          <a:lstStyle/>
          <a:p>
            <a:pPr marL="0" marR="0">
              <a:spcBef>
                <a:spcPts val="0"/>
              </a:spcBef>
              <a:spcAft>
                <a:spcPts val="600"/>
              </a:spcAft>
            </a:pPr>
            <a:r>
              <a:rPr lang="en-US" b="1" dirty="0">
                <a:solidFill>
                  <a:srgbClr val="333333"/>
                </a:solidFill>
                <a:effectLst/>
                <a:latin typeface="Times New Roman" panose="02020603050405020304" pitchFamily="18" charset="0"/>
                <a:ea typeface="Times New Roman" panose="02020603050405020304" pitchFamily="18" charset="0"/>
              </a:rPr>
              <a:t>Visual Arts Standard 3.V.R.1:</a:t>
            </a:r>
            <a:br>
              <a:rPr lang="en-US" dirty="0">
                <a:effectLst/>
                <a:latin typeface="Times New Roman" panose="02020603050405020304" pitchFamily="18" charset="0"/>
                <a:ea typeface="Times New Roman" panose="02020603050405020304" pitchFamily="18" charset="0"/>
              </a:rPr>
            </a:br>
            <a:r>
              <a:rPr lang="en-US" dirty="0">
                <a:effectLst/>
                <a:latin typeface="Times New Roman" panose="02020603050405020304" pitchFamily="18" charset="0"/>
                <a:ea typeface="Times New Roman" panose="02020603050405020304" pitchFamily="18" charset="0"/>
              </a:rPr>
              <a:t>Contemplate about the processes an artist uses to create a work of art, and determine messages communicated by an image.</a:t>
            </a:r>
          </a:p>
        </p:txBody>
      </p:sp>
    </p:spTree>
    <p:extLst>
      <p:ext uri="{BB962C8B-B14F-4D97-AF65-F5344CB8AC3E}">
        <p14:creationId xmlns:p14="http://schemas.microsoft.com/office/powerpoint/2010/main" val="261347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person examining a child's eyes&#10;&#10;Description automatically generated">
            <a:extLst>
              <a:ext uri="{FF2B5EF4-FFF2-40B4-BE49-F238E27FC236}">
                <a16:creationId xmlns:a16="http://schemas.microsoft.com/office/drawing/2014/main" id="{80C421D8-4793-CEC1-9198-09A78E0DD6DF}"/>
              </a:ext>
            </a:extLst>
          </p:cNvPr>
          <p:cNvPicPr>
            <a:picLocks noChangeAspect="1"/>
          </p:cNvPicPr>
          <p:nvPr/>
        </p:nvPicPr>
        <p:blipFill>
          <a:blip r:embed="rId3"/>
          <a:stretch>
            <a:fillRect/>
          </a:stretch>
        </p:blipFill>
        <p:spPr>
          <a:xfrm>
            <a:off x="2965503" y="0"/>
            <a:ext cx="6260994" cy="6861364"/>
          </a:xfrm>
          <a:prstGeom prst="rect">
            <a:avLst/>
          </a:prstGeom>
        </p:spPr>
      </p:pic>
      <p:sp>
        <p:nvSpPr>
          <p:cNvPr id="5" name="TextBox 4">
            <a:extLst>
              <a:ext uri="{FF2B5EF4-FFF2-40B4-BE49-F238E27FC236}">
                <a16:creationId xmlns:a16="http://schemas.microsoft.com/office/drawing/2014/main" id="{424CCF97-F8D1-7ED1-C93E-9A705CD1E73B}"/>
              </a:ext>
            </a:extLst>
          </p:cNvPr>
          <p:cNvSpPr txBox="1"/>
          <p:nvPr/>
        </p:nvSpPr>
        <p:spPr>
          <a:xfrm>
            <a:off x="0" y="6475968"/>
            <a:ext cx="12192000" cy="369332"/>
          </a:xfrm>
          <a:prstGeom prst="rect">
            <a:avLst/>
          </a:prstGeom>
          <a:solidFill>
            <a:schemeClr val="accent1">
              <a:lumMod val="75000"/>
            </a:schemeClr>
          </a:solidFill>
        </p:spPr>
        <p:txBody>
          <a:bodyPr wrap="square">
            <a:spAutoFit/>
          </a:bodyPr>
          <a:lstStyle/>
          <a:p>
            <a:pPr algn="ctr"/>
            <a:r>
              <a:rPr lang="en-US" b="0" i="0" dirty="0">
                <a:solidFill>
                  <a:schemeClr val="bg1"/>
                </a:solidFill>
                <a:effectLst/>
                <a:latin typeface="Inter"/>
              </a:rPr>
              <a:t>"</a:t>
            </a:r>
            <a:r>
              <a:rPr lang="en-US" b="0" i="0" dirty="0">
                <a:solidFill>
                  <a:schemeClr val="bg1"/>
                </a:solidFill>
                <a:effectLst/>
                <a:latin typeface="Inter"/>
                <a:hlinkClick r:id="rId4">
                  <a:extLst>
                    <a:ext uri="{A12FA001-AC4F-418D-AE19-62706E023703}">
                      <ahyp:hlinkClr xmlns:ahyp="http://schemas.microsoft.com/office/drawing/2018/hyperlinkcolor" val="tx"/>
                    </a:ext>
                  </a:extLst>
                </a:hlinkClick>
              </a:rPr>
              <a:t>1956 At the optometrist by Norman Rockwell</a:t>
            </a:r>
            <a:r>
              <a:rPr lang="en-US" b="0" i="0" dirty="0">
                <a:solidFill>
                  <a:schemeClr val="bg1"/>
                </a:solidFill>
                <a:effectLst/>
                <a:latin typeface="Inter"/>
              </a:rPr>
              <a:t>" by </a:t>
            </a:r>
            <a:r>
              <a:rPr lang="en-US" b="0" i="0" dirty="0">
                <a:solidFill>
                  <a:schemeClr val="bg1"/>
                </a:solidFill>
                <a:effectLst/>
                <a:latin typeface="Inter"/>
                <a:hlinkClick r:id="rId5">
                  <a:extLst>
                    <a:ext uri="{A12FA001-AC4F-418D-AE19-62706E023703}">
                      <ahyp:hlinkClr xmlns:ahyp="http://schemas.microsoft.com/office/drawing/2018/hyperlinkcolor" val="tx"/>
                    </a:ext>
                  </a:extLst>
                </a:hlinkClick>
              </a:rPr>
              <a:t>cartoonpinup</a:t>
            </a:r>
            <a:r>
              <a:rPr lang="en-US" b="0" i="0" dirty="0">
                <a:solidFill>
                  <a:schemeClr val="bg1"/>
                </a:solidFill>
                <a:effectLst/>
                <a:latin typeface="Inter"/>
              </a:rPr>
              <a:t> is marked with </a:t>
            </a:r>
            <a:r>
              <a:rPr lang="en-US" b="0" i="0" dirty="0">
                <a:solidFill>
                  <a:schemeClr val="bg1"/>
                </a:solidFill>
                <a:effectLst/>
                <a:latin typeface="Inter"/>
                <a:hlinkClick r:id="rId6">
                  <a:extLst>
                    <a:ext uri="{A12FA001-AC4F-418D-AE19-62706E023703}">
                      <ahyp:hlinkClr xmlns:ahyp="http://schemas.microsoft.com/office/drawing/2018/hyperlinkcolor" val="tx"/>
                    </a:ext>
                  </a:extLst>
                </a:hlinkClick>
              </a:rPr>
              <a:t>Public Domain Mark 1.0</a:t>
            </a:r>
            <a:r>
              <a:rPr lang="en-US" b="0" i="0" dirty="0">
                <a:solidFill>
                  <a:schemeClr val="bg1"/>
                </a:solidFill>
                <a:effectLst/>
                <a:latin typeface="Inter"/>
              </a:rPr>
              <a:t>.</a:t>
            </a:r>
            <a:endParaRPr lang="en-US" dirty="0">
              <a:solidFill>
                <a:schemeClr val="bg1"/>
              </a:solidFill>
            </a:endParaRPr>
          </a:p>
        </p:txBody>
      </p:sp>
      <p:sp>
        <p:nvSpPr>
          <p:cNvPr id="6" name="TextBox 5">
            <a:extLst>
              <a:ext uri="{FF2B5EF4-FFF2-40B4-BE49-F238E27FC236}">
                <a16:creationId xmlns:a16="http://schemas.microsoft.com/office/drawing/2014/main" id="{776083FE-A905-3FC4-D87B-4687DD3DD56C}"/>
              </a:ext>
            </a:extLst>
          </p:cNvPr>
          <p:cNvSpPr txBox="1"/>
          <p:nvPr/>
        </p:nvSpPr>
        <p:spPr>
          <a:xfrm>
            <a:off x="127000" y="1028343"/>
            <a:ext cx="2711503" cy="2400657"/>
          </a:xfrm>
          <a:prstGeom prst="rect">
            <a:avLst/>
          </a:prstGeom>
          <a:noFill/>
        </p:spPr>
        <p:txBody>
          <a:bodyPr wrap="square" rtlCol="0">
            <a:spAutoFit/>
          </a:bodyPr>
          <a:lstStyle/>
          <a:p>
            <a:r>
              <a:rPr lang="en-US" sz="2400" dirty="0">
                <a:latin typeface="Chalkboard" panose="03050602040202020205" pitchFamily="66" charset="77"/>
              </a:rPr>
              <a:t>Norman Rockwell</a:t>
            </a:r>
          </a:p>
          <a:p>
            <a:endParaRPr lang="en-US" dirty="0"/>
          </a:p>
          <a:p>
            <a:endParaRPr lang="en-US" dirty="0"/>
          </a:p>
          <a:p>
            <a:r>
              <a:rPr lang="en-US" dirty="0"/>
              <a:t> His artwork  has left a lasting imprint on American culture, and his ability to tell stories through his paintings. </a:t>
            </a:r>
          </a:p>
        </p:txBody>
      </p:sp>
    </p:spTree>
    <p:extLst>
      <p:ext uri="{BB962C8B-B14F-4D97-AF65-F5344CB8AC3E}">
        <p14:creationId xmlns:p14="http://schemas.microsoft.com/office/powerpoint/2010/main" val="3539459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aseball player standing in a dugout&#10;&#10;Description automatically generated">
            <a:extLst>
              <a:ext uri="{FF2B5EF4-FFF2-40B4-BE49-F238E27FC236}">
                <a16:creationId xmlns:a16="http://schemas.microsoft.com/office/drawing/2014/main" id="{D146AD54-A872-2709-A8AF-90ED2931C7F8}"/>
              </a:ext>
            </a:extLst>
          </p:cNvPr>
          <p:cNvPicPr>
            <a:picLocks noChangeAspect="1"/>
          </p:cNvPicPr>
          <p:nvPr/>
        </p:nvPicPr>
        <p:blipFill rotWithShape="1">
          <a:blip r:embed="rId3"/>
          <a:srcRect b="46010"/>
          <a:stretch/>
        </p:blipFill>
        <p:spPr>
          <a:xfrm>
            <a:off x="20" y="1282"/>
            <a:ext cx="12191980" cy="6856718"/>
          </a:xfrm>
          <a:prstGeom prst="rect">
            <a:avLst/>
          </a:prstGeom>
        </p:spPr>
      </p:pic>
      <p:sp>
        <p:nvSpPr>
          <p:cNvPr id="9" name="TextBox 8">
            <a:extLst>
              <a:ext uri="{FF2B5EF4-FFF2-40B4-BE49-F238E27FC236}">
                <a16:creationId xmlns:a16="http://schemas.microsoft.com/office/drawing/2014/main" id="{7E971D03-AA3F-F547-5CA0-A9C8F671999E}"/>
              </a:ext>
            </a:extLst>
          </p:cNvPr>
          <p:cNvSpPr txBox="1"/>
          <p:nvPr/>
        </p:nvSpPr>
        <p:spPr>
          <a:xfrm>
            <a:off x="-3028" y="6489700"/>
            <a:ext cx="12191980" cy="369332"/>
          </a:xfrm>
          <a:prstGeom prst="rect">
            <a:avLst/>
          </a:prstGeom>
          <a:solidFill>
            <a:schemeClr val="accent1">
              <a:lumMod val="75000"/>
            </a:schemeClr>
          </a:solidFill>
        </p:spPr>
        <p:txBody>
          <a:bodyPr wrap="square" rtlCol="0">
            <a:spAutoFit/>
          </a:bodyPr>
          <a:lstStyle/>
          <a:p>
            <a:pPr algn="ctr"/>
            <a:r>
              <a:rPr lang="en-US" sz="1800" dirty="0">
                <a:solidFill>
                  <a:schemeClr val="bg1"/>
                </a:solidFill>
                <a:latin typeface="Inter"/>
              </a:rPr>
              <a:t>"</a:t>
            </a:r>
            <a:r>
              <a:rPr lang="en-US" sz="1800" dirty="0">
                <a:solidFill>
                  <a:schemeClr val="bg1"/>
                </a:solidFill>
                <a:latin typeface="Inter"/>
                <a:hlinkClick r:id="rId4">
                  <a:extLst>
                    <a:ext uri="{A12FA001-AC4F-418D-AE19-62706E023703}">
                      <ahyp:hlinkClr xmlns:ahyp="http://schemas.microsoft.com/office/drawing/2018/hyperlinkcolor" val="tx"/>
                    </a:ext>
                  </a:extLst>
                </a:hlinkClick>
              </a:rPr>
              <a:t>Norman Rockwell's 'The Dugout' - 1948</a:t>
            </a:r>
            <a:r>
              <a:rPr lang="en-US" sz="1800" dirty="0">
                <a:solidFill>
                  <a:schemeClr val="bg1"/>
                </a:solidFill>
                <a:latin typeface="Inter"/>
              </a:rPr>
              <a:t>" by </a:t>
            </a:r>
            <a:r>
              <a:rPr lang="en-US" sz="1800" dirty="0">
                <a:solidFill>
                  <a:schemeClr val="bg1"/>
                </a:solidFill>
                <a:latin typeface="Inter"/>
                <a:hlinkClick r:id="rId5">
                  <a:extLst>
                    <a:ext uri="{A12FA001-AC4F-418D-AE19-62706E023703}">
                      <ahyp:hlinkClr xmlns:ahyp="http://schemas.microsoft.com/office/drawing/2018/hyperlinkcolor" val="tx"/>
                    </a:ext>
                  </a:extLst>
                </a:hlinkClick>
              </a:rPr>
              <a:t>delusionalcubsfan</a:t>
            </a:r>
            <a:r>
              <a:rPr lang="en-US" sz="1800" dirty="0">
                <a:solidFill>
                  <a:schemeClr val="bg1"/>
                </a:solidFill>
                <a:latin typeface="Inter"/>
              </a:rPr>
              <a:t> is licensed under </a:t>
            </a:r>
            <a:r>
              <a:rPr lang="en-US" sz="1800" dirty="0">
                <a:solidFill>
                  <a:schemeClr val="bg1"/>
                </a:solidFill>
                <a:latin typeface="Inter"/>
                <a:hlinkClick r:id="rId6">
                  <a:extLst>
                    <a:ext uri="{A12FA001-AC4F-418D-AE19-62706E023703}">
                      <ahyp:hlinkClr xmlns:ahyp="http://schemas.microsoft.com/office/drawing/2018/hyperlinkcolor" val="tx"/>
                    </a:ext>
                  </a:extLst>
                </a:hlinkClick>
              </a:rPr>
              <a:t>CC BY 2.0</a:t>
            </a:r>
            <a:endParaRPr lang="en-US" dirty="0">
              <a:solidFill>
                <a:schemeClr val="bg1"/>
              </a:solidFill>
            </a:endParaRPr>
          </a:p>
        </p:txBody>
      </p:sp>
    </p:spTree>
    <p:extLst>
      <p:ext uri="{BB962C8B-B14F-4D97-AF65-F5344CB8AC3E}">
        <p14:creationId xmlns:p14="http://schemas.microsoft.com/office/powerpoint/2010/main" val="340654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erson sitting at a counter with a child&#10;&#10;Description automatically generated">
            <a:extLst>
              <a:ext uri="{FF2B5EF4-FFF2-40B4-BE49-F238E27FC236}">
                <a16:creationId xmlns:a16="http://schemas.microsoft.com/office/drawing/2014/main" id="{0B4D7D38-E3E3-D5E2-4526-43E913299464}"/>
              </a:ext>
            </a:extLst>
          </p:cNvPr>
          <p:cNvPicPr>
            <a:picLocks noChangeAspect="1"/>
          </p:cNvPicPr>
          <p:nvPr/>
        </p:nvPicPr>
        <p:blipFill rotWithShape="1">
          <a:blip r:embed="rId3"/>
          <a:srcRect l="6678"/>
          <a:stretch/>
        </p:blipFill>
        <p:spPr>
          <a:xfrm>
            <a:off x="-1" y="-2"/>
            <a:ext cx="6096001" cy="6858002"/>
          </a:xfrm>
          <a:prstGeom prst="rect">
            <a:avLst/>
          </a:prstGeom>
        </p:spPr>
      </p:pic>
      <p:sp>
        <p:nvSpPr>
          <p:cNvPr id="5" name="TextBox 4">
            <a:extLst>
              <a:ext uri="{FF2B5EF4-FFF2-40B4-BE49-F238E27FC236}">
                <a16:creationId xmlns:a16="http://schemas.microsoft.com/office/drawing/2014/main" id="{AC659863-6A4C-727B-5267-E0F0697325E5}"/>
              </a:ext>
            </a:extLst>
          </p:cNvPr>
          <p:cNvSpPr txBox="1"/>
          <p:nvPr/>
        </p:nvSpPr>
        <p:spPr>
          <a:xfrm>
            <a:off x="6096000" y="5899245"/>
            <a:ext cx="6096000" cy="958755"/>
          </a:xfrm>
          <a:prstGeom prst="rect">
            <a:avLst/>
          </a:prstGeom>
          <a:solidFill>
            <a:schemeClr val="accent1">
              <a:lumMod val="75000"/>
            </a:schemeClr>
          </a:solidFill>
        </p:spPr>
        <p:txBody>
          <a:bodyPr vert="horz" lIns="91440" tIns="45720" rIns="91440" bIns="45720" rtlCol="0" anchor="ctr">
            <a:normAutofit/>
          </a:bodyPr>
          <a:lstStyle/>
          <a:p>
            <a:pPr>
              <a:lnSpc>
                <a:spcPct val="90000"/>
              </a:lnSpc>
              <a:spcAft>
                <a:spcPts val="600"/>
              </a:spcAft>
            </a:pPr>
            <a:r>
              <a:rPr lang="en-US" b="0" i="0" dirty="0">
                <a:solidFill>
                  <a:schemeClr val="bg1"/>
                </a:solidFill>
                <a:effectLst/>
                <a:hlinkClick r:id="rId4">
                  <a:extLst>
                    <a:ext uri="{A12FA001-AC4F-418D-AE19-62706E023703}">
                      <ahyp:hlinkClr xmlns:ahyp="http://schemas.microsoft.com/office/drawing/2018/hyperlinkcolor" val="tx"/>
                    </a:ext>
                  </a:extLst>
                </a:hlinkClick>
              </a:rPr>
              <a:t>1958 The Runaway by Norman Rockwell</a:t>
            </a:r>
            <a:r>
              <a:rPr lang="en-US" b="0" i="0" dirty="0">
                <a:solidFill>
                  <a:schemeClr val="bg1"/>
                </a:solidFill>
                <a:effectLst/>
              </a:rPr>
              <a:t>" by </a:t>
            </a:r>
            <a:r>
              <a:rPr lang="en-US" b="0" i="0" dirty="0">
                <a:solidFill>
                  <a:schemeClr val="bg1"/>
                </a:solidFill>
                <a:effectLst/>
                <a:hlinkClick r:id="rId5">
                  <a:extLst>
                    <a:ext uri="{A12FA001-AC4F-418D-AE19-62706E023703}">
                      <ahyp:hlinkClr xmlns:ahyp="http://schemas.microsoft.com/office/drawing/2018/hyperlinkcolor" val="tx"/>
                    </a:ext>
                  </a:extLst>
                </a:hlinkClick>
              </a:rPr>
              <a:t>cartoonpinup</a:t>
            </a:r>
            <a:r>
              <a:rPr lang="en-US" b="0" i="0" dirty="0">
                <a:solidFill>
                  <a:schemeClr val="bg1"/>
                </a:solidFill>
                <a:effectLst/>
              </a:rPr>
              <a:t> is marked with </a:t>
            </a:r>
            <a:r>
              <a:rPr lang="en-US" b="0" i="0" dirty="0">
                <a:solidFill>
                  <a:schemeClr val="bg1"/>
                </a:solidFill>
                <a:effectLst/>
                <a:hlinkClick r:id="rId6">
                  <a:extLst>
                    <a:ext uri="{A12FA001-AC4F-418D-AE19-62706E023703}">
                      <ahyp:hlinkClr xmlns:ahyp="http://schemas.microsoft.com/office/drawing/2018/hyperlinkcolor" val="tx"/>
                    </a:ext>
                  </a:extLst>
                </a:hlinkClick>
              </a:rPr>
              <a:t>Public Domain Mark 1.0</a:t>
            </a:r>
            <a:r>
              <a:rPr lang="en-US" b="0" i="0" dirty="0">
                <a:solidFill>
                  <a:schemeClr val="bg1"/>
                </a:solidFill>
                <a:effectLst/>
              </a:rPr>
              <a:t>.</a:t>
            </a:r>
            <a:endParaRPr lang="en-US" dirty="0">
              <a:solidFill>
                <a:schemeClr val="bg1"/>
              </a:solidFill>
            </a:endParaRPr>
          </a:p>
        </p:txBody>
      </p:sp>
    </p:spTree>
    <p:extLst>
      <p:ext uri="{BB962C8B-B14F-4D97-AF65-F5344CB8AC3E}">
        <p14:creationId xmlns:p14="http://schemas.microsoft.com/office/powerpoint/2010/main" val="271347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person consoling a child&#10;&#10;Description automatically generated">
            <a:extLst>
              <a:ext uri="{FF2B5EF4-FFF2-40B4-BE49-F238E27FC236}">
                <a16:creationId xmlns:a16="http://schemas.microsoft.com/office/drawing/2014/main" id="{0636DC08-8B87-E491-751B-264338F95788}"/>
              </a:ext>
            </a:extLst>
          </p:cNvPr>
          <p:cNvPicPr>
            <a:picLocks noChangeAspect="1"/>
          </p:cNvPicPr>
          <p:nvPr/>
        </p:nvPicPr>
        <p:blipFill rotWithShape="1">
          <a:blip r:embed="rId3"/>
          <a:srcRect t="19139" r="1" b="37943"/>
          <a:stretch/>
        </p:blipFill>
        <p:spPr>
          <a:xfrm>
            <a:off x="196850" y="173518"/>
            <a:ext cx="11798300" cy="6512763"/>
          </a:xfrm>
          <a:prstGeom prst="rect">
            <a:avLst/>
          </a:prstGeom>
        </p:spPr>
      </p:pic>
      <p:sp>
        <p:nvSpPr>
          <p:cNvPr id="5" name="TextBox 4">
            <a:extLst>
              <a:ext uri="{FF2B5EF4-FFF2-40B4-BE49-F238E27FC236}">
                <a16:creationId xmlns:a16="http://schemas.microsoft.com/office/drawing/2014/main" id="{3658BEDF-374E-8215-6118-3B28882D2AF1}"/>
              </a:ext>
            </a:extLst>
          </p:cNvPr>
          <p:cNvSpPr txBox="1"/>
          <p:nvPr/>
        </p:nvSpPr>
        <p:spPr>
          <a:xfrm>
            <a:off x="209550" y="6337300"/>
            <a:ext cx="11798300" cy="369332"/>
          </a:xfrm>
          <a:prstGeom prst="rect">
            <a:avLst/>
          </a:prstGeom>
          <a:solidFill>
            <a:schemeClr val="accent1">
              <a:lumMod val="75000"/>
            </a:schemeClr>
          </a:solidFill>
        </p:spPr>
        <p:txBody>
          <a:bodyPr wrap="square">
            <a:spAutoFit/>
          </a:bodyPr>
          <a:lstStyle/>
          <a:p>
            <a:pPr algn="ctr"/>
            <a:r>
              <a:rPr lang="en-US" b="0" i="0" dirty="0">
                <a:solidFill>
                  <a:schemeClr val="bg1"/>
                </a:solidFill>
                <a:effectLst/>
                <a:latin typeface="Inter"/>
              </a:rPr>
              <a:t>"</a:t>
            </a:r>
            <a:r>
              <a:rPr lang="en-US" b="0" i="0" dirty="0">
                <a:solidFill>
                  <a:schemeClr val="bg1"/>
                </a:solidFill>
                <a:effectLst/>
                <a:latin typeface="Inter"/>
                <a:hlinkClick r:id="rId4">
                  <a:extLst>
                    <a:ext uri="{A12FA001-AC4F-418D-AE19-62706E023703}">
                      <ahyp:hlinkClr xmlns:ahyp="http://schemas.microsoft.com/office/drawing/2018/hyperlinkcolor" val="tx"/>
                    </a:ext>
                  </a:extLst>
                </a:hlinkClick>
              </a:rPr>
              <a:t>The Facts of Life by Norman Rockwell</a:t>
            </a:r>
            <a:r>
              <a:rPr lang="en-US" b="0" i="0" dirty="0">
                <a:solidFill>
                  <a:schemeClr val="bg1"/>
                </a:solidFill>
                <a:effectLst/>
                <a:latin typeface="Inter"/>
              </a:rPr>
              <a:t>" by </a:t>
            </a:r>
            <a:r>
              <a:rPr lang="en-US" b="0" i="0" dirty="0">
                <a:solidFill>
                  <a:schemeClr val="bg1"/>
                </a:solidFill>
                <a:effectLst/>
                <a:latin typeface="Inter"/>
                <a:hlinkClick r:id="rId5">
                  <a:extLst>
                    <a:ext uri="{A12FA001-AC4F-418D-AE19-62706E023703}">
                      <ahyp:hlinkClr xmlns:ahyp="http://schemas.microsoft.com/office/drawing/2018/hyperlinkcolor" val="tx"/>
                    </a:ext>
                  </a:extLst>
                </a:hlinkClick>
              </a:rPr>
              <a:t>cartoonpinup</a:t>
            </a:r>
            <a:r>
              <a:rPr lang="en-US" b="0" i="0" dirty="0">
                <a:solidFill>
                  <a:schemeClr val="bg1"/>
                </a:solidFill>
                <a:effectLst/>
                <a:latin typeface="Inter"/>
              </a:rPr>
              <a:t> is marked with </a:t>
            </a:r>
            <a:r>
              <a:rPr lang="en-US" b="0" i="0" dirty="0">
                <a:solidFill>
                  <a:schemeClr val="bg1"/>
                </a:solidFill>
                <a:effectLst/>
                <a:latin typeface="Inter"/>
                <a:hlinkClick r:id="rId6">
                  <a:extLst>
                    <a:ext uri="{A12FA001-AC4F-418D-AE19-62706E023703}">
                      <ahyp:hlinkClr xmlns:ahyp="http://schemas.microsoft.com/office/drawing/2018/hyperlinkcolor" val="tx"/>
                    </a:ext>
                  </a:extLst>
                </a:hlinkClick>
              </a:rPr>
              <a:t>Public Domain Mark 1.0</a:t>
            </a:r>
            <a:r>
              <a:rPr lang="en-US" b="0" i="0" dirty="0">
                <a:solidFill>
                  <a:schemeClr val="bg1"/>
                </a:solidFill>
                <a:effectLst/>
                <a:latin typeface="Inter"/>
              </a:rPr>
              <a:t>.</a:t>
            </a:r>
            <a:endParaRPr lang="en-US" dirty="0">
              <a:solidFill>
                <a:schemeClr val="bg1"/>
              </a:solidFill>
            </a:endParaRPr>
          </a:p>
        </p:txBody>
      </p:sp>
    </p:spTree>
    <p:extLst>
      <p:ext uri="{BB962C8B-B14F-4D97-AF65-F5344CB8AC3E}">
        <p14:creationId xmlns:p14="http://schemas.microsoft.com/office/powerpoint/2010/main" val="29466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97A518-CCBA-9D93-19E4-641DB4482EB5}"/>
              </a:ext>
            </a:extLst>
          </p:cNvPr>
          <p:cNvSpPr txBox="1"/>
          <p:nvPr/>
        </p:nvSpPr>
        <p:spPr>
          <a:xfrm>
            <a:off x="571500" y="949505"/>
            <a:ext cx="11049000" cy="4801314"/>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References</a:t>
            </a:r>
          </a:p>
          <a:p>
            <a:pPr algn="ctr"/>
            <a:endParaRPr lang="en-US" sz="1600" b="1"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br>
              <a:rPr lang="en-US" sz="1600" b="0" i="0" u="none" strike="noStrike" dirty="0">
                <a:solidFill>
                  <a:srgbClr val="0563C1"/>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br>
            <a:r>
              <a:rPr lang="en-US" sz="16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Norman Rockwell Facts for Kids</a:t>
            </a:r>
            <a:r>
              <a:rPr lang="en-US" sz="1600" b="0" i="0" dirty="0">
                <a:effectLst/>
                <a:latin typeface="Times New Roman" panose="02020603050405020304" pitchFamily="18" charset="0"/>
                <a:cs typeface="Times New Roman" panose="02020603050405020304" pitchFamily="18" charset="0"/>
              </a:rPr>
              <a:t>. </a:t>
            </a:r>
            <a:r>
              <a:rPr lang="en-US" sz="1600" b="0" i="1" dirty="0" err="1">
                <a:effectLst/>
                <a:latin typeface="Times New Roman" panose="02020603050405020304" pitchFamily="18" charset="0"/>
                <a:cs typeface="Times New Roman" panose="02020603050405020304" pitchFamily="18" charset="0"/>
              </a:rPr>
              <a:t>Kiddle</a:t>
            </a:r>
            <a:r>
              <a:rPr lang="en-US" sz="1600" b="0" i="1" dirty="0">
                <a:effectLst/>
                <a:latin typeface="Times New Roman" panose="02020603050405020304" pitchFamily="18" charset="0"/>
                <a:cs typeface="Times New Roman" panose="02020603050405020304" pitchFamily="18" charset="0"/>
              </a:rPr>
              <a:t> Encyclopedia.</a:t>
            </a:r>
          </a:p>
          <a:p>
            <a:endParaRPr lang="en-US" sz="1600" i="1"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At the optometrist by Norman Rockwell</a:t>
            </a:r>
            <a:r>
              <a:rPr lang="en-US" sz="1600" b="0" i="0" dirty="0">
                <a:effectLst/>
                <a:latin typeface="Times New Roman" panose="02020603050405020304" pitchFamily="18" charset="0"/>
                <a:cs typeface="Times New Roman" panose="02020603050405020304" pitchFamily="18" charset="0"/>
              </a:rPr>
              <a:t>" by </a:t>
            </a:r>
            <a:r>
              <a:rPr lang="en-US" sz="16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cartoonpinup</a:t>
            </a:r>
            <a:r>
              <a:rPr lang="en-US" sz="1600" b="0" i="0" dirty="0">
                <a:effectLst/>
                <a:latin typeface="Times New Roman" panose="02020603050405020304" pitchFamily="18" charset="0"/>
                <a:cs typeface="Times New Roman" panose="02020603050405020304" pitchFamily="18" charset="0"/>
              </a:rPr>
              <a:t> is marked with </a:t>
            </a:r>
            <a:r>
              <a:rPr lang="en-US" sz="1600"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Public Domain Mark 1.0</a:t>
            </a:r>
            <a:r>
              <a:rPr lang="en-US" sz="1600" b="0" i="0" dirty="0">
                <a:effectLst/>
                <a:latin typeface="Times New Roman" panose="02020603050405020304" pitchFamily="18" charset="0"/>
                <a:cs typeface="Times New Roman" panose="02020603050405020304" pitchFamily="18" charset="0"/>
              </a:rPr>
              <a:t>.</a:t>
            </a:r>
          </a:p>
          <a:p>
            <a:endParaRPr lang="en-US" sz="1600" b="0" i="0" dirty="0">
              <a:effectLst/>
              <a:latin typeface="Times New Roman" panose="02020603050405020304" pitchFamily="18" charset="0"/>
              <a:cs typeface="Times New Roman" panose="02020603050405020304" pitchFamily="18" charset="0"/>
            </a:endParaRPr>
          </a:p>
          <a:p>
            <a:r>
              <a:rPr lang="en-US" sz="1600" u="sng" dirty="0">
                <a:latin typeface="Times New Roman" panose="02020603050405020304" pitchFamily="18" charset="0"/>
                <a:cs typeface="Times New Roman" panose="02020603050405020304" pitchFamily="18" charset="0"/>
              </a:rPr>
              <a:t>”The Dugout by Norman Rockwell"</a:t>
            </a:r>
            <a:r>
              <a:rPr lang="en-US" sz="1600" dirty="0">
                <a:latin typeface="Times New Roman" panose="02020603050405020304" pitchFamily="18" charset="0"/>
                <a:cs typeface="Times New Roman" panose="02020603050405020304" pitchFamily="18" charset="0"/>
              </a:rPr>
              <a:t> by </a:t>
            </a:r>
            <a:r>
              <a:rPr lang="en-US" sz="16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delusionalcubsfan</a:t>
            </a:r>
            <a:r>
              <a:rPr lang="en-US" sz="1600" dirty="0">
                <a:latin typeface="Times New Roman" panose="02020603050405020304" pitchFamily="18" charset="0"/>
                <a:cs typeface="Times New Roman" panose="02020603050405020304" pitchFamily="18" charset="0"/>
              </a:rPr>
              <a:t> is licensed under </a:t>
            </a:r>
            <a:r>
              <a:rPr lang="en-US" sz="16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CC BY 2.0</a:t>
            </a:r>
            <a:endParaRPr lang="en-US" sz="1600" dirty="0">
              <a:latin typeface="Times New Roman" panose="02020603050405020304" pitchFamily="18" charset="0"/>
              <a:cs typeface="Times New Roman" panose="02020603050405020304" pitchFamily="18" charset="0"/>
            </a:endParaRPr>
          </a:p>
          <a:p>
            <a:endParaRPr lang="en-US" sz="1600" b="0" i="0"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endParaRPr>
          </a:p>
          <a:p>
            <a:r>
              <a:rPr lang="en-US" sz="1600" b="0" i="0" dirty="0">
                <a:effectLst/>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“The Facts of Life by Norman Rockwell</a:t>
            </a:r>
            <a:r>
              <a:rPr lang="en-US" sz="1600" b="0" i="0" dirty="0">
                <a:effectLst/>
                <a:latin typeface="Times New Roman" panose="02020603050405020304" pitchFamily="18" charset="0"/>
                <a:cs typeface="Times New Roman" panose="02020603050405020304" pitchFamily="18" charset="0"/>
              </a:rPr>
              <a:t>" by </a:t>
            </a:r>
            <a:r>
              <a:rPr lang="en-US" sz="16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cartoonpinup</a:t>
            </a:r>
            <a:r>
              <a:rPr lang="en-US" sz="1600" b="0" i="0" dirty="0">
                <a:effectLst/>
                <a:latin typeface="Times New Roman" panose="02020603050405020304" pitchFamily="18" charset="0"/>
                <a:cs typeface="Times New Roman" panose="02020603050405020304" pitchFamily="18" charset="0"/>
              </a:rPr>
              <a:t> is marked with </a:t>
            </a:r>
            <a:r>
              <a:rPr lang="en-US" sz="1600"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Public Domain Mark 1.0</a:t>
            </a:r>
            <a:r>
              <a:rPr lang="en-US" sz="1600" b="0" i="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0" i="0" dirty="0">
                <a:effectLst/>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“The Runaway by Norman Rockwell</a:t>
            </a:r>
            <a:r>
              <a:rPr lang="en-US" sz="1600" b="0" i="0" dirty="0">
                <a:effectLst/>
                <a:latin typeface="Times New Roman" panose="02020603050405020304" pitchFamily="18" charset="0"/>
                <a:cs typeface="Times New Roman" panose="02020603050405020304" pitchFamily="18" charset="0"/>
              </a:rPr>
              <a:t>" by </a:t>
            </a:r>
            <a:r>
              <a:rPr lang="en-US" sz="1600" b="0" i="0"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cartoonpinup</a:t>
            </a:r>
            <a:r>
              <a:rPr lang="en-US" sz="1600" b="0" i="0" dirty="0">
                <a:effectLst/>
                <a:latin typeface="Times New Roman" panose="02020603050405020304" pitchFamily="18" charset="0"/>
                <a:cs typeface="Times New Roman" panose="02020603050405020304" pitchFamily="18" charset="0"/>
              </a:rPr>
              <a:t> is marked with </a:t>
            </a:r>
            <a:r>
              <a:rPr lang="en-US" sz="1600" b="0" i="0"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Public Domain Mark 1.0</a:t>
            </a:r>
            <a:r>
              <a:rPr lang="en-US" sz="1600" b="0" i="0" dirty="0">
                <a:effectLst/>
                <a:latin typeface="Times New Roman" panose="02020603050405020304" pitchFamily="18" charset="0"/>
                <a:cs typeface="Times New Roman" panose="02020603050405020304" pitchFamily="18" charset="0"/>
              </a:rPr>
              <a:t>.</a:t>
            </a:r>
          </a:p>
          <a:p>
            <a:endParaRPr lang="en-US" sz="1600" b="0" i="0" dirty="0">
              <a:effectLst/>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26975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2627</TotalTime>
  <Words>895</Words>
  <Application>Microsoft Macintosh PowerPoint</Application>
  <PresentationFormat>Widescreen</PresentationFormat>
  <Paragraphs>56</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Acta</vt:lpstr>
      <vt:lpstr>Arial</vt:lpstr>
      <vt:lpstr>Calibri</vt:lpstr>
      <vt:lpstr>Calibri Light</vt:lpstr>
      <vt:lpstr>Chalkboard</vt:lpstr>
      <vt:lpstr>Inter</vt:lpstr>
      <vt:lpstr>PTSans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Brook Young</dc:creator>
  <cp:lastModifiedBy>Brook Young</cp:lastModifiedBy>
  <cp:revision>1</cp:revision>
  <dcterms:created xsi:type="dcterms:W3CDTF">2023-10-25T00:08:01Z</dcterms:created>
  <dcterms:modified xsi:type="dcterms:W3CDTF">2023-10-26T19:55:59Z</dcterms:modified>
</cp:coreProperties>
</file>