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96D-7D6C-E8D6-09CE-8734AA3F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8E90-202E-6562-F232-FDB533010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4EBB-E8CE-BFC2-0382-774C49B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D498-6B22-4CE2-E6C7-6FD93598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539A-C59A-102F-2E1B-40FED228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4920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1F18-F9DF-A9F2-AF65-E333BDE3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F33F1-F2AE-F3B7-CA60-756D8BE8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67B8-599F-C0AE-78F0-B9BAF7AB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1460-536B-23DF-DD7E-1C87CFB4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351E-D93C-BDBB-5308-333F6563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41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87B2-178B-F689-0C67-C5230828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E6D2-A6E2-9FFA-E5C0-46410BD6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5FDE-827A-5AE0-0165-E4AC493C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931F-D48E-7D25-2DD7-6272D842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EC65-A170-67F1-D5A3-3DC0A813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006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E56-9306-95C4-FAB0-01FC47EA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1EE9-0BB3-F6A5-88F9-C73AF7B8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6EB-AABF-5698-37B6-45B0D4AA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4060-265F-2C45-578D-24F3CF03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29AB-C421-6D03-2B60-9E4399B0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1482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D820-49CA-94FA-BAA8-9AAD2B4C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A824C-1575-45A5-C906-D4E62F64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59F9-19E4-934C-D1B0-53D5DC6C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1D00-0B14-3791-8657-2D687D0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AEA2-3C99-BAD8-DABC-BE43E745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66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BA9D-226A-A5AC-7843-317F6CA3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247A-2087-C792-D4E2-48568C44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2107-93EC-AB9C-DD74-77C0C7E3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71A5D-08F2-686A-AE24-97295241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870C-9AC5-9999-CD41-E5C4EED5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0FCB-16BB-FE5B-A1F4-BE8D226C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067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93E0-B4AC-B56A-9ADD-BB2CF9AB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3EC5-EAAB-01B4-5C84-5301B6EB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F5B4C-F007-0EC9-09D9-FEE9AAF8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5395-3EBB-44E3-7237-C7D474E32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AB506-2FE4-DF36-8DC2-C62F9020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B5CE8-39D9-1649-6CD1-728382CB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7F5F-8E5F-A9DB-D735-1238F791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546A9-0AA9-71AB-9C96-9173603C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866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76DE-6C7E-A22C-E934-4FF86F16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0C29A-5734-3871-9891-16A4C40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BB6AD-F637-9946-56C7-030543A7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88282-93BC-5352-9874-C8A7BCE8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1387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B864E-B219-E9FA-071D-D50AA0A9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6AF16-4261-AE18-A820-10171DF4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2707A-FD26-12EB-7868-F7F6F0B9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6575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F2C5-495E-5D99-846B-B00670D7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529F-294A-0B6F-1CC2-5ED20972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0335E-AC05-0711-8E09-88159680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8630-5269-4206-476E-276C159D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EDCA-38B7-9206-2710-33DD92FC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572F-9EB4-E5F5-16B5-0A3F495F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4901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4E02-B0AA-26E7-3E95-5C77739B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AC52A-4E80-7B69-C05B-FA1AE584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AE2D-56D8-FCB2-B9FC-CC3F1EFB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A6CC-504E-E548-7A8F-9F8738A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4801-5A02-60C8-C729-F27F060E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6120-A540-8A09-E884-BB9B6707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376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C4085-B70A-3D21-B0F1-4D13D9C5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7642F-F7BB-7CCB-E9C3-96ABD0CD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A0C1-ECB0-7834-DF27-186ECBB95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7F1E-E4A3-ED45-B4DC-6DD9CF80661F}" type="datetimeFigureOut">
              <a:rPr lang="en-MX" smtClean="0"/>
              <a:t>02/02/23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F96E-A246-CB03-A9A6-6EBFE7AC7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C31B-3AFE-4EAD-69AB-79DF3965E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687D-BFFA-1444-B6A5-0F4BF7190782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3905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103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nyConnect SAML Azure AD Authentication (&quot;cookie&quot; error) : r/networking">
            <a:extLst>
              <a:ext uri="{FF2B5EF4-FFF2-40B4-BE49-F238E27FC236}">
                <a16:creationId xmlns:a16="http://schemas.microsoft.com/office/drawing/2014/main" id="{A908A02A-8ED8-6C34-7F67-5D4F55E1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7252" y="1776704"/>
            <a:ext cx="6486683" cy="3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BA5D2-D27C-15ED-3347-ED316DB2B2F4}"/>
              </a:ext>
            </a:extLst>
          </p:cNvPr>
          <p:cNvSpPr txBox="1"/>
          <p:nvPr/>
        </p:nvSpPr>
        <p:spPr>
          <a:xfrm>
            <a:off x="1925292" y="793464"/>
            <a:ext cx="8341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444444"/>
                </a:solidFill>
                <a:effectLst/>
                <a:highlight>
                  <a:srgbClr val="00FFFF"/>
                </a:highlight>
                <a:latin typeface="CiscoSans"/>
              </a:rPr>
              <a:t>Option 1 Cisco Firepower Threat Defense Dynamic Access Policy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D066E2-A91C-A9F9-2D71-6F1505BD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6529"/>
              </p:ext>
            </p:extLst>
          </p:nvPr>
        </p:nvGraphicFramePr>
        <p:xfrm>
          <a:off x="2032000" y="1574431"/>
          <a:ext cx="81280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0347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508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Supported way by C</a:t>
                      </a:r>
                      <a:r>
                        <a:rPr lang="en-US" dirty="0" err="1"/>
                        <a:t>i</a:t>
                      </a:r>
                      <a:r>
                        <a:rPr lang="en-MX" dirty="0"/>
                        <a:t>sco to deploy SAML with several Tunnel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Old way of tunnel group policy wont work as it 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dirty="0"/>
                        <a:t>Easy to deploy and maintain</a:t>
                      </a:r>
                    </a:p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4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Native configuration and no need for workarounds to make it work (FTD and Azure)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DAP provides a new feature that is not in the enviroment right now as it can help on hosts scan which provide a new security advantage for policies of how an endpoint will be allowed to connect For example: block users that wants to join the VPN from a windows 7 machine or Antivuris is not updated and so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3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BA5D2-D27C-15ED-3347-ED316DB2B2F4}"/>
              </a:ext>
            </a:extLst>
          </p:cNvPr>
          <p:cNvSpPr txBox="1"/>
          <p:nvPr/>
        </p:nvSpPr>
        <p:spPr>
          <a:xfrm>
            <a:off x="1925292" y="197116"/>
            <a:ext cx="8341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444444"/>
                </a:solidFill>
                <a:effectLst/>
                <a:highlight>
                  <a:srgbClr val="00FFFF"/>
                </a:highlight>
                <a:latin typeface="CiscoSans"/>
              </a:rPr>
              <a:t>Option 2 SAML with LDAP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D066E2-A91C-A9F9-2D71-6F1505BD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82721"/>
              </p:ext>
            </p:extLst>
          </p:nvPr>
        </p:nvGraphicFramePr>
        <p:xfrm>
          <a:off x="1674191" y="848875"/>
          <a:ext cx="81280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70347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508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8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Supported way by C</a:t>
                      </a:r>
                      <a:r>
                        <a:rPr lang="en-US" dirty="0" err="1"/>
                        <a:t>i</a:t>
                      </a:r>
                      <a:r>
                        <a:rPr lang="en-MX" dirty="0"/>
                        <a:t>sco to deploy SAML with several Tunnel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No adding a new security capability to the enviroment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dirty="0"/>
                        <a:t>The existing Tunnel groups configuration will work as it is</a:t>
                      </a:r>
                    </a:p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dirty="0"/>
                        <a:t>Hard to deploy and maintain as each grup will need its own Azure app and SSO server which will make it more complicated.</a:t>
                      </a:r>
                    </a:p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4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dirty="0"/>
                        <a:t>Adding another step in the authentication flow as now Authentication will go to Azure and Autorization will need to go to the LDAP server waiting a reponse back with the Autorization group</a:t>
                      </a:r>
                    </a:p>
                    <a:p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0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LDAP traffic will traverse the network and if is not encrypted can be a security concern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4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6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CiscoSans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Castaneda (hcastane)</dc:creator>
  <cp:lastModifiedBy>Hector Castaneda (hcastane)</cp:lastModifiedBy>
  <cp:revision>5</cp:revision>
  <dcterms:created xsi:type="dcterms:W3CDTF">2023-02-02T12:49:15Z</dcterms:created>
  <dcterms:modified xsi:type="dcterms:W3CDTF">2023-02-02T13:17:37Z</dcterms:modified>
</cp:coreProperties>
</file>