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79" r:id="rId20"/>
    <p:sldId id="26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 err="1">
                <a:solidFill>
                  <a:schemeClr val="tx2">
                    <a:lumMod val="75000"/>
                  </a:schemeClr>
                </a:solidFill>
              </a:rPr>
              <a:t>SmartGrid</a:t>
            </a:r>
            <a:endParaRPr lang="de-DE" sz="660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317EBE3-FF86-4DA1-BC9A-331F7F214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34D43EC1-35FA-4FC3-8526-F655CEB09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Elk huis een </a:t>
            </a:r>
            <a:r>
              <a:rPr lang="en-US" dirty="0" err="1"/>
              <a:t>eigen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endParaRPr lang="en-US" dirty="0"/>
          </a:p>
          <a:p>
            <a:r>
              <a:rPr lang="en-US" dirty="0"/>
              <a:t>Merge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3776663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K-means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83" y="2296886"/>
            <a:ext cx="5332659" cy="39993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Lowerbound: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latin typeface="Century Gothic"/>
                <a:cs typeface="Segoe UI"/>
              </a:rPr>
              <a:t>€ 53.188</a:t>
            </a:r>
            <a:endParaRPr lang="en-US">
              <a:latin typeface="Century Gothic"/>
              <a:cs typeface="Segoe UI"/>
            </a:endParaRPr>
          </a:p>
          <a:p>
            <a:endParaRPr lang="en-US">
              <a:latin typeface="Century Gothic"/>
              <a:cs typeface="Segoe UI"/>
            </a:endParaRPr>
          </a:p>
          <a:p>
            <a:r>
              <a:rPr lang="nl-NL">
                <a:cs typeface="Segoe UI"/>
              </a:rPr>
              <a:t>Upperbound: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€ 103.030</a:t>
            </a:r>
            <a:endParaRPr lang="nl-NL">
              <a:latin typeface="Century Gothic"/>
              <a:cs typeface="Segoe UI"/>
            </a:endParaRPr>
          </a:p>
          <a:p>
            <a:r>
              <a:rPr lang="nl-NL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Total costs: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35" y="2286001"/>
            <a:ext cx="5448037" cy="40780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29" y="1998372"/>
            <a:ext cx="4468586" cy="44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 -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€ 103.030</a:t>
            </a:r>
          </a:p>
        </p:txBody>
      </p:sp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771026"/>
            <a:ext cx="6115352" cy="45865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 - K-Means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67" y="1777093"/>
            <a:ext cx="6106882" cy="45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/>
              <a:t>Results 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€ 23.364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€ 59976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€ 23364</a:t>
            </a:r>
          </a:p>
        </p:txBody>
      </p:sp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Comparison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026" name="Picture 2" descr="https://github.com/broekm006/SmartGrid/raw/master/resultaten/visualisaties/greedy%20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30" y="143861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772872" y="1469562"/>
            <a:ext cx="10711542" cy="50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0382022" y="3804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Lowerbound</a:t>
            </a:r>
            <a:endParaRPr lang="nl-NL" sz="1400" dirty="0"/>
          </a:p>
        </p:txBody>
      </p:sp>
      <p:sp>
        <p:nvSpPr>
          <p:cNvPr id="6" name="Tekstvak 5"/>
          <p:cNvSpPr txBox="1"/>
          <p:nvPr/>
        </p:nvSpPr>
        <p:spPr>
          <a:xfrm>
            <a:off x="10381687" y="184077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Upperbound</a:t>
            </a:r>
            <a:endParaRPr lang="nl-NL" sz="14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C12DB86D-DE2A-4FAC-8EE3-F7D1DA0A7581}"/>
              </a:ext>
            </a:extLst>
          </p:cNvPr>
          <p:cNvSpPr txBox="1">
            <a:spLocks/>
          </p:cNvSpPr>
          <p:nvPr/>
        </p:nvSpPr>
        <p:spPr>
          <a:xfrm>
            <a:off x="1543720" y="11800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mtClean="0"/>
              <a:t>Comparison</a:t>
            </a:r>
            <a:br>
              <a:rPr lang="nl-NL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C30929-4566-4AFE-BE73-6D35A44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r>
              <a:rPr lang="nl-NL" dirty="0"/>
              <a:t> (Wijk 1)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xmlns="" id="{79472ED2-02E7-4456-BA95-EA0A1586F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0558"/>
              </p:ext>
            </p:extLst>
          </p:nvPr>
        </p:nvGraphicFramePr>
        <p:xfrm>
          <a:off x="1794897" y="1893293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xmlns="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xmlns="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xmlns="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xmlns="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Greedy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53 188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K-means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40 606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23 364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xmlns="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37CA6023-9628-45FC-ACAC-7713483E9906}"/>
              </a:ext>
            </a:extLst>
          </p:cNvPr>
          <p:cNvGraphicFramePr>
            <a:graphicFrameLocks noGrp="1"/>
          </p:cNvGraphicFramePr>
          <p:nvPr/>
        </p:nvGraphicFramePr>
        <p:xfrm>
          <a:off x="1794896" y="3655404"/>
          <a:ext cx="9548294" cy="249174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xmlns="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xmlns="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xmlns="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xmlns="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74167832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10D1692C-B1A9-4796-BC73-93B2EF0B0FBF}"/>
              </a:ext>
            </a:extLst>
          </p:cNvPr>
          <p:cNvSpPr txBox="1"/>
          <p:nvPr/>
        </p:nvSpPr>
        <p:spPr>
          <a:xfrm>
            <a:off x="9452717" y="1876470"/>
            <a:ext cx="1809450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xmlns="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83" y="996880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5" y="2220686"/>
            <a:ext cx="3298372" cy="286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SmartGrid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De case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78868" y="2155371"/>
            <a:ext cx="5324070" cy="377762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Verbind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een </a:t>
            </a:r>
            <a:r>
              <a:rPr lang="en-US" dirty="0" err="1"/>
              <a:t>batterij</a:t>
            </a:r>
            <a:r>
              <a:rPr lang="en-US" dirty="0"/>
              <a:t>. (</a:t>
            </a:r>
            <a:r>
              <a:rPr lang="en-US" dirty="0" err="1"/>
              <a:t>zonder</a:t>
            </a:r>
            <a:r>
              <a:rPr lang="en-US" dirty="0"/>
              <a:t> de maximum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overschrijden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Optimaliseer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van de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kosten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Verbeter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r>
              <a:rPr lang="en-US" dirty="0"/>
              <a:t> door de </a:t>
            </a:r>
            <a:r>
              <a:rPr lang="en-US" dirty="0" err="1"/>
              <a:t>batterijen</a:t>
            </a:r>
            <a:r>
              <a:rPr lang="en-US" dirty="0"/>
              <a:t> op de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7913281" y="2672754"/>
            <a:ext cx="369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Kosten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Batterij</a:t>
            </a:r>
            <a:r>
              <a:rPr lang="en-US" dirty="0"/>
              <a:t>: €5.000</a:t>
            </a:r>
          </a:p>
          <a:p>
            <a:endParaRPr lang="en-US" dirty="0"/>
          </a:p>
          <a:p>
            <a:r>
              <a:rPr lang="en-US" dirty="0" err="1"/>
              <a:t>Kabel</a:t>
            </a:r>
            <a:r>
              <a:rPr lang="en-US" dirty="0"/>
              <a:t>: €9 per grid segment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7" y="1611085"/>
            <a:ext cx="8915400" cy="3777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 kosten</a:t>
            </a:r>
          </a:p>
          <a:p>
            <a:pPr marL="0" indent="0">
              <a:buNone/>
            </a:pPr>
            <a:r>
              <a:rPr lang="nl-NL" dirty="0"/>
              <a:t>5 * €5000 + 150 * (afstand tussen huis en dichtbij zijnde batterij) = €53.188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Upperbound</a:t>
            </a:r>
            <a:r>
              <a:rPr lang="nl-NL" dirty="0"/>
              <a:t> kosten</a:t>
            </a:r>
          </a:p>
          <a:p>
            <a:pPr>
              <a:buNone/>
            </a:pPr>
            <a:r>
              <a:rPr lang="nl-NL" dirty="0"/>
              <a:t>5 * €5000 + 150 * (afstand tussen huis en verste batterij) = €103.030</a:t>
            </a:r>
          </a:p>
          <a:p>
            <a:endParaRPr lang="nl-NL" dirty="0"/>
          </a:p>
          <a:p>
            <a:r>
              <a:rPr lang="nl-NL" dirty="0"/>
              <a:t>Manhattan </a:t>
            </a:r>
            <a:r>
              <a:rPr lang="nl-NL" dirty="0" err="1"/>
              <a:t>Distance</a:t>
            </a:r>
            <a:endParaRPr lang="nl-NL" dirty="0"/>
          </a:p>
          <a:p>
            <a:pPr>
              <a:buNone/>
            </a:pPr>
            <a:endParaRPr lang="nl-NL" dirty="0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xmlns="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7" y="997226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09" y="2122714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K 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met elkaar vergeleken om een verbetering te realiseren.</a:t>
            </a:r>
          </a:p>
          <a:p>
            <a:endParaRPr lang="nl-NL" dirty="0"/>
          </a:p>
          <a:p>
            <a:r>
              <a:rPr lang="nl-NL" dirty="0"/>
              <a:t>Random</a:t>
            </a:r>
          </a:p>
          <a:p>
            <a:endParaRPr lang="nl-NL" dirty="0"/>
          </a:p>
          <a:p>
            <a:r>
              <a:rPr lang="nl-NL" dirty="0"/>
              <a:t>Lijst met mogelijke wisselingen</a:t>
            </a:r>
          </a:p>
          <a:p>
            <a:endParaRPr lang="nl-NL" dirty="0"/>
          </a:p>
          <a:p>
            <a:r>
              <a:rPr lang="nl-NL" dirty="0"/>
              <a:t>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K-Means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Batterijen worden verplaatst om de kabelkosten te verminderen.</a:t>
            </a:r>
          </a:p>
          <a:p>
            <a:endParaRPr lang="en-US" dirty="0"/>
          </a:p>
          <a:p>
            <a:r>
              <a:rPr lang="nl-NL" dirty="0"/>
              <a:t>Gebaseerd op </a:t>
            </a:r>
            <a:r>
              <a:rPr lang="nl-NL" dirty="0" err="1"/>
              <a:t>Gre</a:t>
            </a:r>
            <a:r>
              <a:rPr lang="en-US" dirty="0" err="1"/>
              <a:t>edy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0" y="316052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378</Words>
  <Application>Microsoft Office PowerPoint</Application>
  <PresentationFormat>Aangepast</PresentationFormat>
  <Paragraphs>177</Paragraphs>
  <Slides>20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Austin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PowerPoint-presentatie</vt:lpstr>
      <vt:lpstr>Upper &amp; Lowerbound (Wijk 1)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2018-12-19T17:59:20Z</dcterms:modified>
</cp:coreProperties>
</file>