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285" r:id="rId8"/>
    <p:sldId id="262" r:id="rId9"/>
    <p:sldId id="297" r:id="rId10"/>
    <p:sldId id="292" r:id="rId11"/>
    <p:sldId id="29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99" autoAdjust="0"/>
  </p:normalViewPr>
  <p:slideViewPr>
    <p:cSldViewPr snapToGrid="0" snapToObjects="1" showGuides="1">
      <p:cViewPr>
        <p:scale>
          <a:sx n="77" d="100"/>
          <a:sy n="77" d="100"/>
        </p:scale>
        <p:origin x="232" y="5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ulbapedia.bulbagarden.net/wiki/Main_Page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5112327" cy="1709928"/>
          </a:xfrm>
        </p:spPr>
        <p:txBody>
          <a:bodyPr/>
          <a:lstStyle/>
          <a:p>
            <a:r>
              <a:rPr lang="en-US" dirty="0"/>
              <a:t>Generation 1 </a:t>
            </a:r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Baljot Hansi &amp; Chris </a:t>
            </a:r>
            <a:r>
              <a:rPr lang="en-US" dirty="0" err="1"/>
              <a:t>Rafinski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1026" name="Picture 2" descr="Pokémon Gen 1 Wallpapers - Wallpaper Cave">
            <a:extLst>
              <a:ext uri="{FF2B5EF4-FFF2-40B4-BE49-F238E27FC236}">
                <a16:creationId xmlns:a16="http://schemas.microsoft.com/office/drawing/2014/main" id="{82579BA4-DC22-D517-A5E4-AA7931BFF5C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b="8067"/>
          <a:stretch>
            <a:fillRect/>
          </a:stretch>
        </p:blipFill>
        <p:spPr bwMode="auto">
          <a:xfrm>
            <a:off x="7246779" y="812292"/>
            <a:ext cx="3834628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789C73-B9C2-D618-E86A-2638B059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7" y="2302437"/>
            <a:ext cx="1895122" cy="18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sz="9600" dirty="0">
                <a:ln w="285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A671ECC-2ECB-0B78-3726-5BB515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457" y="2314680"/>
            <a:ext cx="1895122" cy="18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96514B6-A815-EC17-D0E0-E9E48047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83" y="2314680"/>
            <a:ext cx="1895122" cy="18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A55756A7-DD67-5B2B-9D62-A1D99659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10" y="2299853"/>
            <a:ext cx="1895122" cy="18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B99F07-A576-3808-3F28-B611E4D3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3" y="2302437"/>
            <a:ext cx="1895122" cy="18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noFill/>
        </p:spPr>
        <p:txBody>
          <a:bodyPr/>
          <a:lstStyle/>
          <a:p>
            <a:r>
              <a:rPr lang="en-US" sz="9600" dirty="0">
                <a:ln w="285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noFill/>
        </p:spPr>
        <p:txBody>
          <a:bodyPr/>
          <a:lstStyle/>
          <a:p>
            <a:r>
              <a:rPr lang="en-US" sz="9600" dirty="0">
                <a:ln w="285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en-US" sz="9600" dirty="0">
                <a:ln w="285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noFill/>
        </p:spPr>
        <p:txBody>
          <a:bodyPr/>
          <a:lstStyle/>
          <a:p>
            <a:r>
              <a:rPr lang="en-US" sz="9600" dirty="0">
                <a:ln w="285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Mutual passion for </a:t>
            </a:r>
            <a:r>
              <a:rPr lang="en-US" dirty="0" err="1"/>
              <a:t>Pok</a:t>
            </a:r>
            <a:r>
              <a:rPr lang="en-CA" dirty="0" err="1"/>
              <a:t>émon</a:t>
            </a:r>
            <a:endParaRPr lang="en-CA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Bountiful ideas on how to develop the app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C24978-D25E-536C-1077-606329F8A9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102" name="Picture 6" descr="Charizard">
            <a:extLst>
              <a:ext uri="{FF2B5EF4-FFF2-40B4-BE49-F238E27FC236}">
                <a16:creationId xmlns:a16="http://schemas.microsoft.com/office/drawing/2014/main" id="{6B5F8CA1-232C-4FCF-C4DA-0B9CFE24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4" y="1256607"/>
            <a:ext cx="4344785" cy="43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2822171"/>
            <a:ext cx="4270248" cy="109478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3078" name="Picture 6" descr="Bulbasaur">
            <a:extLst>
              <a:ext uri="{FF2B5EF4-FFF2-40B4-BE49-F238E27FC236}">
                <a16:creationId xmlns:a16="http://schemas.microsoft.com/office/drawing/2014/main" id="{55FBF7E4-056D-ABB1-585F-0F170E8A20E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3915"/>
            <a:ext cx="3932751" cy="393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entury Gothic" panose="020B0502020202020204" pitchFamily="34" charset="0"/>
              </a:rPr>
              <a:t>Back 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09953-4392-8B68-0DD5-DBC95716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0B767-2E61-ECC3-1E6F-AC7BE016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69" y="2452423"/>
            <a:ext cx="5016758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entury Gothic" panose="020B0502020202020204" pitchFamily="34" charset="0"/>
              </a:rPr>
              <a:t>Back 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09953-4392-8B68-0DD5-DBC95716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retrieved from </a:t>
            </a:r>
            <a:r>
              <a:rPr lang="en-CA" dirty="0">
                <a:hlinkClick r:id="rId2"/>
              </a:rPr>
              <a:t>https://bulbapedia.bulbagarden.net/wiki/Main_Page</a:t>
            </a:r>
            <a:endParaRPr lang="en-CA" dirty="0"/>
          </a:p>
          <a:p>
            <a:r>
              <a:rPr lang="en-CA" dirty="0"/>
              <a:t>Made in MySQL initially, changed to SQLite for ease and compatibility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A78D5-BCED-F70E-DFB9-C9F6A0C0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99" y="2906888"/>
            <a:ext cx="7365001" cy="31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2565" y="2007884"/>
            <a:ext cx="6408671" cy="1330189"/>
          </a:xfrm>
        </p:spPr>
        <p:txBody>
          <a:bodyPr/>
          <a:lstStyle/>
          <a:p>
            <a:r>
              <a:rPr lang="en-US" dirty="0"/>
              <a:t>We’re students with other courses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Man-Power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72565" y="4093420"/>
            <a:ext cx="6408671" cy="1330189"/>
          </a:xfrm>
        </p:spPr>
        <p:txBody>
          <a:bodyPr/>
          <a:lstStyle/>
          <a:p>
            <a:r>
              <a:rPr lang="en-US" dirty="0"/>
              <a:t>Two-man team limited us to generation 1 </a:t>
            </a:r>
            <a:r>
              <a:rPr lang="en-US" dirty="0" err="1"/>
              <a:t>Pok</a:t>
            </a:r>
            <a:r>
              <a:rPr lang="en-CA" dirty="0" err="1"/>
              <a:t>émon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6150" name="Picture 6" descr="Dialga">
            <a:extLst>
              <a:ext uri="{FF2B5EF4-FFF2-40B4-BE49-F238E27FC236}">
                <a16:creationId xmlns:a16="http://schemas.microsoft.com/office/drawing/2014/main" id="{FF92B35C-EF92-EBCB-2C92-36314C76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201" y="161461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champ">
            <a:extLst>
              <a:ext uri="{FF2B5EF4-FFF2-40B4-BE49-F238E27FC236}">
                <a16:creationId xmlns:a16="http://schemas.microsoft.com/office/drawing/2014/main" id="{B2D5E66A-CA94-FB9B-14B2-BEB3A026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34" y="373134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03751"/>
            <a:ext cx="9912096" cy="1014984"/>
          </a:xfrm>
        </p:spPr>
        <p:txBody>
          <a:bodyPr/>
          <a:lstStyle/>
          <a:p>
            <a:r>
              <a:rPr lang="en-US" dirty="0"/>
              <a:t>Future Scopes​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Pok</a:t>
            </a:r>
            <a:r>
              <a:rPr lang="en-CA" dirty="0" err="1"/>
              <a:t>émon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more generations, ideally all of them.</a:t>
            </a:r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Include transitions between views and activities, and other animations during the use of the app.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Include sound bits of </a:t>
            </a:r>
            <a:r>
              <a:rPr lang="en-US" dirty="0" err="1"/>
              <a:t>Pok</a:t>
            </a:r>
            <a:r>
              <a:rPr lang="en-CA" dirty="0" err="1"/>
              <a:t>émon</a:t>
            </a:r>
            <a:r>
              <a:rPr lang="en-CA" dirty="0"/>
              <a:t> cries, game music, and sound effects for clicks and transitions.</a:t>
            </a:r>
            <a:endParaRPr lang="en-US" dirty="0"/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CA" dirty="0" err="1"/>
              <a:t>édex</a:t>
            </a:r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5122" name="Picture 2" descr="Nidoran♂">
            <a:extLst>
              <a:ext uri="{FF2B5EF4-FFF2-40B4-BE49-F238E27FC236}">
                <a16:creationId xmlns:a16="http://schemas.microsoft.com/office/drawing/2014/main" id="{1B3567E5-2455-6137-A9D1-EA60D408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88" y="428946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idorino">
            <a:extLst>
              <a:ext uri="{FF2B5EF4-FFF2-40B4-BE49-F238E27FC236}">
                <a16:creationId xmlns:a16="http://schemas.microsoft.com/office/drawing/2014/main" id="{CA13D657-3B4E-2CAF-657A-B7E5BF4E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84" y="391793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idoking">
            <a:extLst>
              <a:ext uri="{FF2B5EF4-FFF2-40B4-BE49-F238E27FC236}">
                <a16:creationId xmlns:a16="http://schemas.microsoft.com/office/drawing/2014/main" id="{CB52EDFD-6836-3AC4-5BC2-8137F9FB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14" y="37836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Any questions?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DE94-14A1-8DC8-EEFE-6D2EA5A0A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170" name="Picture 2" descr="Pikachu">
            <a:extLst>
              <a:ext uri="{FF2B5EF4-FFF2-40B4-BE49-F238E27FC236}">
                <a16:creationId xmlns:a16="http://schemas.microsoft.com/office/drawing/2014/main" id="{57D9ACA7-784F-A7E3-CDA8-511D592D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49" y="1549121"/>
            <a:ext cx="3443503" cy="34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{0A856A75-62F8-4BBB-9BEB-9214DEF7223C}tf11429527_win32</Template>
  <TotalTime>144</TotalTime>
  <Words>173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Karla</vt:lpstr>
      <vt:lpstr>Univers Condensed Light</vt:lpstr>
      <vt:lpstr>Office Theme</vt:lpstr>
      <vt:lpstr>Generation 1 Pokédex</vt:lpstr>
      <vt:lpstr>Agenda</vt:lpstr>
      <vt:lpstr>Motivation </vt:lpstr>
      <vt:lpstr>Objectives</vt:lpstr>
      <vt:lpstr>Back End</vt:lpstr>
      <vt:lpstr>Back End</vt:lpstr>
      <vt:lpstr>Limitations</vt:lpstr>
      <vt:lpstr>Future Scopes​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1 Pokédex</dc:title>
  <dc:creator>Baljot Hansi</dc:creator>
  <cp:lastModifiedBy>Baljot Hansi</cp:lastModifiedBy>
  <cp:revision>6</cp:revision>
  <dcterms:created xsi:type="dcterms:W3CDTF">2023-03-30T17:51:31Z</dcterms:created>
  <dcterms:modified xsi:type="dcterms:W3CDTF">2023-03-30T20:16:30Z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