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10/8/2016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10/8/2016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10/8/2016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10/8/2016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10/8/2016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10/8/2016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10/8/2016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10/8/2016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10/8/2016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10/8/2016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10/8/2016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10/8/2016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10/8/2016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10/8/2016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10/8/2016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10/8/2016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10/8/2016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10/8/2016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Hx</a:t>
            </a: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h</a:t>
            </a:r>
            <a:r>
              <a:rPr lang="de-DE" dirty="0" smtClean="0"/>
              <a:t>ealth expert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76733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Mission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Connect expert knowledge and health data</a:t>
            </a:r>
          </a:p>
          <a:p>
            <a:r>
              <a:rPr lang="de-DE" dirty="0" smtClean="0"/>
              <a:t>Minimizing communication time of experts (doctors, coaches, patients, etc)</a:t>
            </a:r>
          </a:p>
          <a:p>
            <a:r>
              <a:rPr lang="de-DE" dirty="0" smtClean="0"/>
              <a:t>Providing better advices</a:t>
            </a:r>
          </a:p>
          <a:p>
            <a:r>
              <a:rPr lang="de-DE" dirty="0" smtClean="0"/>
              <a:t>Simplify anamnesis process</a:t>
            </a:r>
          </a:p>
          <a:p>
            <a:r>
              <a:rPr lang="de-DE" dirty="0" smtClean="0"/>
              <a:t>Provide cross-correlations of drugs/patient activities/health history</a:t>
            </a:r>
          </a:p>
          <a:p>
            <a:r>
              <a:rPr lang="de-DE" dirty="0" smtClean="0"/>
              <a:t>Provide anonymos data to researchers and AI‘s/learn from experts decision</a:t>
            </a:r>
          </a:p>
          <a:p>
            <a:r>
              <a:rPr lang="de-DE" dirty="0" smtClean="0"/>
              <a:t>Support </a:t>
            </a:r>
            <a:r>
              <a:rPr lang="de-DE" smtClean="0"/>
              <a:t>patient with medication and health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29618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Goal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2223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Hack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019280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0</TotalTime>
  <Words>54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Corbel</vt:lpstr>
      <vt:lpstr>Depth</vt:lpstr>
      <vt:lpstr>Hx</vt:lpstr>
      <vt:lpstr>Mission</vt:lpstr>
      <vt:lpstr>Goal</vt:lpstr>
      <vt:lpstr>Hack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Hx</dc:title>
  <dc:creator>Kwame</dc:creator>
  <cp:lastModifiedBy>Kwame</cp:lastModifiedBy>
  <cp:revision>5</cp:revision>
  <dcterms:created xsi:type="dcterms:W3CDTF">2016-10-08T09:15:47Z</dcterms:created>
  <dcterms:modified xsi:type="dcterms:W3CDTF">2016-10-08T09:27:50Z</dcterms:modified>
</cp:coreProperties>
</file>