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BE5A40-791D-4BA9-ABE2-F725A7F941F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26F689-6CAA-4187-9D45-EDD9688E813A}">
      <dgm:prSet phldrT="[Text]"/>
      <dgm:spPr/>
      <dgm:t>
        <a:bodyPr/>
        <a:lstStyle/>
        <a:p>
          <a:r>
            <a:rPr lang="en-US" dirty="0"/>
            <a:t>Gender</a:t>
          </a:r>
        </a:p>
      </dgm:t>
    </dgm:pt>
    <dgm:pt modelId="{E220EA3C-5AC3-4929-A419-483210900331}" type="parTrans" cxnId="{23C3D60A-824A-4E63-B3BC-591D380A97D4}">
      <dgm:prSet/>
      <dgm:spPr/>
      <dgm:t>
        <a:bodyPr/>
        <a:lstStyle/>
        <a:p>
          <a:endParaRPr lang="en-US"/>
        </a:p>
      </dgm:t>
    </dgm:pt>
    <dgm:pt modelId="{E2A66073-4C85-4873-A366-FC545BAFAAF4}" type="sibTrans" cxnId="{23C3D60A-824A-4E63-B3BC-591D380A97D4}">
      <dgm:prSet/>
      <dgm:spPr/>
      <dgm:t>
        <a:bodyPr/>
        <a:lstStyle/>
        <a:p>
          <a:endParaRPr lang="en-US"/>
        </a:p>
      </dgm:t>
    </dgm:pt>
    <dgm:pt modelId="{2BF29A87-EE69-49A8-B3DC-A8AF6CFBE6FA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Male</a:t>
          </a:r>
        </a:p>
      </dgm:t>
    </dgm:pt>
    <dgm:pt modelId="{ED216E1A-C817-4732-BBF9-C19FF0171F74}" type="parTrans" cxnId="{11630BAF-8AB1-4736-A5DD-FB6728C9058A}">
      <dgm:prSet/>
      <dgm:spPr/>
      <dgm:t>
        <a:bodyPr/>
        <a:lstStyle/>
        <a:p>
          <a:endParaRPr lang="en-US"/>
        </a:p>
      </dgm:t>
    </dgm:pt>
    <dgm:pt modelId="{A9BB3C94-CAD2-4702-8BCB-93DECD790C0D}" type="sibTrans" cxnId="{11630BAF-8AB1-4736-A5DD-FB6728C9058A}">
      <dgm:prSet/>
      <dgm:spPr/>
      <dgm:t>
        <a:bodyPr/>
        <a:lstStyle/>
        <a:p>
          <a:endParaRPr lang="en-US"/>
        </a:p>
      </dgm:t>
    </dgm:pt>
    <dgm:pt modelId="{EE078929-6EA8-4C86-9B35-BCD9D683B06D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Female</a:t>
          </a:r>
        </a:p>
      </dgm:t>
    </dgm:pt>
    <dgm:pt modelId="{7C6F1A80-42EC-49FE-923F-40522592D455}" type="parTrans" cxnId="{80C0E12C-352F-4094-ABB0-FC2391FEA7C8}">
      <dgm:prSet/>
      <dgm:spPr/>
      <dgm:t>
        <a:bodyPr/>
        <a:lstStyle/>
        <a:p>
          <a:endParaRPr lang="en-US"/>
        </a:p>
      </dgm:t>
    </dgm:pt>
    <dgm:pt modelId="{546B477B-EAED-4215-96B4-D1DE31B03269}" type="sibTrans" cxnId="{80C0E12C-352F-4094-ABB0-FC2391FEA7C8}">
      <dgm:prSet/>
      <dgm:spPr/>
      <dgm:t>
        <a:bodyPr/>
        <a:lstStyle/>
        <a:p>
          <a:endParaRPr lang="en-US"/>
        </a:p>
      </dgm:t>
    </dgm:pt>
    <dgm:pt modelId="{F388678C-5197-4F40-89E6-4DF06C32E1E1}">
      <dgm:prSet phldrT="[Text]"/>
      <dgm:spPr/>
      <dgm:t>
        <a:bodyPr/>
        <a:lstStyle/>
        <a:p>
          <a:r>
            <a:rPr lang="en-US" dirty="0"/>
            <a:t>Altitude</a:t>
          </a:r>
        </a:p>
      </dgm:t>
    </dgm:pt>
    <dgm:pt modelId="{7FE80804-46E6-48DE-8E11-1B14A8C1A5A1}" type="parTrans" cxnId="{09D0AFAE-2EF5-4CBC-A823-800EDE57942C}">
      <dgm:prSet/>
      <dgm:spPr/>
      <dgm:t>
        <a:bodyPr/>
        <a:lstStyle/>
        <a:p>
          <a:endParaRPr lang="en-US"/>
        </a:p>
      </dgm:t>
    </dgm:pt>
    <dgm:pt modelId="{EBAC4C83-5DDA-4C44-80B3-EBF62C63277E}" type="sibTrans" cxnId="{09D0AFAE-2EF5-4CBC-A823-800EDE57942C}">
      <dgm:prSet/>
      <dgm:spPr/>
      <dgm:t>
        <a:bodyPr/>
        <a:lstStyle/>
        <a:p>
          <a:endParaRPr lang="en-US"/>
        </a:p>
      </dgm:t>
    </dgm:pt>
    <dgm:pt modelId="{EDD32608-9DFC-4419-AE5F-F8D5D06D7334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&gt;4500ft</a:t>
          </a:r>
        </a:p>
      </dgm:t>
    </dgm:pt>
    <dgm:pt modelId="{C6CD910F-3A7F-4D37-B7C5-019416F92A1C}" type="parTrans" cxnId="{E26EF5B0-7314-41B2-A644-DB8D11E90980}">
      <dgm:prSet/>
      <dgm:spPr/>
      <dgm:t>
        <a:bodyPr/>
        <a:lstStyle/>
        <a:p>
          <a:endParaRPr lang="en-US"/>
        </a:p>
      </dgm:t>
    </dgm:pt>
    <dgm:pt modelId="{6A8A96B3-7A3E-4B9F-BB90-4579B9B47D43}" type="sibTrans" cxnId="{E26EF5B0-7314-41B2-A644-DB8D11E90980}">
      <dgm:prSet/>
      <dgm:spPr/>
      <dgm:t>
        <a:bodyPr/>
        <a:lstStyle/>
        <a:p>
          <a:endParaRPr lang="en-US"/>
        </a:p>
      </dgm:t>
    </dgm:pt>
    <dgm:pt modelId="{C9FF10CE-9C3F-43CD-98DC-5B28D67F76C8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&lt;4500ft</a:t>
          </a:r>
        </a:p>
      </dgm:t>
    </dgm:pt>
    <dgm:pt modelId="{ECBD4834-EA94-499F-8F77-75817977CEB6}" type="parTrans" cxnId="{4ACF52B5-8326-4DBE-9C9C-D719281159E2}">
      <dgm:prSet/>
      <dgm:spPr/>
      <dgm:t>
        <a:bodyPr/>
        <a:lstStyle/>
        <a:p>
          <a:endParaRPr lang="en-US"/>
        </a:p>
      </dgm:t>
    </dgm:pt>
    <dgm:pt modelId="{5DA9C51D-BA7D-4680-99B3-FD2844A7542A}" type="sibTrans" cxnId="{4ACF52B5-8326-4DBE-9C9C-D719281159E2}">
      <dgm:prSet/>
      <dgm:spPr/>
      <dgm:t>
        <a:bodyPr/>
        <a:lstStyle/>
        <a:p>
          <a:endParaRPr lang="en-US"/>
        </a:p>
      </dgm:t>
    </dgm:pt>
    <dgm:pt modelId="{05E42058-AC57-4645-A128-1E2D7F3B1BE5}">
      <dgm:prSet phldrT="[Text]"/>
      <dgm:spPr/>
      <dgm:t>
        <a:bodyPr/>
        <a:lstStyle/>
        <a:p>
          <a:r>
            <a:rPr lang="en-US" dirty="0"/>
            <a:t>Age</a:t>
          </a:r>
        </a:p>
      </dgm:t>
    </dgm:pt>
    <dgm:pt modelId="{2A1D40C9-6FF8-4E23-A6F7-2CF7D5A910AE}" type="parTrans" cxnId="{F2DEBEE7-9680-4373-A4F2-2D15283BFAA5}">
      <dgm:prSet/>
      <dgm:spPr/>
      <dgm:t>
        <a:bodyPr/>
        <a:lstStyle/>
        <a:p>
          <a:endParaRPr lang="en-US"/>
        </a:p>
      </dgm:t>
    </dgm:pt>
    <dgm:pt modelId="{4E8B5142-D643-46ED-AFF2-02FF0F92408F}" type="sibTrans" cxnId="{F2DEBEE7-9680-4373-A4F2-2D15283BFAA5}">
      <dgm:prSet/>
      <dgm:spPr/>
      <dgm:t>
        <a:bodyPr/>
        <a:lstStyle/>
        <a:p>
          <a:endParaRPr lang="en-US"/>
        </a:p>
      </dgm:t>
    </dgm:pt>
    <dgm:pt modelId="{53C33509-8837-4A68-981A-842F46960FF6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17-20</a:t>
          </a:r>
        </a:p>
      </dgm:t>
    </dgm:pt>
    <dgm:pt modelId="{6FA09F24-3299-4DD0-AE9F-7223FCC6AC62}" type="parTrans" cxnId="{2D00FDE1-7910-46F3-BB4B-C9E633F1C690}">
      <dgm:prSet/>
      <dgm:spPr/>
      <dgm:t>
        <a:bodyPr/>
        <a:lstStyle/>
        <a:p>
          <a:endParaRPr lang="en-US"/>
        </a:p>
      </dgm:t>
    </dgm:pt>
    <dgm:pt modelId="{3B62B62F-2045-43D3-9185-43641C380962}" type="sibTrans" cxnId="{2D00FDE1-7910-46F3-BB4B-C9E633F1C690}">
      <dgm:prSet/>
      <dgm:spPr/>
      <dgm:t>
        <a:bodyPr/>
        <a:lstStyle/>
        <a:p>
          <a:endParaRPr lang="en-US"/>
        </a:p>
      </dgm:t>
    </dgm:pt>
    <dgm:pt modelId="{8295F224-21ED-4097-9ACA-08D0B0FC37B5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21-25</a:t>
          </a:r>
        </a:p>
      </dgm:t>
    </dgm:pt>
    <dgm:pt modelId="{754BEFAE-BC08-4275-B1D0-0D4578A3E9FA}" type="parTrans" cxnId="{734BCD26-5E98-42B6-AB2F-C50F38641BD5}">
      <dgm:prSet/>
      <dgm:spPr/>
      <dgm:t>
        <a:bodyPr/>
        <a:lstStyle/>
        <a:p>
          <a:endParaRPr lang="en-US"/>
        </a:p>
      </dgm:t>
    </dgm:pt>
    <dgm:pt modelId="{39F8C2CF-7B72-4EFA-AC90-A84005541FDA}" type="sibTrans" cxnId="{734BCD26-5E98-42B6-AB2F-C50F38641BD5}">
      <dgm:prSet/>
      <dgm:spPr/>
      <dgm:t>
        <a:bodyPr/>
        <a:lstStyle/>
        <a:p>
          <a:endParaRPr lang="en-US"/>
        </a:p>
      </dgm:t>
    </dgm:pt>
    <dgm:pt modelId="{CAEE7258-D162-4EC9-9A31-55A2AC2A9EC5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26-30</a:t>
          </a:r>
        </a:p>
      </dgm:t>
    </dgm:pt>
    <dgm:pt modelId="{EE46EA11-4D68-4A13-8726-9C9203152F0C}" type="parTrans" cxnId="{FF7D69FA-6E87-46B0-BA08-34B3CCEB30B2}">
      <dgm:prSet/>
      <dgm:spPr/>
      <dgm:t>
        <a:bodyPr/>
        <a:lstStyle/>
        <a:p>
          <a:endParaRPr lang="en-US"/>
        </a:p>
      </dgm:t>
    </dgm:pt>
    <dgm:pt modelId="{C152757B-EC4A-489E-A79D-67BFA1B0C6B6}" type="sibTrans" cxnId="{FF7D69FA-6E87-46B0-BA08-34B3CCEB30B2}">
      <dgm:prSet/>
      <dgm:spPr/>
      <dgm:t>
        <a:bodyPr/>
        <a:lstStyle/>
        <a:p>
          <a:endParaRPr lang="en-US"/>
        </a:p>
      </dgm:t>
    </dgm:pt>
    <dgm:pt modelId="{64E9F2F8-C48A-4CC7-8B6C-0CB63B3890E4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31-35</a:t>
          </a:r>
        </a:p>
      </dgm:t>
    </dgm:pt>
    <dgm:pt modelId="{5BAFF7B8-2322-4273-A09D-62F872DDB0D8}" type="parTrans" cxnId="{F49F7D57-EBAC-4985-B29E-E99174C128E2}">
      <dgm:prSet/>
      <dgm:spPr/>
      <dgm:t>
        <a:bodyPr/>
        <a:lstStyle/>
        <a:p>
          <a:endParaRPr lang="en-US"/>
        </a:p>
      </dgm:t>
    </dgm:pt>
    <dgm:pt modelId="{C557A1F4-447D-48A6-82F6-688EF73FB618}" type="sibTrans" cxnId="{F49F7D57-EBAC-4985-B29E-E99174C128E2}">
      <dgm:prSet/>
      <dgm:spPr/>
      <dgm:t>
        <a:bodyPr/>
        <a:lstStyle/>
        <a:p>
          <a:endParaRPr lang="en-US"/>
        </a:p>
      </dgm:t>
    </dgm:pt>
    <dgm:pt modelId="{1CCD82AE-496F-440D-81F1-0DB673BCBEA3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36-40</a:t>
          </a:r>
        </a:p>
      </dgm:t>
    </dgm:pt>
    <dgm:pt modelId="{25A8E2CF-434E-4D91-AC91-63B5364302F4}" type="parTrans" cxnId="{38F22CAD-20C3-4564-B108-ADD2E38D273C}">
      <dgm:prSet/>
      <dgm:spPr/>
      <dgm:t>
        <a:bodyPr/>
        <a:lstStyle/>
        <a:p>
          <a:endParaRPr lang="en-US"/>
        </a:p>
      </dgm:t>
    </dgm:pt>
    <dgm:pt modelId="{8E5F2FF9-52CF-47A7-A209-491F87CB437F}" type="sibTrans" cxnId="{38F22CAD-20C3-4564-B108-ADD2E38D273C}">
      <dgm:prSet/>
      <dgm:spPr/>
      <dgm:t>
        <a:bodyPr/>
        <a:lstStyle/>
        <a:p>
          <a:endParaRPr lang="en-US"/>
        </a:p>
      </dgm:t>
    </dgm:pt>
    <dgm:pt modelId="{2DDA93DB-4CEE-493E-A78D-A0D2C9C63E11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41-45</a:t>
          </a:r>
        </a:p>
      </dgm:t>
    </dgm:pt>
    <dgm:pt modelId="{D60F49D9-548B-4F95-A9E1-F97FC776DF7A}" type="parTrans" cxnId="{9548F3F0-8773-4762-AAA7-DBE76BAE4892}">
      <dgm:prSet/>
      <dgm:spPr/>
      <dgm:t>
        <a:bodyPr/>
        <a:lstStyle/>
        <a:p>
          <a:endParaRPr lang="en-US"/>
        </a:p>
      </dgm:t>
    </dgm:pt>
    <dgm:pt modelId="{2596787B-D588-41C1-BBC0-7F42E08C05AB}" type="sibTrans" cxnId="{9548F3F0-8773-4762-AAA7-DBE76BAE4892}">
      <dgm:prSet/>
      <dgm:spPr/>
      <dgm:t>
        <a:bodyPr/>
        <a:lstStyle/>
        <a:p>
          <a:endParaRPr lang="en-US"/>
        </a:p>
      </dgm:t>
    </dgm:pt>
    <dgm:pt modelId="{D16C63E9-4B8B-4052-86AB-16E504C34EE7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/>
            <a:t>46-50</a:t>
          </a:r>
          <a:endParaRPr lang="en-US" dirty="0"/>
        </a:p>
      </dgm:t>
    </dgm:pt>
    <dgm:pt modelId="{49285BC0-74A7-4C6A-8077-A586CB0F89E8}" type="parTrans" cxnId="{509E6C25-EF96-4FC3-8E4D-A39B8574F129}">
      <dgm:prSet/>
      <dgm:spPr/>
      <dgm:t>
        <a:bodyPr/>
        <a:lstStyle/>
        <a:p>
          <a:endParaRPr lang="en-US"/>
        </a:p>
      </dgm:t>
    </dgm:pt>
    <dgm:pt modelId="{C678FD43-8120-473E-B6AE-3CDDEE53B8B5}" type="sibTrans" cxnId="{509E6C25-EF96-4FC3-8E4D-A39B8574F129}">
      <dgm:prSet/>
      <dgm:spPr/>
      <dgm:t>
        <a:bodyPr/>
        <a:lstStyle/>
        <a:p>
          <a:endParaRPr lang="en-US"/>
        </a:p>
      </dgm:t>
    </dgm:pt>
    <dgm:pt modelId="{2FB0230A-3090-4758-A360-E4FE0069C890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51+</a:t>
          </a:r>
        </a:p>
      </dgm:t>
    </dgm:pt>
    <dgm:pt modelId="{85C192F8-BD75-4701-A927-009BF6C24A82}" type="parTrans" cxnId="{39C9CD48-FB95-445E-AE7A-D4460C0BDD89}">
      <dgm:prSet/>
      <dgm:spPr/>
      <dgm:t>
        <a:bodyPr/>
        <a:lstStyle/>
        <a:p>
          <a:endParaRPr lang="en-US"/>
        </a:p>
      </dgm:t>
    </dgm:pt>
    <dgm:pt modelId="{3DDA094A-B7C9-41DD-A6EC-5260E63F2215}" type="sibTrans" cxnId="{39C9CD48-FB95-445E-AE7A-D4460C0BDD89}">
      <dgm:prSet/>
      <dgm:spPr/>
      <dgm:t>
        <a:bodyPr/>
        <a:lstStyle/>
        <a:p>
          <a:endParaRPr lang="en-US"/>
        </a:p>
      </dgm:t>
    </dgm:pt>
    <dgm:pt modelId="{94339DE2-C868-416E-A0B7-DC50BD268625}" type="pres">
      <dgm:prSet presAssocID="{F8BE5A40-791D-4BA9-ABE2-F725A7F941F8}" presName="Name0" presStyleCnt="0">
        <dgm:presLayoutVars>
          <dgm:dir/>
          <dgm:animLvl val="lvl"/>
          <dgm:resizeHandles val="exact"/>
        </dgm:presLayoutVars>
      </dgm:prSet>
      <dgm:spPr/>
    </dgm:pt>
    <dgm:pt modelId="{71AD225D-C68B-41B1-8990-28CF5D604B44}" type="pres">
      <dgm:prSet presAssocID="{5E26F689-6CAA-4187-9D45-EDD9688E813A}" presName="composite" presStyleCnt="0"/>
      <dgm:spPr/>
    </dgm:pt>
    <dgm:pt modelId="{EB66E271-1928-4A63-9A05-63FDBB58AFB4}" type="pres">
      <dgm:prSet presAssocID="{5E26F689-6CAA-4187-9D45-EDD9688E813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4AE32AF-6D8A-4177-968E-4B9EADF96BD8}" type="pres">
      <dgm:prSet presAssocID="{5E26F689-6CAA-4187-9D45-EDD9688E813A}" presName="desTx" presStyleLbl="alignAccFollowNode1" presStyleIdx="0" presStyleCnt="3">
        <dgm:presLayoutVars>
          <dgm:bulletEnabled val="1"/>
        </dgm:presLayoutVars>
      </dgm:prSet>
      <dgm:spPr/>
    </dgm:pt>
    <dgm:pt modelId="{12D7CB41-A676-432F-AF43-A04F7592966F}" type="pres">
      <dgm:prSet presAssocID="{E2A66073-4C85-4873-A366-FC545BAFAAF4}" presName="space" presStyleCnt="0"/>
      <dgm:spPr/>
    </dgm:pt>
    <dgm:pt modelId="{54899B83-B29E-4607-9901-38F6482FC953}" type="pres">
      <dgm:prSet presAssocID="{F388678C-5197-4F40-89E6-4DF06C32E1E1}" presName="composite" presStyleCnt="0"/>
      <dgm:spPr/>
    </dgm:pt>
    <dgm:pt modelId="{056E5F1D-7341-4B37-AB29-6E303DB433BA}" type="pres">
      <dgm:prSet presAssocID="{F388678C-5197-4F40-89E6-4DF06C32E1E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94FEDBC-3877-43B6-A2BA-FBD0E993BABF}" type="pres">
      <dgm:prSet presAssocID="{F388678C-5197-4F40-89E6-4DF06C32E1E1}" presName="desTx" presStyleLbl="alignAccFollowNode1" presStyleIdx="1" presStyleCnt="3">
        <dgm:presLayoutVars>
          <dgm:bulletEnabled val="1"/>
        </dgm:presLayoutVars>
      </dgm:prSet>
      <dgm:spPr/>
    </dgm:pt>
    <dgm:pt modelId="{DB1B4458-78B2-4411-B9CF-2A0D2A1FD293}" type="pres">
      <dgm:prSet presAssocID="{EBAC4C83-5DDA-4C44-80B3-EBF62C63277E}" presName="space" presStyleCnt="0"/>
      <dgm:spPr/>
    </dgm:pt>
    <dgm:pt modelId="{C191F547-E828-4A19-A7D1-17C638E26A61}" type="pres">
      <dgm:prSet presAssocID="{05E42058-AC57-4645-A128-1E2D7F3B1BE5}" presName="composite" presStyleCnt="0"/>
      <dgm:spPr/>
    </dgm:pt>
    <dgm:pt modelId="{3B572659-6CFB-4015-880C-5686CE41C580}" type="pres">
      <dgm:prSet presAssocID="{05E42058-AC57-4645-A128-1E2D7F3B1BE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4269AC7-C2C9-418F-BD61-28213A825566}" type="pres">
      <dgm:prSet presAssocID="{05E42058-AC57-4645-A128-1E2D7F3B1BE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F54E607-60C1-4761-919B-743D2E568A38}" type="presOf" srcId="{F8BE5A40-791D-4BA9-ABE2-F725A7F941F8}" destId="{94339DE2-C868-416E-A0B7-DC50BD268625}" srcOrd="0" destOrd="0" presId="urn:microsoft.com/office/officeart/2005/8/layout/hList1"/>
    <dgm:cxn modelId="{23C3D60A-824A-4E63-B3BC-591D380A97D4}" srcId="{F8BE5A40-791D-4BA9-ABE2-F725A7F941F8}" destId="{5E26F689-6CAA-4187-9D45-EDD9688E813A}" srcOrd="0" destOrd="0" parTransId="{E220EA3C-5AC3-4929-A419-483210900331}" sibTransId="{E2A66073-4C85-4873-A366-FC545BAFAAF4}"/>
    <dgm:cxn modelId="{509E6C25-EF96-4FC3-8E4D-A39B8574F129}" srcId="{05E42058-AC57-4645-A128-1E2D7F3B1BE5}" destId="{D16C63E9-4B8B-4052-86AB-16E504C34EE7}" srcOrd="6" destOrd="0" parTransId="{49285BC0-74A7-4C6A-8077-A586CB0F89E8}" sibTransId="{C678FD43-8120-473E-B6AE-3CDDEE53B8B5}"/>
    <dgm:cxn modelId="{17037426-A1D5-4C87-891F-653A19BF88C9}" type="presOf" srcId="{2FB0230A-3090-4758-A360-E4FE0069C890}" destId="{74269AC7-C2C9-418F-BD61-28213A825566}" srcOrd="0" destOrd="7" presId="urn:microsoft.com/office/officeart/2005/8/layout/hList1"/>
    <dgm:cxn modelId="{734BCD26-5E98-42B6-AB2F-C50F38641BD5}" srcId="{05E42058-AC57-4645-A128-1E2D7F3B1BE5}" destId="{8295F224-21ED-4097-9ACA-08D0B0FC37B5}" srcOrd="1" destOrd="0" parTransId="{754BEFAE-BC08-4275-B1D0-0D4578A3E9FA}" sibTransId="{39F8C2CF-7B72-4EFA-AC90-A84005541FDA}"/>
    <dgm:cxn modelId="{80C0E12C-352F-4094-ABB0-FC2391FEA7C8}" srcId="{5E26F689-6CAA-4187-9D45-EDD9688E813A}" destId="{EE078929-6EA8-4C86-9B35-BCD9D683B06D}" srcOrd="1" destOrd="0" parTransId="{7C6F1A80-42EC-49FE-923F-40522592D455}" sibTransId="{546B477B-EAED-4215-96B4-D1DE31B03269}"/>
    <dgm:cxn modelId="{8A417A39-E829-4172-9DDA-909F70E90B26}" type="presOf" srcId="{EDD32608-9DFC-4419-AE5F-F8D5D06D7334}" destId="{A94FEDBC-3877-43B6-A2BA-FBD0E993BABF}" srcOrd="0" destOrd="0" presId="urn:microsoft.com/office/officeart/2005/8/layout/hList1"/>
    <dgm:cxn modelId="{D31ACC41-23EA-4238-8B2B-09FCB2070807}" type="presOf" srcId="{2BF29A87-EE69-49A8-B3DC-A8AF6CFBE6FA}" destId="{94AE32AF-6D8A-4177-968E-4B9EADF96BD8}" srcOrd="0" destOrd="0" presId="urn:microsoft.com/office/officeart/2005/8/layout/hList1"/>
    <dgm:cxn modelId="{DD6B3267-1048-4D02-8BBF-6FF7663BF95C}" type="presOf" srcId="{C9FF10CE-9C3F-43CD-98DC-5B28D67F76C8}" destId="{A94FEDBC-3877-43B6-A2BA-FBD0E993BABF}" srcOrd="0" destOrd="1" presId="urn:microsoft.com/office/officeart/2005/8/layout/hList1"/>
    <dgm:cxn modelId="{5D854968-7E21-4760-832E-F5A9C97BC5D6}" type="presOf" srcId="{EE078929-6EA8-4C86-9B35-BCD9D683B06D}" destId="{94AE32AF-6D8A-4177-968E-4B9EADF96BD8}" srcOrd="0" destOrd="1" presId="urn:microsoft.com/office/officeart/2005/8/layout/hList1"/>
    <dgm:cxn modelId="{39C9CD48-FB95-445E-AE7A-D4460C0BDD89}" srcId="{05E42058-AC57-4645-A128-1E2D7F3B1BE5}" destId="{2FB0230A-3090-4758-A360-E4FE0069C890}" srcOrd="7" destOrd="0" parTransId="{85C192F8-BD75-4701-A927-009BF6C24A82}" sibTransId="{3DDA094A-B7C9-41DD-A6EC-5260E63F2215}"/>
    <dgm:cxn modelId="{F49F7D57-EBAC-4985-B29E-E99174C128E2}" srcId="{05E42058-AC57-4645-A128-1E2D7F3B1BE5}" destId="{64E9F2F8-C48A-4CC7-8B6C-0CB63B3890E4}" srcOrd="3" destOrd="0" parTransId="{5BAFF7B8-2322-4273-A09D-62F872DDB0D8}" sibTransId="{C557A1F4-447D-48A6-82F6-688EF73FB618}"/>
    <dgm:cxn modelId="{1C6BC385-B5B9-462E-8EBB-92B9CC972CA4}" type="presOf" srcId="{5E26F689-6CAA-4187-9D45-EDD9688E813A}" destId="{EB66E271-1928-4A63-9A05-63FDBB58AFB4}" srcOrd="0" destOrd="0" presId="urn:microsoft.com/office/officeart/2005/8/layout/hList1"/>
    <dgm:cxn modelId="{454FB19F-4812-4FF1-9B16-DE4BEA2DF149}" type="presOf" srcId="{1CCD82AE-496F-440D-81F1-0DB673BCBEA3}" destId="{74269AC7-C2C9-418F-BD61-28213A825566}" srcOrd="0" destOrd="4" presId="urn:microsoft.com/office/officeart/2005/8/layout/hList1"/>
    <dgm:cxn modelId="{6E1D36A0-0687-45D9-9232-8DACF22D5B9D}" type="presOf" srcId="{53C33509-8837-4A68-981A-842F46960FF6}" destId="{74269AC7-C2C9-418F-BD61-28213A825566}" srcOrd="0" destOrd="0" presId="urn:microsoft.com/office/officeart/2005/8/layout/hList1"/>
    <dgm:cxn modelId="{5D0872AC-8FC0-495C-9602-09FE539C8FFE}" type="presOf" srcId="{F388678C-5197-4F40-89E6-4DF06C32E1E1}" destId="{056E5F1D-7341-4B37-AB29-6E303DB433BA}" srcOrd="0" destOrd="0" presId="urn:microsoft.com/office/officeart/2005/8/layout/hList1"/>
    <dgm:cxn modelId="{38F22CAD-20C3-4564-B108-ADD2E38D273C}" srcId="{05E42058-AC57-4645-A128-1E2D7F3B1BE5}" destId="{1CCD82AE-496F-440D-81F1-0DB673BCBEA3}" srcOrd="4" destOrd="0" parTransId="{25A8E2CF-434E-4D91-AC91-63B5364302F4}" sibTransId="{8E5F2FF9-52CF-47A7-A209-491F87CB437F}"/>
    <dgm:cxn modelId="{09D0AFAE-2EF5-4CBC-A823-800EDE57942C}" srcId="{F8BE5A40-791D-4BA9-ABE2-F725A7F941F8}" destId="{F388678C-5197-4F40-89E6-4DF06C32E1E1}" srcOrd="1" destOrd="0" parTransId="{7FE80804-46E6-48DE-8E11-1B14A8C1A5A1}" sibTransId="{EBAC4C83-5DDA-4C44-80B3-EBF62C63277E}"/>
    <dgm:cxn modelId="{11630BAF-8AB1-4736-A5DD-FB6728C9058A}" srcId="{5E26F689-6CAA-4187-9D45-EDD9688E813A}" destId="{2BF29A87-EE69-49A8-B3DC-A8AF6CFBE6FA}" srcOrd="0" destOrd="0" parTransId="{ED216E1A-C817-4732-BBF9-C19FF0171F74}" sibTransId="{A9BB3C94-CAD2-4702-8BCB-93DECD790C0D}"/>
    <dgm:cxn modelId="{E26EF5B0-7314-41B2-A644-DB8D11E90980}" srcId="{F388678C-5197-4F40-89E6-4DF06C32E1E1}" destId="{EDD32608-9DFC-4419-AE5F-F8D5D06D7334}" srcOrd="0" destOrd="0" parTransId="{C6CD910F-3A7F-4D37-B7C5-019416F92A1C}" sibTransId="{6A8A96B3-7A3E-4B9F-BB90-4579B9B47D43}"/>
    <dgm:cxn modelId="{4ACF52B5-8326-4DBE-9C9C-D719281159E2}" srcId="{F388678C-5197-4F40-89E6-4DF06C32E1E1}" destId="{C9FF10CE-9C3F-43CD-98DC-5B28D67F76C8}" srcOrd="1" destOrd="0" parTransId="{ECBD4834-EA94-499F-8F77-75817977CEB6}" sibTransId="{5DA9C51D-BA7D-4680-99B3-FD2844A7542A}"/>
    <dgm:cxn modelId="{0ED2ACC4-2C33-4ED2-971D-F3A19AD55B43}" type="presOf" srcId="{CAEE7258-D162-4EC9-9A31-55A2AC2A9EC5}" destId="{74269AC7-C2C9-418F-BD61-28213A825566}" srcOrd="0" destOrd="2" presId="urn:microsoft.com/office/officeart/2005/8/layout/hList1"/>
    <dgm:cxn modelId="{BBD881DD-8275-4957-A29E-5395F15BDDC9}" type="presOf" srcId="{05E42058-AC57-4645-A128-1E2D7F3B1BE5}" destId="{3B572659-6CFB-4015-880C-5686CE41C580}" srcOrd="0" destOrd="0" presId="urn:microsoft.com/office/officeart/2005/8/layout/hList1"/>
    <dgm:cxn modelId="{2D00FDE1-7910-46F3-BB4B-C9E633F1C690}" srcId="{05E42058-AC57-4645-A128-1E2D7F3B1BE5}" destId="{53C33509-8837-4A68-981A-842F46960FF6}" srcOrd="0" destOrd="0" parTransId="{6FA09F24-3299-4DD0-AE9F-7223FCC6AC62}" sibTransId="{3B62B62F-2045-43D3-9185-43641C380962}"/>
    <dgm:cxn modelId="{F2DEBEE7-9680-4373-A4F2-2D15283BFAA5}" srcId="{F8BE5A40-791D-4BA9-ABE2-F725A7F941F8}" destId="{05E42058-AC57-4645-A128-1E2D7F3B1BE5}" srcOrd="2" destOrd="0" parTransId="{2A1D40C9-6FF8-4E23-A6F7-2CF7D5A910AE}" sibTransId="{4E8B5142-D643-46ED-AFF2-02FF0F92408F}"/>
    <dgm:cxn modelId="{6EFFD6E9-F94F-4A27-B2C1-6ABE8E5A55DD}" type="presOf" srcId="{2DDA93DB-4CEE-493E-A78D-A0D2C9C63E11}" destId="{74269AC7-C2C9-418F-BD61-28213A825566}" srcOrd="0" destOrd="5" presId="urn:microsoft.com/office/officeart/2005/8/layout/hList1"/>
    <dgm:cxn modelId="{D35A3CEC-C2EC-40D4-ACC3-C3BA50011AD6}" type="presOf" srcId="{64E9F2F8-C48A-4CC7-8B6C-0CB63B3890E4}" destId="{74269AC7-C2C9-418F-BD61-28213A825566}" srcOrd="0" destOrd="3" presId="urn:microsoft.com/office/officeart/2005/8/layout/hList1"/>
    <dgm:cxn modelId="{014418F0-0A77-46C2-9774-61589F324C09}" type="presOf" srcId="{8295F224-21ED-4097-9ACA-08D0B0FC37B5}" destId="{74269AC7-C2C9-418F-BD61-28213A825566}" srcOrd="0" destOrd="1" presId="urn:microsoft.com/office/officeart/2005/8/layout/hList1"/>
    <dgm:cxn modelId="{9548F3F0-8773-4762-AAA7-DBE76BAE4892}" srcId="{05E42058-AC57-4645-A128-1E2D7F3B1BE5}" destId="{2DDA93DB-4CEE-493E-A78D-A0D2C9C63E11}" srcOrd="5" destOrd="0" parTransId="{D60F49D9-548B-4F95-A9E1-F97FC776DF7A}" sibTransId="{2596787B-D588-41C1-BBC0-7F42E08C05AB}"/>
    <dgm:cxn modelId="{351696F6-852D-4058-BD3A-58C08ED59D60}" type="presOf" srcId="{D16C63E9-4B8B-4052-86AB-16E504C34EE7}" destId="{74269AC7-C2C9-418F-BD61-28213A825566}" srcOrd="0" destOrd="6" presId="urn:microsoft.com/office/officeart/2005/8/layout/hList1"/>
    <dgm:cxn modelId="{FF7D69FA-6E87-46B0-BA08-34B3CCEB30B2}" srcId="{05E42058-AC57-4645-A128-1E2D7F3B1BE5}" destId="{CAEE7258-D162-4EC9-9A31-55A2AC2A9EC5}" srcOrd="2" destOrd="0" parTransId="{EE46EA11-4D68-4A13-8726-9C9203152F0C}" sibTransId="{C152757B-EC4A-489E-A79D-67BFA1B0C6B6}"/>
    <dgm:cxn modelId="{E054BD2E-8898-4FBC-AEA7-67C821DAE188}" type="presParOf" srcId="{94339DE2-C868-416E-A0B7-DC50BD268625}" destId="{71AD225D-C68B-41B1-8990-28CF5D604B44}" srcOrd="0" destOrd="0" presId="urn:microsoft.com/office/officeart/2005/8/layout/hList1"/>
    <dgm:cxn modelId="{EFF4917E-78E3-44BE-981F-25CF00323CA3}" type="presParOf" srcId="{71AD225D-C68B-41B1-8990-28CF5D604B44}" destId="{EB66E271-1928-4A63-9A05-63FDBB58AFB4}" srcOrd="0" destOrd="0" presId="urn:microsoft.com/office/officeart/2005/8/layout/hList1"/>
    <dgm:cxn modelId="{6A5EA18C-C999-450F-BA2B-0C622AF71F07}" type="presParOf" srcId="{71AD225D-C68B-41B1-8990-28CF5D604B44}" destId="{94AE32AF-6D8A-4177-968E-4B9EADF96BD8}" srcOrd="1" destOrd="0" presId="urn:microsoft.com/office/officeart/2005/8/layout/hList1"/>
    <dgm:cxn modelId="{F1F73C82-A557-46AC-A57E-D1B000A0C58B}" type="presParOf" srcId="{94339DE2-C868-416E-A0B7-DC50BD268625}" destId="{12D7CB41-A676-432F-AF43-A04F7592966F}" srcOrd="1" destOrd="0" presId="urn:microsoft.com/office/officeart/2005/8/layout/hList1"/>
    <dgm:cxn modelId="{6015BCAB-CEC8-4DF4-8639-ED02E71F7513}" type="presParOf" srcId="{94339DE2-C868-416E-A0B7-DC50BD268625}" destId="{54899B83-B29E-4607-9901-38F6482FC953}" srcOrd="2" destOrd="0" presId="urn:microsoft.com/office/officeart/2005/8/layout/hList1"/>
    <dgm:cxn modelId="{243B2818-96D8-4E88-AF83-E18A70A7C7A6}" type="presParOf" srcId="{54899B83-B29E-4607-9901-38F6482FC953}" destId="{056E5F1D-7341-4B37-AB29-6E303DB433BA}" srcOrd="0" destOrd="0" presId="urn:microsoft.com/office/officeart/2005/8/layout/hList1"/>
    <dgm:cxn modelId="{E0106EAF-6025-4374-84EE-4F6F23913C5E}" type="presParOf" srcId="{54899B83-B29E-4607-9901-38F6482FC953}" destId="{A94FEDBC-3877-43B6-A2BA-FBD0E993BABF}" srcOrd="1" destOrd="0" presId="urn:microsoft.com/office/officeart/2005/8/layout/hList1"/>
    <dgm:cxn modelId="{CB7F500F-05C2-4E48-BFF0-4FA466C9F9DA}" type="presParOf" srcId="{94339DE2-C868-416E-A0B7-DC50BD268625}" destId="{DB1B4458-78B2-4411-B9CF-2A0D2A1FD293}" srcOrd="3" destOrd="0" presId="urn:microsoft.com/office/officeart/2005/8/layout/hList1"/>
    <dgm:cxn modelId="{242F9968-63FE-482A-9020-93C41E4FB263}" type="presParOf" srcId="{94339DE2-C868-416E-A0B7-DC50BD268625}" destId="{C191F547-E828-4A19-A7D1-17C638E26A61}" srcOrd="4" destOrd="0" presId="urn:microsoft.com/office/officeart/2005/8/layout/hList1"/>
    <dgm:cxn modelId="{EB504C65-7FB2-4B5E-B221-6A71A96DDC79}" type="presParOf" srcId="{C191F547-E828-4A19-A7D1-17C638E26A61}" destId="{3B572659-6CFB-4015-880C-5686CE41C580}" srcOrd="0" destOrd="0" presId="urn:microsoft.com/office/officeart/2005/8/layout/hList1"/>
    <dgm:cxn modelId="{226EE775-1A27-43EB-B5B7-5E5E7ECB2FBE}" type="presParOf" srcId="{C191F547-E828-4A19-A7D1-17C638E26A61}" destId="{74269AC7-C2C9-418F-BD61-28213A82556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BE5A40-791D-4BA9-ABE2-F725A7F941F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26F689-6CAA-4187-9D45-EDD9688E813A}">
      <dgm:prSet phldrT="[Text]"/>
      <dgm:spPr/>
      <dgm:t>
        <a:bodyPr/>
        <a:lstStyle/>
        <a:p>
          <a:r>
            <a:rPr lang="en-US" dirty="0"/>
            <a:t>1</a:t>
          </a:r>
          <a:r>
            <a:rPr lang="en-US" baseline="30000" dirty="0"/>
            <a:t>st</a:t>
          </a:r>
          <a:r>
            <a:rPr lang="en-US" dirty="0"/>
            <a:t> Event	</a:t>
          </a:r>
        </a:p>
      </dgm:t>
    </dgm:pt>
    <dgm:pt modelId="{E220EA3C-5AC3-4929-A419-483210900331}" type="parTrans" cxnId="{23C3D60A-824A-4E63-B3BC-591D380A97D4}">
      <dgm:prSet/>
      <dgm:spPr/>
      <dgm:t>
        <a:bodyPr/>
        <a:lstStyle/>
        <a:p>
          <a:endParaRPr lang="en-US"/>
        </a:p>
      </dgm:t>
    </dgm:pt>
    <dgm:pt modelId="{E2A66073-4C85-4873-A366-FC545BAFAAF4}" type="sibTrans" cxnId="{23C3D60A-824A-4E63-B3BC-591D380A97D4}">
      <dgm:prSet/>
      <dgm:spPr/>
      <dgm:t>
        <a:bodyPr/>
        <a:lstStyle/>
        <a:p>
          <a:endParaRPr lang="en-US"/>
        </a:p>
      </dgm:t>
    </dgm:pt>
    <dgm:pt modelId="{2BF29A87-EE69-49A8-B3DC-A8AF6CFBE6FA}">
      <dgm:prSet phldrT="[Text]"/>
      <dgm:spPr/>
      <dgm:t>
        <a:bodyPr/>
        <a:lstStyle/>
        <a:p>
          <a:pPr algn="l">
            <a:buFont typeface="Wingdings" panose="05000000000000000000" pitchFamily="2" charset="2"/>
            <a:buChar char="ü"/>
          </a:pPr>
          <a:r>
            <a:rPr lang="en-US" dirty="0"/>
            <a:t>Pullups</a:t>
          </a:r>
        </a:p>
      </dgm:t>
    </dgm:pt>
    <dgm:pt modelId="{ED216E1A-C817-4732-BBF9-C19FF0171F74}" type="parTrans" cxnId="{11630BAF-8AB1-4736-A5DD-FB6728C9058A}">
      <dgm:prSet/>
      <dgm:spPr/>
      <dgm:t>
        <a:bodyPr/>
        <a:lstStyle/>
        <a:p>
          <a:endParaRPr lang="en-US"/>
        </a:p>
      </dgm:t>
    </dgm:pt>
    <dgm:pt modelId="{A9BB3C94-CAD2-4702-8BCB-93DECD790C0D}" type="sibTrans" cxnId="{11630BAF-8AB1-4736-A5DD-FB6728C9058A}">
      <dgm:prSet/>
      <dgm:spPr/>
      <dgm:t>
        <a:bodyPr/>
        <a:lstStyle/>
        <a:p>
          <a:endParaRPr lang="en-US"/>
        </a:p>
      </dgm:t>
    </dgm:pt>
    <dgm:pt modelId="{EE078929-6EA8-4C86-9B35-BCD9D683B06D}">
      <dgm:prSet phldrT="[Text]"/>
      <dgm:spPr/>
      <dgm:t>
        <a:bodyPr/>
        <a:lstStyle/>
        <a:p>
          <a:pPr algn="l">
            <a:buFont typeface="Wingdings" panose="05000000000000000000" pitchFamily="2" charset="2"/>
            <a:buChar char="ü"/>
          </a:pPr>
          <a:r>
            <a:rPr lang="en-US" dirty="0"/>
            <a:t>Pushups</a:t>
          </a:r>
        </a:p>
      </dgm:t>
    </dgm:pt>
    <dgm:pt modelId="{7C6F1A80-42EC-49FE-923F-40522592D455}" type="parTrans" cxnId="{80C0E12C-352F-4094-ABB0-FC2391FEA7C8}">
      <dgm:prSet/>
      <dgm:spPr/>
      <dgm:t>
        <a:bodyPr/>
        <a:lstStyle/>
        <a:p>
          <a:endParaRPr lang="en-US"/>
        </a:p>
      </dgm:t>
    </dgm:pt>
    <dgm:pt modelId="{546B477B-EAED-4215-96B4-D1DE31B03269}" type="sibTrans" cxnId="{80C0E12C-352F-4094-ABB0-FC2391FEA7C8}">
      <dgm:prSet/>
      <dgm:spPr/>
      <dgm:t>
        <a:bodyPr/>
        <a:lstStyle/>
        <a:p>
          <a:endParaRPr lang="en-US"/>
        </a:p>
      </dgm:t>
    </dgm:pt>
    <dgm:pt modelId="{F388678C-5197-4F40-89E6-4DF06C32E1E1}">
      <dgm:prSet phldrT="[Text]"/>
      <dgm:spPr/>
      <dgm:t>
        <a:bodyPr/>
        <a:lstStyle/>
        <a:p>
          <a:r>
            <a:rPr lang="en-US" dirty="0"/>
            <a:t>2</a:t>
          </a:r>
          <a:r>
            <a:rPr lang="en-US" baseline="30000" dirty="0"/>
            <a:t>nd</a:t>
          </a:r>
          <a:r>
            <a:rPr lang="en-US" dirty="0"/>
            <a:t> Event</a:t>
          </a:r>
        </a:p>
      </dgm:t>
    </dgm:pt>
    <dgm:pt modelId="{7FE80804-46E6-48DE-8E11-1B14A8C1A5A1}" type="parTrans" cxnId="{09D0AFAE-2EF5-4CBC-A823-800EDE57942C}">
      <dgm:prSet/>
      <dgm:spPr/>
      <dgm:t>
        <a:bodyPr/>
        <a:lstStyle/>
        <a:p>
          <a:endParaRPr lang="en-US"/>
        </a:p>
      </dgm:t>
    </dgm:pt>
    <dgm:pt modelId="{EBAC4C83-5DDA-4C44-80B3-EBF62C63277E}" type="sibTrans" cxnId="{09D0AFAE-2EF5-4CBC-A823-800EDE57942C}">
      <dgm:prSet/>
      <dgm:spPr/>
      <dgm:t>
        <a:bodyPr/>
        <a:lstStyle/>
        <a:p>
          <a:endParaRPr lang="en-US"/>
        </a:p>
      </dgm:t>
    </dgm:pt>
    <dgm:pt modelId="{EDD32608-9DFC-4419-AE5F-F8D5D06D7334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Crunches</a:t>
          </a:r>
        </a:p>
      </dgm:t>
    </dgm:pt>
    <dgm:pt modelId="{C6CD910F-3A7F-4D37-B7C5-019416F92A1C}" type="parTrans" cxnId="{E26EF5B0-7314-41B2-A644-DB8D11E90980}">
      <dgm:prSet/>
      <dgm:spPr/>
      <dgm:t>
        <a:bodyPr/>
        <a:lstStyle/>
        <a:p>
          <a:endParaRPr lang="en-US"/>
        </a:p>
      </dgm:t>
    </dgm:pt>
    <dgm:pt modelId="{6A8A96B3-7A3E-4B9F-BB90-4579B9B47D43}" type="sibTrans" cxnId="{E26EF5B0-7314-41B2-A644-DB8D11E90980}">
      <dgm:prSet/>
      <dgm:spPr/>
      <dgm:t>
        <a:bodyPr/>
        <a:lstStyle/>
        <a:p>
          <a:endParaRPr lang="en-US"/>
        </a:p>
      </dgm:t>
    </dgm:pt>
    <dgm:pt modelId="{C9FF10CE-9C3F-43CD-98DC-5B28D67F76C8}">
      <dgm:prSet phldrT="[Text]"/>
      <dgm:spPr/>
      <dgm:t>
        <a:bodyPr/>
        <a:lstStyle/>
        <a:p>
          <a:endParaRPr lang="en-US" dirty="0"/>
        </a:p>
      </dgm:t>
    </dgm:pt>
    <dgm:pt modelId="{ECBD4834-EA94-499F-8F77-75817977CEB6}" type="parTrans" cxnId="{4ACF52B5-8326-4DBE-9C9C-D719281159E2}">
      <dgm:prSet/>
      <dgm:spPr/>
      <dgm:t>
        <a:bodyPr/>
        <a:lstStyle/>
        <a:p>
          <a:endParaRPr lang="en-US"/>
        </a:p>
      </dgm:t>
    </dgm:pt>
    <dgm:pt modelId="{5DA9C51D-BA7D-4680-99B3-FD2844A7542A}" type="sibTrans" cxnId="{4ACF52B5-8326-4DBE-9C9C-D719281159E2}">
      <dgm:prSet/>
      <dgm:spPr/>
      <dgm:t>
        <a:bodyPr/>
        <a:lstStyle/>
        <a:p>
          <a:endParaRPr lang="en-US"/>
        </a:p>
      </dgm:t>
    </dgm:pt>
    <dgm:pt modelId="{05E42058-AC57-4645-A128-1E2D7F3B1BE5}">
      <dgm:prSet phldrT="[Text]"/>
      <dgm:spPr/>
      <dgm:t>
        <a:bodyPr/>
        <a:lstStyle/>
        <a:p>
          <a:r>
            <a:rPr lang="en-US" dirty="0"/>
            <a:t>3</a:t>
          </a:r>
          <a:r>
            <a:rPr lang="en-US" baseline="30000" dirty="0"/>
            <a:t>rd</a:t>
          </a:r>
          <a:r>
            <a:rPr lang="en-US" dirty="0"/>
            <a:t> Event</a:t>
          </a:r>
        </a:p>
      </dgm:t>
    </dgm:pt>
    <dgm:pt modelId="{2A1D40C9-6FF8-4E23-A6F7-2CF7D5A910AE}" type="parTrans" cxnId="{F2DEBEE7-9680-4373-A4F2-2D15283BFAA5}">
      <dgm:prSet/>
      <dgm:spPr/>
      <dgm:t>
        <a:bodyPr/>
        <a:lstStyle/>
        <a:p>
          <a:endParaRPr lang="en-US"/>
        </a:p>
      </dgm:t>
    </dgm:pt>
    <dgm:pt modelId="{4E8B5142-D643-46ED-AFF2-02FF0F92408F}" type="sibTrans" cxnId="{F2DEBEE7-9680-4373-A4F2-2D15283BFAA5}">
      <dgm:prSet/>
      <dgm:spPr/>
      <dgm:t>
        <a:bodyPr/>
        <a:lstStyle/>
        <a:p>
          <a:endParaRPr lang="en-US"/>
        </a:p>
      </dgm:t>
    </dgm:pt>
    <dgm:pt modelId="{53C33509-8837-4A68-981A-842F46960FF6}">
      <dgm:prSet phldrT="[Text]"/>
      <dgm:spPr/>
      <dgm:t>
        <a:bodyPr/>
        <a:lstStyle/>
        <a:p>
          <a:pPr algn="l">
            <a:buFont typeface="Wingdings" panose="05000000000000000000" pitchFamily="2" charset="2"/>
            <a:buChar char="ü"/>
          </a:pPr>
          <a:r>
            <a:rPr lang="en-US" dirty="0"/>
            <a:t>3 Mile Run</a:t>
          </a:r>
        </a:p>
      </dgm:t>
    </dgm:pt>
    <dgm:pt modelId="{6FA09F24-3299-4DD0-AE9F-7223FCC6AC62}" type="parTrans" cxnId="{2D00FDE1-7910-46F3-BB4B-C9E633F1C690}">
      <dgm:prSet/>
      <dgm:spPr/>
      <dgm:t>
        <a:bodyPr/>
        <a:lstStyle/>
        <a:p>
          <a:endParaRPr lang="en-US"/>
        </a:p>
      </dgm:t>
    </dgm:pt>
    <dgm:pt modelId="{3B62B62F-2045-43D3-9185-43641C380962}" type="sibTrans" cxnId="{2D00FDE1-7910-46F3-BB4B-C9E633F1C690}">
      <dgm:prSet/>
      <dgm:spPr/>
      <dgm:t>
        <a:bodyPr/>
        <a:lstStyle/>
        <a:p>
          <a:endParaRPr lang="en-US"/>
        </a:p>
      </dgm:t>
    </dgm:pt>
    <dgm:pt modelId="{F6EEF4EC-8F85-48B1-8716-0C0DA0335788}">
      <dgm:prSet phldrT="[Text]"/>
      <dgm:spPr/>
      <dgm:t>
        <a:bodyPr/>
        <a:lstStyle/>
        <a:p>
          <a:pPr algn="ctr">
            <a:buFont typeface="Wingdings" panose="05000000000000000000" pitchFamily="2" charset="2"/>
            <a:buNone/>
          </a:pPr>
          <a:r>
            <a:rPr lang="en-US" dirty="0"/>
            <a:t>or</a:t>
          </a:r>
        </a:p>
      </dgm:t>
    </dgm:pt>
    <dgm:pt modelId="{4AA2B946-A5CD-47E9-AD13-7A64C798A861}" type="parTrans" cxnId="{A33DD18A-52A4-4E4F-BEFC-126BBABC5194}">
      <dgm:prSet/>
      <dgm:spPr/>
      <dgm:t>
        <a:bodyPr/>
        <a:lstStyle/>
        <a:p>
          <a:endParaRPr lang="en-US"/>
        </a:p>
      </dgm:t>
    </dgm:pt>
    <dgm:pt modelId="{D2F6BB36-C4D3-4E8D-AD79-7AB39452986F}" type="sibTrans" cxnId="{A33DD18A-52A4-4E4F-BEFC-126BBABC5194}">
      <dgm:prSet/>
      <dgm:spPr/>
      <dgm:t>
        <a:bodyPr/>
        <a:lstStyle/>
        <a:p>
          <a:endParaRPr lang="en-US"/>
        </a:p>
      </dgm:t>
    </dgm:pt>
    <dgm:pt modelId="{C746307C-0876-44BF-A0D1-AC4F771F162C}">
      <dgm:prSet phldrT="[Text]"/>
      <dgm:spPr/>
      <dgm:t>
        <a:bodyPr/>
        <a:lstStyle/>
        <a:p>
          <a:pPr algn="ctr">
            <a:buFont typeface="Wingdings" panose="05000000000000000000" pitchFamily="2" charset="2"/>
            <a:buNone/>
          </a:pPr>
          <a:r>
            <a:rPr lang="en-US" dirty="0"/>
            <a:t>or</a:t>
          </a:r>
        </a:p>
      </dgm:t>
    </dgm:pt>
    <dgm:pt modelId="{23369273-2927-4419-928E-E9BAFC5BEDBF}" type="parTrans" cxnId="{F244FD0E-0BED-4B0B-9277-986E0C36D19E}">
      <dgm:prSet/>
      <dgm:spPr/>
      <dgm:t>
        <a:bodyPr/>
        <a:lstStyle/>
        <a:p>
          <a:endParaRPr lang="en-US"/>
        </a:p>
      </dgm:t>
    </dgm:pt>
    <dgm:pt modelId="{B941FB40-2FC9-4D87-AEA8-581D3B7237BB}" type="sibTrans" cxnId="{F244FD0E-0BED-4B0B-9277-986E0C36D19E}">
      <dgm:prSet/>
      <dgm:spPr/>
      <dgm:t>
        <a:bodyPr/>
        <a:lstStyle/>
        <a:p>
          <a:endParaRPr lang="en-US"/>
        </a:p>
      </dgm:t>
    </dgm:pt>
    <dgm:pt modelId="{9124AEE1-A767-4833-8BC6-59C737776BCE}">
      <dgm:prSet phldrT="[Text]"/>
      <dgm:spPr/>
      <dgm:t>
        <a:bodyPr/>
        <a:lstStyle/>
        <a:p>
          <a:pPr algn="l">
            <a:buFont typeface="Wingdings" panose="05000000000000000000" pitchFamily="2" charset="2"/>
            <a:buChar char="ü"/>
          </a:pPr>
          <a:r>
            <a:rPr lang="en-US" dirty="0"/>
            <a:t>5000m Row</a:t>
          </a:r>
        </a:p>
      </dgm:t>
    </dgm:pt>
    <dgm:pt modelId="{113E2307-FB61-452F-98D2-E4341E4D556E}" type="parTrans" cxnId="{F369FBAB-827B-44E1-A143-49D581BC0E8E}">
      <dgm:prSet/>
      <dgm:spPr/>
      <dgm:t>
        <a:bodyPr/>
        <a:lstStyle/>
        <a:p>
          <a:endParaRPr lang="en-US"/>
        </a:p>
      </dgm:t>
    </dgm:pt>
    <dgm:pt modelId="{CCA6D24A-514B-4F99-A111-4B23A4DEC231}" type="sibTrans" cxnId="{F369FBAB-827B-44E1-A143-49D581BC0E8E}">
      <dgm:prSet/>
      <dgm:spPr/>
      <dgm:t>
        <a:bodyPr/>
        <a:lstStyle/>
        <a:p>
          <a:endParaRPr lang="en-US"/>
        </a:p>
      </dgm:t>
    </dgm:pt>
    <dgm:pt modelId="{94339DE2-C868-416E-A0B7-DC50BD268625}" type="pres">
      <dgm:prSet presAssocID="{F8BE5A40-791D-4BA9-ABE2-F725A7F941F8}" presName="Name0" presStyleCnt="0">
        <dgm:presLayoutVars>
          <dgm:dir/>
          <dgm:animLvl val="lvl"/>
          <dgm:resizeHandles val="exact"/>
        </dgm:presLayoutVars>
      </dgm:prSet>
      <dgm:spPr/>
    </dgm:pt>
    <dgm:pt modelId="{71AD225D-C68B-41B1-8990-28CF5D604B44}" type="pres">
      <dgm:prSet presAssocID="{5E26F689-6CAA-4187-9D45-EDD9688E813A}" presName="composite" presStyleCnt="0"/>
      <dgm:spPr/>
    </dgm:pt>
    <dgm:pt modelId="{EB66E271-1928-4A63-9A05-63FDBB58AFB4}" type="pres">
      <dgm:prSet presAssocID="{5E26F689-6CAA-4187-9D45-EDD9688E813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4AE32AF-6D8A-4177-968E-4B9EADF96BD8}" type="pres">
      <dgm:prSet presAssocID="{5E26F689-6CAA-4187-9D45-EDD9688E813A}" presName="desTx" presStyleLbl="alignAccFollowNode1" presStyleIdx="0" presStyleCnt="3">
        <dgm:presLayoutVars>
          <dgm:bulletEnabled val="1"/>
        </dgm:presLayoutVars>
      </dgm:prSet>
      <dgm:spPr/>
    </dgm:pt>
    <dgm:pt modelId="{12D7CB41-A676-432F-AF43-A04F7592966F}" type="pres">
      <dgm:prSet presAssocID="{E2A66073-4C85-4873-A366-FC545BAFAAF4}" presName="space" presStyleCnt="0"/>
      <dgm:spPr/>
    </dgm:pt>
    <dgm:pt modelId="{54899B83-B29E-4607-9901-38F6482FC953}" type="pres">
      <dgm:prSet presAssocID="{F388678C-5197-4F40-89E6-4DF06C32E1E1}" presName="composite" presStyleCnt="0"/>
      <dgm:spPr/>
    </dgm:pt>
    <dgm:pt modelId="{056E5F1D-7341-4B37-AB29-6E303DB433BA}" type="pres">
      <dgm:prSet presAssocID="{F388678C-5197-4F40-89E6-4DF06C32E1E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94FEDBC-3877-43B6-A2BA-FBD0E993BABF}" type="pres">
      <dgm:prSet presAssocID="{F388678C-5197-4F40-89E6-4DF06C32E1E1}" presName="desTx" presStyleLbl="alignAccFollowNode1" presStyleIdx="1" presStyleCnt="3">
        <dgm:presLayoutVars>
          <dgm:bulletEnabled val="1"/>
        </dgm:presLayoutVars>
      </dgm:prSet>
      <dgm:spPr/>
    </dgm:pt>
    <dgm:pt modelId="{DB1B4458-78B2-4411-B9CF-2A0D2A1FD293}" type="pres">
      <dgm:prSet presAssocID="{EBAC4C83-5DDA-4C44-80B3-EBF62C63277E}" presName="space" presStyleCnt="0"/>
      <dgm:spPr/>
    </dgm:pt>
    <dgm:pt modelId="{C191F547-E828-4A19-A7D1-17C638E26A61}" type="pres">
      <dgm:prSet presAssocID="{05E42058-AC57-4645-A128-1E2D7F3B1BE5}" presName="composite" presStyleCnt="0"/>
      <dgm:spPr/>
    </dgm:pt>
    <dgm:pt modelId="{3B572659-6CFB-4015-880C-5686CE41C580}" type="pres">
      <dgm:prSet presAssocID="{05E42058-AC57-4645-A128-1E2D7F3B1BE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4269AC7-C2C9-418F-BD61-28213A825566}" type="pres">
      <dgm:prSet presAssocID="{05E42058-AC57-4645-A128-1E2D7F3B1BE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F54E607-60C1-4761-919B-743D2E568A38}" type="presOf" srcId="{F8BE5A40-791D-4BA9-ABE2-F725A7F941F8}" destId="{94339DE2-C868-416E-A0B7-DC50BD268625}" srcOrd="0" destOrd="0" presId="urn:microsoft.com/office/officeart/2005/8/layout/hList1"/>
    <dgm:cxn modelId="{23C3D60A-824A-4E63-B3BC-591D380A97D4}" srcId="{F8BE5A40-791D-4BA9-ABE2-F725A7F941F8}" destId="{5E26F689-6CAA-4187-9D45-EDD9688E813A}" srcOrd="0" destOrd="0" parTransId="{E220EA3C-5AC3-4929-A419-483210900331}" sibTransId="{E2A66073-4C85-4873-A366-FC545BAFAAF4}"/>
    <dgm:cxn modelId="{F244FD0E-0BED-4B0B-9277-986E0C36D19E}" srcId="{05E42058-AC57-4645-A128-1E2D7F3B1BE5}" destId="{C746307C-0876-44BF-A0D1-AC4F771F162C}" srcOrd="1" destOrd="0" parTransId="{23369273-2927-4419-928E-E9BAFC5BEDBF}" sibTransId="{B941FB40-2FC9-4D87-AEA8-581D3B7237BB}"/>
    <dgm:cxn modelId="{7EA5D729-ED67-40EF-9472-15533CD5B729}" type="presOf" srcId="{9124AEE1-A767-4833-8BC6-59C737776BCE}" destId="{74269AC7-C2C9-418F-BD61-28213A825566}" srcOrd="0" destOrd="2" presId="urn:microsoft.com/office/officeart/2005/8/layout/hList1"/>
    <dgm:cxn modelId="{80C0E12C-352F-4094-ABB0-FC2391FEA7C8}" srcId="{5E26F689-6CAA-4187-9D45-EDD9688E813A}" destId="{EE078929-6EA8-4C86-9B35-BCD9D683B06D}" srcOrd="2" destOrd="0" parTransId="{7C6F1A80-42EC-49FE-923F-40522592D455}" sibTransId="{546B477B-EAED-4215-96B4-D1DE31B03269}"/>
    <dgm:cxn modelId="{8A417A39-E829-4172-9DDA-909F70E90B26}" type="presOf" srcId="{EDD32608-9DFC-4419-AE5F-F8D5D06D7334}" destId="{A94FEDBC-3877-43B6-A2BA-FBD0E993BABF}" srcOrd="0" destOrd="0" presId="urn:microsoft.com/office/officeart/2005/8/layout/hList1"/>
    <dgm:cxn modelId="{D31ACC41-23EA-4238-8B2B-09FCB2070807}" type="presOf" srcId="{2BF29A87-EE69-49A8-B3DC-A8AF6CFBE6FA}" destId="{94AE32AF-6D8A-4177-968E-4B9EADF96BD8}" srcOrd="0" destOrd="0" presId="urn:microsoft.com/office/officeart/2005/8/layout/hList1"/>
    <dgm:cxn modelId="{DD6B3267-1048-4D02-8BBF-6FF7663BF95C}" type="presOf" srcId="{C9FF10CE-9C3F-43CD-98DC-5B28D67F76C8}" destId="{A94FEDBC-3877-43B6-A2BA-FBD0E993BABF}" srcOrd="0" destOrd="1" presId="urn:microsoft.com/office/officeart/2005/8/layout/hList1"/>
    <dgm:cxn modelId="{5D854968-7E21-4760-832E-F5A9C97BC5D6}" type="presOf" srcId="{EE078929-6EA8-4C86-9B35-BCD9D683B06D}" destId="{94AE32AF-6D8A-4177-968E-4B9EADF96BD8}" srcOrd="0" destOrd="2" presId="urn:microsoft.com/office/officeart/2005/8/layout/hList1"/>
    <dgm:cxn modelId="{BA912A7E-E936-4A8E-8190-171875FA7DD4}" type="presOf" srcId="{C746307C-0876-44BF-A0D1-AC4F771F162C}" destId="{74269AC7-C2C9-418F-BD61-28213A825566}" srcOrd="0" destOrd="1" presId="urn:microsoft.com/office/officeart/2005/8/layout/hList1"/>
    <dgm:cxn modelId="{1C6BC385-B5B9-462E-8EBB-92B9CC972CA4}" type="presOf" srcId="{5E26F689-6CAA-4187-9D45-EDD9688E813A}" destId="{EB66E271-1928-4A63-9A05-63FDBB58AFB4}" srcOrd="0" destOrd="0" presId="urn:microsoft.com/office/officeart/2005/8/layout/hList1"/>
    <dgm:cxn modelId="{A33DD18A-52A4-4E4F-BEFC-126BBABC5194}" srcId="{5E26F689-6CAA-4187-9D45-EDD9688E813A}" destId="{F6EEF4EC-8F85-48B1-8716-0C0DA0335788}" srcOrd="1" destOrd="0" parTransId="{4AA2B946-A5CD-47E9-AD13-7A64C798A861}" sibTransId="{D2F6BB36-C4D3-4E8D-AD79-7AB39452986F}"/>
    <dgm:cxn modelId="{62278F8E-EAF7-4E11-9C8E-9A8B6D16EB1B}" type="presOf" srcId="{F6EEF4EC-8F85-48B1-8716-0C0DA0335788}" destId="{94AE32AF-6D8A-4177-968E-4B9EADF96BD8}" srcOrd="0" destOrd="1" presId="urn:microsoft.com/office/officeart/2005/8/layout/hList1"/>
    <dgm:cxn modelId="{6E1D36A0-0687-45D9-9232-8DACF22D5B9D}" type="presOf" srcId="{53C33509-8837-4A68-981A-842F46960FF6}" destId="{74269AC7-C2C9-418F-BD61-28213A825566}" srcOrd="0" destOrd="0" presId="urn:microsoft.com/office/officeart/2005/8/layout/hList1"/>
    <dgm:cxn modelId="{F369FBAB-827B-44E1-A143-49D581BC0E8E}" srcId="{05E42058-AC57-4645-A128-1E2D7F3B1BE5}" destId="{9124AEE1-A767-4833-8BC6-59C737776BCE}" srcOrd="2" destOrd="0" parTransId="{113E2307-FB61-452F-98D2-E4341E4D556E}" sibTransId="{CCA6D24A-514B-4F99-A111-4B23A4DEC231}"/>
    <dgm:cxn modelId="{5D0872AC-8FC0-495C-9602-09FE539C8FFE}" type="presOf" srcId="{F388678C-5197-4F40-89E6-4DF06C32E1E1}" destId="{056E5F1D-7341-4B37-AB29-6E303DB433BA}" srcOrd="0" destOrd="0" presId="urn:microsoft.com/office/officeart/2005/8/layout/hList1"/>
    <dgm:cxn modelId="{09D0AFAE-2EF5-4CBC-A823-800EDE57942C}" srcId="{F8BE5A40-791D-4BA9-ABE2-F725A7F941F8}" destId="{F388678C-5197-4F40-89E6-4DF06C32E1E1}" srcOrd="1" destOrd="0" parTransId="{7FE80804-46E6-48DE-8E11-1B14A8C1A5A1}" sibTransId="{EBAC4C83-5DDA-4C44-80B3-EBF62C63277E}"/>
    <dgm:cxn modelId="{11630BAF-8AB1-4736-A5DD-FB6728C9058A}" srcId="{5E26F689-6CAA-4187-9D45-EDD9688E813A}" destId="{2BF29A87-EE69-49A8-B3DC-A8AF6CFBE6FA}" srcOrd="0" destOrd="0" parTransId="{ED216E1A-C817-4732-BBF9-C19FF0171F74}" sibTransId="{A9BB3C94-CAD2-4702-8BCB-93DECD790C0D}"/>
    <dgm:cxn modelId="{E26EF5B0-7314-41B2-A644-DB8D11E90980}" srcId="{F388678C-5197-4F40-89E6-4DF06C32E1E1}" destId="{EDD32608-9DFC-4419-AE5F-F8D5D06D7334}" srcOrd="0" destOrd="0" parTransId="{C6CD910F-3A7F-4D37-B7C5-019416F92A1C}" sibTransId="{6A8A96B3-7A3E-4B9F-BB90-4579B9B47D43}"/>
    <dgm:cxn modelId="{4ACF52B5-8326-4DBE-9C9C-D719281159E2}" srcId="{F388678C-5197-4F40-89E6-4DF06C32E1E1}" destId="{C9FF10CE-9C3F-43CD-98DC-5B28D67F76C8}" srcOrd="1" destOrd="0" parTransId="{ECBD4834-EA94-499F-8F77-75817977CEB6}" sibTransId="{5DA9C51D-BA7D-4680-99B3-FD2844A7542A}"/>
    <dgm:cxn modelId="{BBD881DD-8275-4957-A29E-5395F15BDDC9}" type="presOf" srcId="{05E42058-AC57-4645-A128-1E2D7F3B1BE5}" destId="{3B572659-6CFB-4015-880C-5686CE41C580}" srcOrd="0" destOrd="0" presId="urn:microsoft.com/office/officeart/2005/8/layout/hList1"/>
    <dgm:cxn modelId="{2D00FDE1-7910-46F3-BB4B-C9E633F1C690}" srcId="{05E42058-AC57-4645-A128-1E2D7F3B1BE5}" destId="{53C33509-8837-4A68-981A-842F46960FF6}" srcOrd="0" destOrd="0" parTransId="{6FA09F24-3299-4DD0-AE9F-7223FCC6AC62}" sibTransId="{3B62B62F-2045-43D3-9185-43641C380962}"/>
    <dgm:cxn modelId="{F2DEBEE7-9680-4373-A4F2-2D15283BFAA5}" srcId="{F8BE5A40-791D-4BA9-ABE2-F725A7F941F8}" destId="{05E42058-AC57-4645-A128-1E2D7F3B1BE5}" srcOrd="2" destOrd="0" parTransId="{2A1D40C9-6FF8-4E23-A6F7-2CF7D5A910AE}" sibTransId="{4E8B5142-D643-46ED-AFF2-02FF0F92408F}"/>
    <dgm:cxn modelId="{E054BD2E-8898-4FBC-AEA7-67C821DAE188}" type="presParOf" srcId="{94339DE2-C868-416E-A0B7-DC50BD268625}" destId="{71AD225D-C68B-41B1-8990-28CF5D604B44}" srcOrd="0" destOrd="0" presId="urn:microsoft.com/office/officeart/2005/8/layout/hList1"/>
    <dgm:cxn modelId="{EFF4917E-78E3-44BE-981F-25CF00323CA3}" type="presParOf" srcId="{71AD225D-C68B-41B1-8990-28CF5D604B44}" destId="{EB66E271-1928-4A63-9A05-63FDBB58AFB4}" srcOrd="0" destOrd="0" presId="urn:microsoft.com/office/officeart/2005/8/layout/hList1"/>
    <dgm:cxn modelId="{6A5EA18C-C999-450F-BA2B-0C622AF71F07}" type="presParOf" srcId="{71AD225D-C68B-41B1-8990-28CF5D604B44}" destId="{94AE32AF-6D8A-4177-968E-4B9EADF96BD8}" srcOrd="1" destOrd="0" presId="urn:microsoft.com/office/officeart/2005/8/layout/hList1"/>
    <dgm:cxn modelId="{F1F73C82-A557-46AC-A57E-D1B000A0C58B}" type="presParOf" srcId="{94339DE2-C868-416E-A0B7-DC50BD268625}" destId="{12D7CB41-A676-432F-AF43-A04F7592966F}" srcOrd="1" destOrd="0" presId="urn:microsoft.com/office/officeart/2005/8/layout/hList1"/>
    <dgm:cxn modelId="{6015BCAB-CEC8-4DF4-8639-ED02E71F7513}" type="presParOf" srcId="{94339DE2-C868-416E-A0B7-DC50BD268625}" destId="{54899B83-B29E-4607-9901-38F6482FC953}" srcOrd="2" destOrd="0" presId="urn:microsoft.com/office/officeart/2005/8/layout/hList1"/>
    <dgm:cxn modelId="{243B2818-96D8-4E88-AF83-E18A70A7C7A6}" type="presParOf" srcId="{54899B83-B29E-4607-9901-38F6482FC953}" destId="{056E5F1D-7341-4B37-AB29-6E303DB433BA}" srcOrd="0" destOrd="0" presId="urn:microsoft.com/office/officeart/2005/8/layout/hList1"/>
    <dgm:cxn modelId="{E0106EAF-6025-4374-84EE-4F6F23913C5E}" type="presParOf" srcId="{54899B83-B29E-4607-9901-38F6482FC953}" destId="{A94FEDBC-3877-43B6-A2BA-FBD0E993BABF}" srcOrd="1" destOrd="0" presId="urn:microsoft.com/office/officeart/2005/8/layout/hList1"/>
    <dgm:cxn modelId="{CB7F500F-05C2-4E48-BFF0-4FA466C9F9DA}" type="presParOf" srcId="{94339DE2-C868-416E-A0B7-DC50BD268625}" destId="{DB1B4458-78B2-4411-B9CF-2A0D2A1FD293}" srcOrd="3" destOrd="0" presId="urn:microsoft.com/office/officeart/2005/8/layout/hList1"/>
    <dgm:cxn modelId="{242F9968-63FE-482A-9020-93C41E4FB263}" type="presParOf" srcId="{94339DE2-C868-416E-A0B7-DC50BD268625}" destId="{C191F547-E828-4A19-A7D1-17C638E26A61}" srcOrd="4" destOrd="0" presId="urn:microsoft.com/office/officeart/2005/8/layout/hList1"/>
    <dgm:cxn modelId="{EB504C65-7FB2-4B5E-B221-6A71A96DDC79}" type="presParOf" srcId="{C191F547-E828-4A19-A7D1-17C638E26A61}" destId="{3B572659-6CFB-4015-880C-5686CE41C580}" srcOrd="0" destOrd="0" presId="urn:microsoft.com/office/officeart/2005/8/layout/hList1"/>
    <dgm:cxn modelId="{226EE775-1A27-43EB-B5B7-5E5E7ECB2FBE}" type="presParOf" srcId="{C191F547-E828-4A19-A7D1-17C638E26A61}" destId="{74269AC7-C2C9-418F-BD61-28213A82556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BE5A40-791D-4BA9-ABE2-F725A7F941F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26F689-6CAA-4187-9D45-EDD9688E813A}">
      <dgm:prSet phldrT="[Text]"/>
      <dgm:spPr/>
      <dgm:t>
        <a:bodyPr/>
        <a:lstStyle/>
        <a:p>
          <a:r>
            <a:rPr lang="en-US" dirty="0"/>
            <a:t>1</a:t>
          </a:r>
          <a:r>
            <a:rPr lang="en-US" baseline="30000" dirty="0"/>
            <a:t>st</a:t>
          </a:r>
          <a:r>
            <a:rPr lang="en-US" dirty="0"/>
            <a:t> Event	</a:t>
          </a:r>
        </a:p>
      </dgm:t>
    </dgm:pt>
    <dgm:pt modelId="{E220EA3C-5AC3-4929-A419-483210900331}" type="parTrans" cxnId="{23C3D60A-824A-4E63-B3BC-591D380A97D4}">
      <dgm:prSet/>
      <dgm:spPr/>
      <dgm:t>
        <a:bodyPr/>
        <a:lstStyle/>
        <a:p>
          <a:endParaRPr lang="en-US"/>
        </a:p>
      </dgm:t>
    </dgm:pt>
    <dgm:pt modelId="{E2A66073-4C85-4873-A366-FC545BAFAAF4}" type="sibTrans" cxnId="{23C3D60A-824A-4E63-B3BC-591D380A97D4}">
      <dgm:prSet/>
      <dgm:spPr/>
      <dgm:t>
        <a:bodyPr/>
        <a:lstStyle/>
        <a:p>
          <a:endParaRPr lang="en-US"/>
        </a:p>
      </dgm:t>
    </dgm:pt>
    <dgm:pt modelId="{2BF29A87-EE69-49A8-B3DC-A8AF6CFBE6FA}">
      <dgm:prSet phldrT="[Text]"/>
      <dgm:spPr/>
      <dgm:t>
        <a:bodyPr/>
        <a:lstStyle/>
        <a:p>
          <a:pPr algn="l">
            <a:buFont typeface="Wingdings" panose="05000000000000000000" pitchFamily="2" charset="2"/>
            <a:buChar char="ü"/>
          </a:pPr>
          <a:r>
            <a:rPr lang="en-US" dirty="0"/>
            <a:t>Movement to Contact</a:t>
          </a:r>
        </a:p>
      </dgm:t>
    </dgm:pt>
    <dgm:pt modelId="{ED216E1A-C817-4732-BBF9-C19FF0171F74}" type="parTrans" cxnId="{11630BAF-8AB1-4736-A5DD-FB6728C9058A}">
      <dgm:prSet/>
      <dgm:spPr/>
      <dgm:t>
        <a:bodyPr/>
        <a:lstStyle/>
        <a:p>
          <a:endParaRPr lang="en-US"/>
        </a:p>
      </dgm:t>
    </dgm:pt>
    <dgm:pt modelId="{A9BB3C94-CAD2-4702-8BCB-93DECD790C0D}" type="sibTrans" cxnId="{11630BAF-8AB1-4736-A5DD-FB6728C9058A}">
      <dgm:prSet/>
      <dgm:spPr/>
      <dgm:t>
        <a:bodyPr/>
        <a:lstStyle/>
        <a:p>
          <a:endParaRPr lang="en-US"/>
        </a:p>
      </dgm:t>
    </dgm:pt>
    <dgm:pt modelId="{F388678C-5197-4F40-89E6-4DF06C32E1E1}">
      <dgm:prSet phldrT="[Text]"/>
      <dgm:spPr/>
      <dgm:t>
        <a:bodyPr/>
        <a:lstStyle/>
        <a:p>
          <a:r>
            <a:rPr lang="en-US" dirty="0"/>
            <a:t>2</a:t>
          </a:r>
          <a:r>
            <a:rPr lang="en-US" baseline="30000" dirty="0"/>
            <a:t>nd</a:t>
          </a:r>
          <a:r>
            <a:rPr lang="en-US" dirty="0"/>
            <a:t> Event</a:t>
          </a:r>
        </a:p>
      </dgm:t>
    </dgm:pt>
    <dgm:pt modelId="{7FE80804-46E6-48DE-8E11-1B14A8C1A5A1}" type="parTrans" cxnId="{09D0AFAE-2EF5-4CBC-A823-800EDE57942C}">
      <dgm:prSet/>
      <dgm:spPr/>
      <dgm:t>
        <a:bodyPr/>
        <a:lstStyle/>
        <a:p>
          <a:endParaRPr lang="en-US"/>
        </a:p>
      </dgm:t>
    </dgm:pt>
    <dgm:pt modelId="{EBAC4C83-5DDA-4C44-80B3-EBF62C63277E}" type="sibTrans" cxnId="{09D0AFAE-2EF5-4CBC-A823-800EDE57942C}">
      <dgm:prSet/>
      <dgm:spPr/>
      <dgm:t>
        <a:bodyPr/>
        <a:lstStyle/>
        <a:p>
          <a:endParaRPr lang="en-US"/>
        </a:p>
      </dgm:t>
    </dgm:pt>
    <dgm:pt modelId="{EDD32608-9DFC-4419-AE5F-F8D5D06D7334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Ammo Can Lifts</a:t>
          </a:r>
        </a:p>
      </dgm:t>
    </dgm:pt>
    <dgm:pt modelId="{C6CD910F-3A7F-4D37-B7C5-019416F92A1C}" type="parTrans" cxnId="{E26EF5B0-7314-41B2-A644-DB8D11E90980}">
      <dgm:prSet/>
      <dgm:spPr/>
      <dgm:t>
        <a:bodyPr/>
        <a:lstStyle/>
        <a:p>
          <a:endParaRPr lang="en-US"/>
        </a:p>
      </dgm:t>
    </dgm:pt>
    <dgm:pt modelId="{6A8A96B3-7A3E-4B9F-BB90-4579B9B47D43}" type="sibTrans" cxnId="{E26EF5B0-7314-41B2-A644-DB8D11E90980}">
      <dgm:prSet/>
      <dgm:spPr/>
      <dgm:t>
        <a:bodyPr/>
        <a:lstStyle/>
        <a:p>
          <a:endParaRPr lang="en-US"/>
        </a:p>
      </dgm:t>
    </dgm:pt>
    <dgm:pt modelId="{C9FF10CE-9C3F-43CD-98DC-5B28D67F76C8}">
      <dgm:prSet phldrT="[Text]"/>
      <dgm:spPr/>
      <dgm:t>
        <a:bodyPr/>
        <a:lstStyle/>
        <a:p>
          <a:endParaRPr lang="en-US" dirty="0"/>
        </a:p>
      </dgm:t>
    </dgm:pt>
    <dgm:pt modelId="{ECBD4834-EA94-499F-8F77-75817977CEB6}" type="parTrans" cxnId="{4ACF52B5-8326-4DBE-9C9C-D719281159E2}">
      <dgm:prSet/>
      <dgm:spPr/>
      <dgm:t>
        <a:bodyPr/>
        <a:lstStyle/>
        <a:p>
          <a:endParaRPr lang="en-US"/>
        </a:p>
      </dgm:t>
    </dgm:pt>
    <dgm:pt modelId="{5DA9C51D-BA7D-4680-99B3-FD2844A7542A}" type="sibTrans" cxnId="{4ACF52B5-8326-4DBE-9C9C-D719281159E2}">
      <dgm:prSet/>
      <dgm:spPr/>
      <dgm:t>
        <a:bodyPr/>
        <a:lstStyle/>
        <a:p>
          <a:endParaRPr lang="en-US"/>
        </a:p>
      </dgm:t>
    </dgm:pt>
    <dgm:pt modelId="{05E42058-AC57-4645-A128-1E2D7F3B1BE5}">
      <dgm:prSet phldrT="[Text]"/>
      <dgm:spPr/>
      <dgm:t>
        <a:bodyPr/>
        <a:lstStyle/>
        <a:p>
          <a:r>
            <a:rPr lang="en-US" dirty="0"/>
            <a:t>3</a:t>
          </a:r>
          <a:r>
            <a:rPr lang="en-US" baseline="30000" dirty="0"/>
            <a:t>rd</a:t>
          </a:r>
          <a:r>
            <a:rPr lang="en-US" dirty="0"/>
            <a:t> Event</a:t>
          </a:r>
        </a:p>
      </dgm:t>
    </dgm:pt>
    <dgm:pt modelId="{2A1D40C9-6FF8-4E23-A6F7-2CF7D5A910AE}" type="parTrans" cxnId="{F2DEBEE7-9680-4373-A4F2-2D15283BFAA5}">
      <dgm:prSet/>
      <dgm:spPr/>
      <dgm:t>
        <a:bodyPr/>
        <a:lstStyle/>
        <a:p>
          <a:endParaRPr lang="en-US"/>
        </a:p>
      </dgm:t>
    </dgm:pt>
    <dgm:pt modelId="{4E8B5142-D643-46ED-AFF2-02FF0F92408F}" type="sibTrans" cxnId="{F2DEBEE7-9680-4373-A4F2-2D15283BFAA5}">
      <dgm:prSet/>
      <dgm:spPr/>
      <dgm:t>
        <a:bodyPr/>
        <a:lstStyle/>
        <a:p>
          <a:endParaRPr lang="en-US"/>
        </a:p>
      </dgm:t>
    </dgm:pt>
    <dgm:pt modelId="{53C33509-8837-4A68-981A-842F46960FF6}">
      <dgm:prSet phldrT="[Text]"/>
      <dgm:spPr/>
      <dgm:t>
        <a:bodyPr/>
        <a:lstStyle/>
        <a:p>
          <a:pPr algn="l">
            <a:buFont typeface="Wingdings" panose="05000000000000000000" pitchFamily="2" charset="2"/>
            <a:buChar char="ü"/>
          </a:pPr>
          <a:r>
            <a:rPr lang="en-US" dirty="0"/>
            <a:t>Maneuver under Fire</a:t>
          </a:r>
        </a:p>
      </dgm:t>
    </dgm:pt>
    <dgm:pt modelId="{6FA09F24-3299-4DD0-AE9F-7223FCC6AC62}" type="parTrans" cxnId="{2D00FDE1-7910-46F3-BB4B-C9E633F1C690}">
      <dgm:prSet/>
      <dgm:spPr/>
      <dgm:t>
        <a:bodyPr/>
        <a:lstStyle/>
        <a:p>
          <a:endParaRPr lang="en-US"/>
        </a:p>
      </dgm:t>
    </dgm:pt>
    <dgm:pt modelId="{3B62B62F-2045-43D3-9185-43641C380962}" type="sibTrans" cxnId="{2D00FDE1-7910-46F3-BB4B-C9E633F1C690}">
      <dgm:prSet/>
      <dgm:spPr/>
      <dgm:t>
        <a:bodyPr/>
        <a:lstStyle/>
        <a:p>
          <a:endParaRPr lang="en-US"/>
        </a:p>
      </dgm:t>
    </dgm:pt>
    <dgm:pt modelId="{94339DE2-C868-416E-A0B7-DC50BD268625}" type="pres">
      <dgm:prSet presAssocID="{F8BE5A40-791D-4BA9-ABE2-F725A7F941F8}" presName="Name0" presStyleCnt="0">
        <dgm:presLayoutVars>
          <dgm:dir/>
          <dgm:animLvl val="lvl"/>
          <dgm:resizeHandles val="exact"/>
        </dgm:presLayoutVars>
      </dgm:prSet>
      <dgm:spPr/>
    </dgm:pt>
    <dgm:pt modelId="{71AD225D-C68B-41B1-8990-28CF5D604B44}" type="pres">
      <dgm:prSet presAssocID="{5E26F689-6CAA-4187-9D45-EDD9688E813A}" presName="composite" presStyleCnt="0"/>
      <dgm:spPr/>
    </dgm:pt>
    <dgm:pt modelId="{EB66E271-1928-4A63-9A05-63FDBB58AFB4}" type="pres">
      <dgm:prSet presAssocID="{5E26F689-6CAA-4187-9D45-EDD9688E813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4AE32AF-6D8A-4177-968E-4B9EADF96BD8}" type="pres">
      <dgm:prSet presAssocID="{5E26F689-6CAA-4187-9D45-EDD9688E813A}" presName="desTx" presStyleLbl="alignAccFollowNode1" presStyleIdx="0" presStyleCnt="3">
        <dgm:presLayoutVars>
          <dgm:bulletEnabled val="1"/>
        </dgm:presLayoutVars>
      </dgm:prSet>
      <dgm:spPr/>
    </dgm:pt>
    <dgm:pt modelId="{12D7CB41-A676-432F-AF43-A04F7592966F}" type="pres">
      <dgm:prSet presAssocID="{E2A66073-4C85-4873-A366-FC545BAFAAF4}" presName="space" presStyleCnt="0"/>
      <dgm:spPr/>
    </dgm:pt>
    <dgm:pt modelId="{54899B83-B29E-4607-9901-38F6482FC953}" type="pres">
      <dgm:prSet presAssocID="{F388678C-5197-4F40-89E6-4DF06C32E1E1}" presName="composite" presStyleCnt="0"/>
      <dgm:spPr/>
    </dgm:pt>
    <dgm:pt modelId="{056E5F1D-7341-4B37-AB29-6E303DB433BA}" type="pres">
      <dgm:prSet presAssocID="{F388678C-5197-4F40-89E6-4DF06C32E1E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94FEDBC-3877-43B6-A2BA-FBD0E993BABF}" type="pres">
      <dgm:prSet presAssocID="{F388678C-5197-4F40-89E6-4DF06C32E1E1}" presName="desTx" presStyleLbl="alignAccFollowNode1" presStyleIdx="1" presStyleCnt="3">
        <dgm:presLayoutVars>
          <dgm:bulletEnabled val="1"/>
        </dgm:presLayoutVars>
      </dgm:prSet>
      <dgm:spPr/>
    </dgm:pt>
    <dgm:pt modelId="{DB1B4458-78B2-4411-B9CF-2A0D2A1FD293}" type="pres">
      <dgm:prSet presAssocID="{EBAC4C83-5DDA-4C44-80B3-EBF62C63277E}" presName="space" presStyleCnt="0"/>
      <dgm:spPr/>
    </dgm:pt>
    <dgm:pt modelId="{C191F547-E828-4A19-A7D1-17C638E26A61}" type="pres">
      <dgm:prSet presAssocID="{05E42058-AC57-4645-A128-1E2D7F3B1BE5}" presName="composite" presStyleCnt="0"/>
      <dgm:spPr/>
    </dgm:pt>
    <dgm:pt modelId="{3B572659-6CFB-4015-880C-5686CE41C580}" type="pres">
      <dgm:prSet presAssocID="{05E42058-AC57-4645-A128-1E2D7F3B1BE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4269AC7-C2C9-418F-BD61-28213A825566}" type="pres">
      <dgm:prSet presAssocID="{05E42058-AC57-4645-A128-1E2D7F3B1BE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F54E607-60C1-4761-919B-743D2E568A38}" type="presOf" srcId="{F8BE5A40-791D-4BA9-ABE2-F725A7F941F8}" destId="{94339DE2-C868-416E-A0B7-DC50BD268625}" srcOrd="0" destOrd="0" presId="urn:microsoft.com/office/officeart/2005/8/layout/hList1"/>
    <dgm:cxn modelId="{23C3D60A-824A-4E63-B3BC-591D380A97D4}" srcId="{F8BE5A40-791D-4BA9-ABE2-F725A7F941F8}" destId="{5E26F689-6CAA-4187-9D45-EDD9688E813A}" srcOrd="0" destOrd="0" parTransId="{E220EA3C-5AC3-4929-A419-483210900331}" sibTransId="{E2A66073-4C85-4873-A366-FC545BAFAAF4}"/>
    <dgm:cxn modelId="{8A417A39-E829-4172-9DDA-909F70E90B26}" type="presOf" srcId="{EDD32608-9DFC-4419-AE5F-F8D5D06D7334}" destId="{A94FEDBC-3877-43B6-A2BA-FBD0E993BABF}" srcOrd="0" destOrd="0" presId="urn:microsoft.com/office/officeart/2005/8/layout/hList1"/>
    <dgm:cxn modelId="{D31ACC41-23EA-4238-8B2B-09FCB2070807}" type="presOf" srcId="{2BF29A87-EE69-49A8-B3DC-A8AF6CFBE6FA}" destId="{94AE32AF-6D8A-4177-968E-4B9EADF96BD8}" srcOrd="0" destOrd="0" presId="urn:microsoft.com/office/officeart/2005/8/layout/hList1"/>
    <dgm:cxn modelId="{DD6B3267-1048-4D02-8BBF-6FF7663BF95C}" type="presOf" srcId="{C9FF10CE-9C3F-43CD-98DC-5B28D67F76C8}" destId="{A94FEDBC-3877-43B6-A2BA-FBD0E993BABF}" srcOrd="0" destOrd="1" presId="urn:microsoft.com/office/officeart/2005/8/layout/hList1"/>
    <dgm:cxn modelId="{1C6BC385-B5B9-462E-8EBB-92B9CC972CA4}" type="presOf" srcId="{5E26F689-6CAA-4187-9D45-EDD9688E813A}" destId="{EB66E271-1928-4A63-9A05-63FDBB58AFB4}" srcOrd="0" destOrd="0" presId="urn:microsoft.com/office/officeart/2005/8/layout/hList1"/>
    <dgm:cxn modelId="{6E1D36A0-0687-45D9-9232-8DACF22D5B9D}" type="presOf" srcId="{53C33509-8837-4A68-981A-842F46960FF6}" destId="{74269AC7-C2C9-418F-BD61-28213A825566}" srcOrd="0" destOrd="0" presId="urn:microsoft.com/office/officeart/2005/8/layout/hList1"/>
    <dgm:cxn modelId="{5D0872AC-8FC0-495C-9602-09FE539C8FFE}" type="presOf" srcId="{F388678C-5197-4F40-89E6-4DF06C32E1E1}" destId="{056E5F1D-7341-4B37-AB29-6E303DB433BA}" srcOrd="0" destOrd="0" presId="urn:microsoft.com/office/officeart/2005/8/layout/hList1"/>
    <dgm:cxn modelId="{09D0AFAE-2EF5-4CBC-A823-800EDE57942C}" srcId="{F8BE5A40-791D-4BA9-ABE2-F725A7F941F8}" destId="{F388678C-5197-4F40-89E6-4DF06C32E1E1}" srcOrd="1" destOrd="0" parTransId="{7FE80804-46E6-48DE-8E11-1B14A8C1A5A1}" sibTransId="{EBAC4C83-5DDA-4C44-80B3-EBF62C63277E}"/>
    <dgm:cxn modelId="{11630BAF-8AB1-4736-A5DD-FB6728C9058A}" srcId="{5E26F689-6CAA-4187-9D45-EDD9688E813A}" destId="{2BF29A87-EE69-49A8-B3DC-A8AF6CFBE6FA}" srcOrd="0" destOrd="0" parTransId="{ED216E1A-C817-4732-BBF9-C19FF0171F74}" sibTransId="{A9BB3C94-CAD2-4702-8BCB-93DECD790C0D}"/>
    <dgm:cxn modelId="{E26EF5B0-7314-41B2-A644-DB8D11E90980}" srcId="{F388678C-5197-4F40-89E6-4DF06C32E1E1}" destId="{EDD32608-9DFC-4419-AE5F-F8D5D06D7334}" srcOrd="0" destOrd="0" parTransId="{C6CD910F-3A7F-4D37-B7C5-019416F92A1C}" sibTransId="{6A8A96B3-7A3E-4B9F-BB90-4579B9B47D43}"/>
    <dgm:cxn modelId="{4ACF52B5-8326-4DBE-9C9C-D719281159E2}" srcId="{F388678C-5197-4F40-89E6-4DF06C32E1E1}" destId="{C9FF10CE-9C3F-43CD-98DC-5B28D67F76C8}" srcOrd="1" destOrd="0" parTransId="{ECBD4834-EA94-499F-8F77-75817977CEB6}" sibTransId="{5DA9C51D-BA7D-4680-99B3-FD2844A7542A}"/>
    <dgm:cxn modelId="{BBD881DD-8275-4957-A29E-5395F15BDDC9}" type="presOf" srcId="{05E42058-AC57-4645-A128-1E2D7F3B1BE5}" destId="{3B572659-6CFB-4015-880C-5686CE41C580}" srcOrd="0" destOrd="0" presId="urn:microsoft.com/office/officeart/2005/8/layout/hList1"/>
    <dgm:cxn modelId="{2D00FDE1-7910-46F3-BB4B-C9E633F1C690}" srcId="{05E42058-AC57-4645-A128-1E2D7F3B1BE5}" destId="{53C33509-8837-4A68-981A-842F46960FF6}" srcOrd="0" destOrd="0" parTransId="{6FA09F24-3299-4DD0-AE9F-7223FCC6AC62}" sibTransId="{3B62B62F-2045-43D3-9185-43641C380962}"/>
    <dgm:cxn modelId="{F2DEBEE7-9680-4373-A4F2-2D15283BFAA5}" srcId="{F8BE5A40-791D-4BA9-ABE2-F725A7F941F8}" destId="{05E42058-AC57-4645-A128-1E2D7F3B1BE5}" srcOrd="2" destOrd="0" parTransId="{2A1D40C9-6FF8-4E23-A6F7-2CF7D5A910AE}" sibTransId="{4E8B5142-D643-46ED-AFF2-02FF0F92408F}"/>
    <dgm:cxn modelId="{E054BD2E-8898-4FBC-AEA7-67C821DAE188}" type="presParOf" srcId="{94339DE2-C868-416E-A0B7-DC50BD268625}" destId="{71AD225D-C68B-41B1-8990-28CF5D604B44}" srcOrd="0" destOrd="0" presId="urn:microsoft.com/office/officeart/2005/8/layout/hList1"/>
    <dgm:cxn modelId="{EFF4917E-78E3-44BE-981F-25CF00323CA3}" type="presParOf" srcId="{71AD225D-C68B-41B1-8990-28CF5D604B44}" destId="{EB66E271-1928-4A63-9A05-63FDBB58AFB4}" srcOrd="0" destOrd="0" presId="urn:microsoft.com/office/officeart/2005/8/layout/hList1"/>
    <dgm:cxn modelId="{6A5EA18C-C999-450F-BA2B-0C622AF71F07}" type="presParOf" srcId="{71AD225D-C68B-41B1-8990-28CF5D604B44}" destId="{94AE32AF-6D8A-4177-968E-4B9EADF96BD8}" srcOrd="1" destOrd="0" presId="urn:microsoft.com/office/officeart/2005/8/layout/hList1"/>
    <dgm:cxn modelId="{F1F73C82-A557-46AC-A57E-D1B000A0C58B}" type="presParOf" srcId="{94339DE2-C868-416E-A0B7-DC50BD268625}" destId="{12D7CB41-A676-432F-AF43-A04F7592966F}" srcOrd="1" destOrd="0" presId="urn:microsoft.com/office/officeart/2005/8/layout/hList1"/>
    <dgm:cxn modelId="{6015BCAB-CEC8-4DF4-8639-ED02E71F7513}" type="presParOf" srcId="{94339DE2-C868-416E-A0B7-DC50BD268625}" destId="{54899B83-B29E-4607-9901-38F6482FC953}" srcOrd="2" destOrd="0" presId="urn:microsoft.com/office/officeart/2005/8/layout/hList1"/>
    <dgm:cxn modelId="{243B2818-96D8-4E88-AF83-E18A70A7C7A6}" type="presParOf" srcId="{54899B83-B29E-4607-9901-38F6482FC953}" destId="{056E5F1D-7341-4B37-AB29-6E303DB433BA}" srcOrd="0" destOrd="0" presId="urn:microsoft.com/office/officeart/2005/8/layout/hList1"/>
    <dgm:cxn modelId="{E0106EAF-6025-4374-84EE-4F6F23913C5E}" type="presParOf" srcId="{54899B83-B29E-4607-9901-38F6482FC953}" destId="{A94FEDBC-3877-43B6-A2BA-FBD0E993BABF}" srcOrd="1" destOrd="0" presId="urn:microsoft.com/office/officeart/2005/8/layout/hList1"/>
    <dgm:cxn modelId="{CB7F500F-05C2-4E48-BFF0-4FA466C9F9DA}" type="presParOf" srcId="{94339DE2-C868-416E-A0B7-DC50BD268625}" destId="{DB1B4458-78B2-4411-B9CF-2A0D2A1FD293}" srcOrd="3" destOrd="0" presId="urn:microsoft.com/office/officeart/2005/8/layout/hList1"/>
    <dgm:cxn modelId="{242F9968-63FE-482A-9020-93C41E4FB263}" type="presParOf" srcId="{94339DE2-C868-416E-A0B7-DC50BD268625}" destId="{C191F547-E828-4A19-A7D1-17C638E26A61}" srcOrd="4" destOrd="0" presId="urn:microsoft.com/office/officeart/2005/8/layout/hList1"/>
    <dgm:cxn modelId="{EB504C65-7FB2-4B5E-B221-6A71A96DDC79}" type="presParOf" srcId="{C191F547-E828-4A19-A7D1-17C638E26A61}" destId="{3B572659-6CFB-4015-880C-5686CE41C580}" srcOrd="0" destOrd="0" presId="urn:microsoft.com/office/officeart/2005/8/layout/hList1"/>
    <dgm:cxn modelId="{226EE775-1A27-43EB-B5B7-5E5E7ECB2FBE}" type="presParOf" srcId="{C191F547-E828-4A19-A7D1-17C638E26A61}" destId="{74269AC7-C2C9-418F-BD61-28213A82556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6E271-1928-4A63-9A05-63FDBB58AFB4}">
      <dsp:nvSpPr>
        <dsp:cNvPr id="0" name=""/>
        <dsp:cNvSpPr/>
      </dsp:nvSpPr>
      <dsp:spPr>
        <a:xfrm>
          <a:off x="2540" y="44754"/>
          <a:ext cx="2476500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Gender</a:t>
          </a:r>
        </a:p>
      </dsp:txBody>
      <dsp:txXfrm>
        <a:off x="2540" y="44754"/>
        <a:ext cx="2476500" cy="806400"/>
      </dsp:txXfrm>
    </dsp:sp>
    <dsp:sp modelId="{94AE32AF-6D8A-4177-968E-4B9EADF96BD8}">
      <dsp:nvSpPr>
        <dsp:cNvPr id="0" name=""/>
        <dsp:cNvSpPr/>
      </dsp:nvSpPr>
      <dsp:spPr>
        <a:xfrm>
          <a:off x="2540" y="851154"/>
          <a:ext cx="2476500" cy="39967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800" kern="1200" dirty="0"/>
            <a:t>Male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800" kern="1200" dirty="0"/>
            <a:t>Female</a:t>
          </a:r>
        </a:p>
      </dsp:txBody>
      <dsp:txXfrm>
        <a:off x="2540" y="851154"/>
        <a:ext cx="2476500" cy="3996719"/>
      </dsp:txXfrm>
    </dsp:sp>
    <dsp:sp modelId="{056E5F1D-7341-4B37-AB29-6E303DB433BA}">
      <dsp:nvSpPr>
        <dsp:cNvPr id="0" name=""/>
        <dsp:cNvSpPr/>
      </dsp:nvSpPr>
      <dsp:spPr>
        <a:xfrm>
          <a:off x="2825750" y="44754"/>
          <a:ext cx="2476500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Altitude</a:t>
          </a:r>
        </a:p>
      </dsp:txBody>
      <dsp:txXfrm>
        <a:off x="2825750" y="44754"/>
        <a:ext cx="2476500" cy="806400"/>
      </dsp:txXfrm>
    </dsp:sp>
    <dsp:sp modelId="{A94FEDBC-3877-43B6-A2BA-FBD0E993BABF}">
      <dsp:nvSpPr>
        <dsp:cNvPr id="0" name=""/>
        <dsp:cNvSpPr/>
      </dsp:nvSpPr>
      <dsp:spPr>
        <a:xfrm>
          <a:off x="2825750" y="851154"/>
          <a:ext cx="2476500" cy="39967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800" kern="1200" dirty="0"/>
            <a:t>&gt;4500ft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800" kern="1200" dirty="0"/>
            <a:t>&lt;4500ft</a:t>
          </a:r>
        </a:p>
      </dsp:txBody>
      <dsp:txXfrm>
        <a:off x="2825750" y="851154"/>
        <a:ext cx="2476500" cy="3996719"/>
      </dsp:txXfrm>
    </dsp:sp>
    <dsp:sp modelId="{3B572659-6CFB-4015-880C-5686CE41C580}">
      <dsp:nvSpPr>
        <dsp:cNvPr id="0" name=""/>
        <dsp:cNvSpPr/>
      </dsp:nvSpPr>
      <dsp:spPr>
        <a:xfrm>
          <a:off x="5648960" y="44754"/>
          <a:ext cx="2476500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Age</a:t>
          </a:r>
        </a:p>
      </dsp:txBody>
      <dsp:txXfrm>
        <a:off x="5648960" y="44754"/>
        <a:ext cx="2476500" cy="806400"/>
      </dsp:txXfrm>
    </dsp:sp>
    <dsp:sp modelId="{74269AC7-C2C9-418F-BD61-28213A825566}">
      <dsp:nvSpPr>
        <dsp:cNvPr id="0" name=""/>
        <dsp:cNvSpPr/>
      </dsp:nvSpPr>
      <dsp:spPr>
        <a:xfrm>
          <a:off x="5648960" y="851154"/>
          <a:ext cx="2476500" cy="39967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800" kern="1200" dirty="0"/>
            <a:t>17-20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800" kern="1200" dirty="0"/>
            <a:t>21-25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800" kern="1200" dirty="0"/>
            <a:t>26-30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800" kern="1200" dirty="0"/>
            <a:t>31-35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800" kern="1200" dirty="0"/>
            <a:t>36-40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800" kern="1200" dirty="0"/>
            <a:t>41-45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800" kern="1200"/>
            <a:t>46-50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800" kern="1200" dirty="0"/>
            <a:t>51+</a:t>
          </a:r>
        </a:p>
      </dsp:txBody>
      <dsp:txXfrm>
        <a:off x="5648960" y="851154"/>
        <a:ext cx="2476500" cy="39967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6E271-1928-4A63-9A05-63FDBB58AFB4}">
      <dsp:nvSpPr>
        <dsp:cNvPr id="0" name=""/>
        <dsp:cNvSpPr/>
      </dsp:nvSpPr>
      <dsp:spPr>
        <a:xfrm>
          <a:off x="2540" y="398802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1</a:t>
          </a:r>
          <a:r>
            <a:rPr lang="en-US" sz="3500" kern="1200" baseline="30000" dirty="0"/>
            <a:t>st</a:t>
          </a:r>
          <a:r>
            <a:rPr lang="en-US" sz="3500" kern="1200" dirty="0"/>
            <a:t> Event	</a:t>
          </a:r>
        </a:p>
      </dsp:txBody>
      <dsp:txXfrm>
        <a:off x="2540" y="398802"/>
        <a:ext cx="2476500" cy="990600"/>
      </dsp:txXfrm>
    </dsp:sp>
    <dsp:sp modelId="{94AE32AF-6D8A-4177-968E-4B9EADF96BD8}">
      <dsp:nvSpPr>
        <dsp:cNvPr id="0" name=""/>
        <dsp:cNvSpPr/>
      </dsp:nvSpPr>
      <dsp:spPr>
        <a:xfrm>
          <a:off x="2540" y="1389402"/>
          <a:ext cx="2476500" cy="31044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3500" kern="1200" dirty="0"/>
            <a:t>Pullups</a:t>
          </a:r>
        </a:p>
        <a:p>
          <a:pPr marL="285750" lvl="1" indent="-285750" algn="ctr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3500" kern="1200" dirty="0"/>
            <a:t>or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3500" kern="1200" dirty="0"/>
            <a:t>Pushups</a:t>
          </a:r>
        </a:p>
      </dsp:txBody>
      <dsp:txXfrm>
        <a:off x="2540" y="1389402"/>
        <a:ext cx="2476500" cy="3104423"/>
      </dsp:txXfrm>
    </dsp:sp>
    <dsp:sp modelId="{056E5F1D-7341-4B37-AB29-6E303DB433BA}">
      <dsp:nvSpPr>
        <dsp:cNvPr id="0" name=""/>
        <dsp:cNvSpPr/>
      </dsp:nvSpPr>
      <dsp:spPr>
        <a:xfrm>
          <a:off x="2825750" y="398802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2</a:t>
          </a:r>
          <a:r>
            <a:rPr lang="en-US" sz="3500" kern="1200" baseline="30000" dirty="0"/>
            <a:t>nd</a:t>
          </a:r>
          <a:r>
            <a:rPr lang="en-US" sz="3500" kern="1200" dirty="0"/>
            <a:t> Event</a:t>
          </a:r>
        </a:p>
      </dsp:txBody>
      <dsp:txXfrm>
        <a:off x="2825750" y="398802"/>
        <a:ext cx="2476500" cy="990600"/>
      </dsp:txXfrm>
    </dsp:sp>
    <dsp:sp modelId="{A94FEDBC-3877-43B6-A2BA-FBD0E993BABF}">
      <dsp:nvSpPr>
        <dsp:cNvPr id="0" name=""/>
        <dsp:cNvSpPr/>
      </dsp:nvSpPr>
      <dsp:spPr>
        <a:xfrm>
          <a:off x="2825750" y="1389402"/>
          <a:ext cx="2476500" cy="31044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3500" kern="1200" dirty="0"/>
            <a:t>Crunches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500" kern="1200" dirty="0"/>
        </a:p>
      </dsp:txBody>
      <dsp:txXfrm>
        <a:off x="2825750" y="1389402"/>
        <a:ext cx="2476500" cy="3104423"/>
      </dsp:txXfrm>
    </dsp:sp>
    <dsp:sp modelId="{3B572659-6CFB-4015-880C-5686CE41C580}">
      <dsp:nvSpPr>
        <dsp:cNvPr id="0" name=""/>
        <dsp:cNvSpPr/>
      </dsp:nvSpPr>
      <dsp:spPr>
        <a:xfrm>
          <a:off x="5648960" y="398802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3</a:t>
          </a:r>
          <a:r>
            <a:rPr lang="en-US" sz="3500" kern="1200" baseline="30000" dirty="0"/>
            <a:t>rd</a:t>
          </a:r>
          <a:r>
            <a:rPr lang="en-US" sz="3500" kern="1200" dirty="0"/>
            <a:t> Event</a:t>
          </a:r>
        </a:p>
      </dsp:txBody>
      <dsp:txXfrm>
        <a:off x="5648960" y="398802"/>
        <a:ext cx="2476500" cy="990600"/>
      </dsp:txXfrm>
    </dsp:sp>
    <dsp:sp modelId="{74269AC7-C2C9-418F-BD61-28213A825566}">
      <dsp:nvSpPr>
        <dsp:cNvPr id="0" name=""/>
        <dsp:cNvSpPr/>
      </dsp:nvSpPr>
      <dsp:spPr>
        <a:xfrm>
          <a:off x="5648960" y="1389402"/>
          <a:ext cx="2476500" cy="31044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3500" kern="1200" dirty="0"/>
            <a:t>3 Mile Run</a:t>
          </a:r>
        </a:p>
        <a:p>
          <a:pPr marL="285750" lvl="1" indent="-285750" algn="ctr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3500" kern="1200" dirty="0"/>
            <a:t>or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3500" kern="1200" dirty="0"/>
            <a:t>5000m Row</a:t>
          </a:r>
        </a:p>
      </dsp:txBody>
      <dsp:txXfrm>
        <a:off x="5648960" y="1389402"/>
        <a:ext cx="2476500" cy="31044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6E271-1928-4A63-9A05-63FDBB58AFB4}">
      <dsp:nvSpPr>
        <dsp:cNvPr id="0" name=""/>
        <dsp:cNvSpPr/>
      </dsp:nvSpPr>
      <dsp:spPr>
        <a:xfrm>
          <a:off x="2540" y="1106417"/>
          <a:ext cx="2476500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1</a:t>
          </a:r>
          <a:r>
            <a:rPr lang="en-US" sz="3100" kern="1200" baseline="30000" dirty="0"/>
            <a:t>st</a:t>
          </a:r>
          <a:r>
            <a:rPr lang="en-US" sz="3100" kern="1200" dirty="0"/>
            <a:t> Event	</a:t>
          </a:r>
        </a:p>
      </dsp:txBody>
      <dsp:txXfrm>
        <a:off x="2540" y="1106417"/>
        <a:ext cx="2476500" cy="892800"/>
      </dsp:txXfrm>
    </dsp:sp>
    <dsp:sp modelId="{94AE32AF-6D8A-4177-968E-4B9EADF96BD8}">
      <dsp:nvSpPr>
        <dsp:cNvPr id="0" name=""/>
        <dsp:cNvSpPr/>
      </dsp:nvSpPr>
      <dsp:spPr>
        <a:xfrm>
          <a:off x="2540" y="1999217"/>
          <a:ext cx="2476500" cy="17869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3100" kern="1200" dirty="0"/>
            <a:t>Movement to Contact</a:t>
          </a:r>
        </a:p>
      </dsp:txBody>
      <dsp:txXfrm>
        <a:off x="2540" y="1999217"/>
        <a:ext cx="2476500" cy="1786995"/>
      </dsp:txXfrm>
    </dsp:sp>
    <dsp:sp modelId="{056E5F1D-7341-4B37-AB29-6E303DB433BA}">
      <dsp:nvSpPr>
        <dsp:cNvPr id="0" name=""/>
        <dsp:cNvSpPr/>
      </dsp:nvSpPr>
      <dsp:spPr>
        <a:xfrm>
          <a:off x="2825750" y="1106417"/>
          <a:ext cx="2476500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2</a:t>
          </a:r>
          <a:r>
            <a:rPr lang="en-US" sz="3100" kern="1200" baseline="30000" dirty="0"/>
            <a:t>nd</a:t>
          </a:r>
          <a:r>
            <a:rPr lang="en-US" sz="3100" kern="1200" dirty="0"/>
            <a:t> Event</a:t>
          </a:r>
        </a:p>
      </dsp:txBody>
      <dsp:txXfrm>
        <a:off x="2825750" y="1106417"/>
        <a:ext cx="2476500" cy="892800"/>
      </dsp:txXfrm>
    </dsp:sp>
    <dsp:sp modelId="{A94FEDBC-3877-43B6-A2BA-FBD0E993BABF}">
      <dsp:nvSpPr>
        <dsp:cNvPr id="0" name=""/>
        <dsp:cNvSpPr/>
      </dsp:nvSpPr>
      <dsp:spPr>
        <a:xfrm>
          <a:off x="2825750" y="1999217"/>
          <a:ext cx="2476500" cy="17869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3100" kern="1200" dirty="0"/>
            <a:t>Ammo Can Lifts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100" kern="1200" dirty="0"/>
        </a:p>
      </dsp:txBody>
      <dsp:txXfrm>
        <a:off x="2825750" y="1999217"/>
        <a:ext cx="2476500" cy="1786995"/>
      </dsp:txXfrm>
    </dsp:sp>
    <dsp:sp modelId="{3B572659-6CFB-4015-880C-5686CE41C580}">
      <dsp:nvSpPr>
        <dsp:cNvPr id="0" name=""/>
        <dsp:cNvSpPr/>
      </dsp:nvSpPr>
      <dsp:spPr>
        <a:xfrm>
          <a:off x="5648960" y="1106417"/>
          <a:ext cx="2476500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3</a:t>
          </a:r>
          <a:r>
            <a:rPr lang="en-US" sz="3100" kern="1200" baseline="30000" dirty="0"/>
            <a:t>rd</a:t>
          </a:r>
          <a:r>
            <a:rPr lang="en-US" sz="3100" kern="1200" dirty="0"/>
            <a:t> Event</a:t>
          </a:r>
        </a:p>
      </dsp:txBody>
      <dsp:txXfrm>
        <a:off x="5648960" y="1106417"/>
        <a:ext cx="2476500" cy="892800"/>
      </dsp:txXfrm>
    </dsp:sp>
    <dsp:sp modelId="{74269AC7-C2C9-418F-BD61-28213A825566}">
      <dsp:nvSpPr>
        <dsp:cNvPr id="0" name=""/>
        <dsp:cNvSpPr/>
      </dsp:nvSpPr>
      <dsp:spPr>
        <a:xfrm>
          <a:off x="5648960" y="1999217"/>
          <a:ext cx="2476500" cy="17869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3100" kern="1200" dirty="0"/>
            <a:t>Maneuver under Fire</a:t>
          </a:r>
        </a:p>
      </dsp:txBody>
      <dsp:txXfrm>
        <a:off x="5648960" y="1999217"/>
        <a:ext cx="2476500" cy="1786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05A6E-3959-4774-B655-A8CC57FC90C5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03C75-E9DB-4EB3-A6CA-019F085E7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34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59F2B-899C-46C4-8A82-4165271A8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B0A9B-9F0E-47D5-AC69-C7D0C3E90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3E061-0898-46A6-9E51-8E91E4BD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2BF3-9F4A-47B3-971F-AF948C6C1FC7}" type="datetime1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872DF-F2F7-43C5-B64B-216A51D1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68EC9-00A4-4424-AAF5-15BF8397B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BAD5-04D6-4521-B303-9A6E9FE1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D1BE7-4FC8-4571-9045-9CAB1BAB7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CA14F-781F-4A74-8F68-4E2834C4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3C4E-A9DD-43C7-9669-C54027377404}" type="datetime1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CE725-BF94-48A4-8A7E-324EC66AE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22822-44EB-4053-9A2A-2AA4B568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5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59923A-3340-4B91-8249-B4A4C5E46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925CA-EB87-4698-A27C-59C7FA0DB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45258-D77E-41C6-8609-E8C8E715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FFC7-22F6-401A-ABB4-2EDB04805709}" type="datetime1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E7932-699D-43E8-99E2-2D6EDD5C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08A65-E837-4D1C-8C7A-9EFA4A13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0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83327-C16E-4D6F-8995-229C0462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6B0DA-11F1-4DF4-938C-87FA6FFB4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7B0E2-71F5-4C88-899F-CFBA2527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1092-0841-415B-8450-35C06A6F0B83}" type="datetime1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44EBD-85D4-4562-B265-E4C18DEB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70FB7-4E0E-4BB5-BBBA-435A1304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7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9A16-80B8-40D9-88A5-868C36A50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BFA15-D757-45EF-A8D2-7DF156F05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EB51A-01ED-43C5-9675-6AD15103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4901-5673-4044-9E69-BE47C532A35F}" type="datetime1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40748-FE65-4A5D-A346-22E64798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42A61-E354-434D-A18F-5B0F2489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9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4FC9-D88A-4F75-8CC9-07C8BE009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87B02-54BB-42DC-A894-57B9F759D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8F205-E389-4252-BB8E-3475E6B93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FA8C3-39F8-4D53-8866-32CB7E1B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2DB8-5AD8-4845-BA38-62944DCD721E}" type="datetime1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A0515-6788-4BF3-9065-ABA54393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7D3C8-0A15-47D9-9F7B-BDD6C9DA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9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0B18-4E5E-497A-AC32-57B0B0A1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4E70F-E09D-4170-829D-2C2F8EA1D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872B6-A118-4B46-A677-AD9A374FC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93D23-3576-40BD-910C-FD2725292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0DD3B-24E2-4C4E-9A38-9A9AF3C65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A2FB4-CE6B-4C14-B1D0-F0EE2F14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B601-D401-41ED-9AAC-3301D302820C}" type="datetime1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0911C-FF0C-4E1C-A8D4-0A124A75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50CE12-BAE2-41D9-9C1F-BA34AA73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77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29FE-076D-4513-B898-5F8BDB791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B3DD6-4502-4AE3-8CD2-CE46E82B9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3AD5-DA77-407D-B3A1-2311E8562521}" type="datetime1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DEEA7-D472-4622-8447-0933F025D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6E4F8-7154-4FC4-8038-61713A94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0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715D3F-D02B-4A73-AC36-39D6EEB2B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398A-3845-4E43-90C3-7AA2F8D71837}" type="datetime1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891506-0172-4CED-8A2D-09A5E0D6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B6992-CDB7-42E2-A274-471C28CA7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0EA36-B4DF-4C6A-9E32-259573827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47710-03EB-4D51-BD19-8F7E45004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553EE-D028-45A0-9C3C-5EB4B3B7D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E991D-6F26-4E37-8EB7-E838E87B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1A73-E4ED-4275-92C3-E55ACB05B386}" type="datetime1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A4F7B-7C65-4259-9C6E-5A98C15A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3F6A9-C935-45A2-A7D0-AFAD86A8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7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08D4-79E3-46F2-BA9A-C9DC2EC4A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B43BF2-9626-416D-A1C2-C88675784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8DB73-3253-4F6E-802A-FA41F752E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6AF4D-2693-4C3A-BD15-C08FEDA5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C546-3C56-45BE-8ADA-C26F987F28A9}" type="datetime1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C8F05-40D2-4EB0-B4D0-CB36055C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5615B-C51D-4976-938F-A0CE1E06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D8DC5-2F60-479F-9E83-3E74EAE2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76A88-D833-4EAC-874D-52AEEA092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BF681-79F1-44B2-BFC7-B0EC371E0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0BA86-27E0-4A60-9006-0749AA98DB66}" type="datetime1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F4524-97FA-4C3C-A8F9-B149A366E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B0791-4683-4DAD-A382-E0CFE40A5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16D9E42-BCB7-4981-BD36-87516E2818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9219479"/>
              </p:ext>
            </p:extLst>
          </p:nvPr>
        </p:nvGraphicFramePr>
        <p:xfrm>
          <a:off x="2032000" y="1245704"/>
          <a:ext cx="8128000" cy="4892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53DE1A-1713-4F2F-B243-EE13E62D59FD}"/>
              </a:ext>
            </a:extLst>
          </p:cNvPr>
          <p:cNvSpPr txBox="1"/>
          <p:nvPr/>
        </p:nvSpPr>
        <p:spPr>
          <a:xfrm>
            <a:off x="2031999" y="334946"/>
            <a:ext cx="79336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PFT &amp; CFT Scoring Considerations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30DA3E-73A5-488F-881F-A838C647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491-A0EC-4FD6-8C18-E1C528A71B72}" type="datetime1">
              <a:rPr lang="en-US" smtClean="0"/>
              <a:t>5/25/2021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16D9E42-BCB7-4981-BD36-87516E2818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7078460"/>
              </p:ext>
            </p:extLst>
          </p:nvPr>
        </p:nvGraphicFramePr>
        <p:xfrm>
          <a:off x="2032000" y="1245704"/>
          <a:ext cx="8128000" cy="4892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53DE1A-1713-4F2F-B243-EE13E62D59FD}"/>
              </a:ext>
            </a:extLst>
          </p:cNvPr>
          <p:cNvSpPr txBox="1"/>
          <p:nvPr/>
        </p:nvSpPr>
        <p:spPr>
          <a:xfrm>
            <a:off x="1925983" y="476263"/>
            <a:ext cx="5870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PFT Events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370492-75A9-4679-939F-E6B3B865FD3E}"/>
              </a:ext>
            </a:extLst>
          </p:cNvPr>
          <p:cNvSpPr txBox="1"/>
          <p:nvPr/>
        </p:nvSpPr>
        <p:spPr>
          <a:xfrm rot="18817978">
            <a:off x="4797287" y="3949147"/>
            <a:ext cx="2862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5400" dirty="0">
                <a:latin typeface="Indie Flower" panose="02000000000000000000" pitchFamily="2" charset="0"/>
              </a:rPr>
              <a:t>Planks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A2846D-9F2D-40D3-9259-8E6D0355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DD96-F61B-4034-BF0D-F44E9B2ECB09}" type="datetime1">
              <a:rPr lang="en-US" smtClean="0"/>
              <a:t>5/25/2021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5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16D9E42-BCB7-4981-BD36-87516E2818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714192"/>
              </p:ext>
            </p:extLst>
          </p:nvPr>
        </p:nvGraphicFramePr>
        <p:xfrm>
          <a:off x="2032000" y="1245704"/>
          <a:ext cx="8128000" cy="4892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53DE1A-1713-4F2F-B243-EE13E62D59FD}"/>
              </a:ext>
            </a:extLst>
          </p:cNvPr>
          <p:cNvSpPr txBox="1"/>
          <p:nvPr/>
        </p:nvSpPr>
        <p:spPr>
          <a:xfrm>
            <a:off x="1925983" y="476263"/>
            <a:ext cx="5870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CFT Events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A2846D-9F2D-40D3-9259-8E6D0355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DD96-F61B-4034-BF0D-F44E9B2ECB09}" type="datetime1">
              <a:rPr lang="en-US" smtClean="0"/>
              <a:t>5/25/2021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04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64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Indie Flower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Beau</dc:creator>
  <cp:lastModifiedBy>Beau Rogers</cp:lastModifiedBy>
  <cp:revision>13</cp:revision>
  <dcterms:created xsi:type="dcterms:W3CDTF">2021-05-15T23:52:16Z</dcterms:created>
  <dcterms:modified xsi:type="dcterms:W3CDTF">2021-05-26T03:15:47Z</dcterms:modified>
</cp:coreProperties>
</file>