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63BCB-6852-4726-BA43-A7343DA6624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6D7A64-E89E-409F-ACC9-EE6526F8E1C6}">
      <dgm:prSet phldrT="[Text]"/>
      <dgm:spPr/>
      <dgm:t>
        <a:bodyPr/>
        <a:lstStyle/>
        <a:p>
          <a:pPr algn="ctr"/>
          <a:r>
            <a:rPr lang="en-US" dirty="0" err="1"/>
            <a:t>PFT</a:t>
          </a:r>
          <a:endParaRPr lang="en-US" dirty="0"/>
        </a:p>
      </dgm:t>
    </dgm:pt>
    <dgm:pt modelId="{40DF6526-55D8-4FF8-B782-015F287A2944}" type="parTrans" cxnId="{BD808539-9801-497F-A089-E2A0EAE25888}">
      <dgm:prSet/>
      <dgm:spPr/>
      <dgm:t>
        <a:bodyPr/>
        <a:lstStyle/>
        <a:p>
          <a:pPr algn="ctr"/>
          <a:endParaRPr lang="en-US"/>
        </a:p>
      </dgm:t>
    </dgm:pt>
    <dgm:pt modelId="{9BBF48A2-1668-4271-9EBD-66B047947C2A}" type="sibTrans" cxnId="{BD808539-9801-497F-A089-E2A0EAE25888}">
      <dgm:prSet/>
      <dgm:spPr/>
      <dgm:t>
        <a:bodyPr/>
        <a:lstStyle/>
        <a:p>
          <a:pPr algn="ctr"/>
          <a:endParaRPr lang="en-US"/>
        </a:p>
      </dgm:t>
    </dgm:pt>
    <dgm:pt modelId="{3712478A-839F-440F-836E-0F6CE2227E77}">
      <dgm:prSet phldrT="[Text]"/>
      <dgm:spPr/>
      <dgm:t>
        <a:bodyPr/>
        <a:lstStyle/>
        <a:p>
          <a:pPr algn="ctr"/>
          <a:r>
            <a:rPr lang="en-US" dirty="0"/>
            <a:t>21-25</a:t>
          </a:r>
        </a:p>
      </dgm:t>
    </dgm:pt>
    <dgm:pt modelId="{0749FF69-BAE4-44D7-9619-6E44B6963984}" type="parTrans" cxnId="{A7F88094-20C5-4EDA-8DD6-68B1BB02F243}">
      <dgm:prSet/>
      <dgm:spPr/>
      <dgm:t>
        <a:bodyPr/>
        <a:lstStyle/>
        <a:p>
          <a:pPr algn="ctr"/>
          <a:endParaRPr lang="en-US"/>
        </a:p>
      </dgm:t>
    </dgm:pt>
    <dgm:pt modelId="{CE4B77D9-7B16-4E89-B964-3D6B12F073E7}" type="sibTrans" cxnId="{A7F88094-20C5-4EDA-8DD6-68B1BB02F243}">
      <dgm:prSet/>
      <dgm:spPr/>
      <dgm:t>
        <a:bodyPr/>
        <a:lstStyle/>
        <a:p>
          <a:pPr algn="ctr"/>
          <a:endParaRPr lang="en-US"/>
        </a:p>
      </dgm:t>
    </dgm:pt>
    <dgm:pt modelId="{01EAE6D7-5EC5-4E4E-A105-80AAE0E6C3AB}">
      <dgm:prSet/>
      <dgm:spPr/>
      <dgm:t>
        <a:bodyPr/>
        <a:lstStyle/>
        <a:p>
          <a:pPr algn="ctr"/>
          <a:r>
            <a:rPr lang="en-US" dirty="0"/>
            <a:t>17-20</a:t>
          </a:r>
        </a:p>
      </dgm:t>
    </dgm:pt>
    <dgm:pt modelId="{82B1BC68-CF6B-4C65-826F-3831B1F17657}" type="parTrans" cxnId="{892A1203-CD8F-4045-B566-CA7E7C0330DB}">
      <dgm:prSet/>
      <dgm:spPr/>
      <dgm:t>
        <a:bodyPr/>
        <a:lstStyle/>
        <a:p>
          <a:pPr algn="ctr"/>
          <a:endParaRPr lang="en-US"/>
        </a:p>
      </dgm:t>
    </dgm:pt>
    <dgm:pt modelId="{3CD7814B-33A5-4F67-AED0-16C43DAE540B}" type="sibTrans" cxnId="{892A1203-CD8F-4045-B566-CA7E7C0330DB}">
      <dgm:prSet/>
      <dgm:spPr/>
      <dgm:t>
        <a:bodyPr/>
        <a:lstStyle/>
        <a:p>
          <a:pPr algn="ctr"/>
          <a:endParaRPr lang="en-US"/>
        </a:p>
      </dgm:t>
    </dgm:pt>
    <dgm:pt modelId="{76844C03-80AF-4C02-8C36-821F70D548F9}">
      <dgm:prSet phldrT="[Text]"/>
      <dgm:spPr/>
      <dgm:t>
        <a:bodyPr/>
        <a:lstStyle/>
        <a:p>
          <a:pPr algn="ctr"/>
          <a:r>
            <a:rPr lang="en-US" dirty="0"/>
            <a:t>26-30</a:t>
          </a:r>
        </a:p>
      </dgm:t>
    </dgm:pt>
    <dgm:pt modelId="{524DB8FA-6286-4B1F-851F-54E5309BB433}" type="parTrans" cxnId="{07B92E22-53DC-488C-AFF0-012BC7076394}">
      <dgm:prSet/>
      <dgm:spPr/>
      <dgm:t>
        <a:bodyPr/>
        <a:lstStyle/>
        <a:p>
          <a:pPr algn="ctr"/>
          <a:endParaRPr lang="en-US"/>
        </a:p>
      </dgm:t>
    </dgm:pt>
    <dgm:pt modelId="{06965BA4-35B0-47C9-BF6C-0D48B43480DC}" type="sibTrans" cxnId="{07B92E22-53DC-488C-AFF0-012BC7076394}">
      <dgm:prSet/>
      <dgm:spPr/>
      <dgm:t>
        <a:bodyPr/>
        <a:lstStyle/>
        <a:p>
          <a:pPr algn="ctr"/>
          <a:endParaRPr lang="en-US"/>
        </a:p>
      </dgm:t>
    </dgm:pt>
    <dgm:pt modelId="{404E9B2A-B224-4931-A215-CC2273BE8368}">
      <dgm:prSet phldrT="[Text]"/>
      <dgm:spPr/>
      <dgm:t>
        <a:bodyPr/>
        <a:lstStyle/>
        <a:p>
          <a:pPr algn="ctr"/>
          <a:r>
            <a:rPr lang="en-US" dirty="0"/>
            <a:t>31-35</a:t>
          </a:r>
        </a:p>
      </dgm:t>
    </dgm:pt>
    <dgm:pt modelId="{C26E0C03-6D10-48F3-B0F2-C0BE5DEF777A}" type="parTrans" cxnId="{AD7BEACE-B138-4C07-9B33-C4A2D1662328}">
      <dgm:prSet/>
      <dgm:spPr/>
      <dgm:t>
        <a:bodyPr/>
        <a:lstStyle/>
        <a:p>
          <a:pPr algn="ctr"/>
          <a:endParaRPr lang="en-US"/>
        </a:p>
      </dgm:t>
    </dgm:pt>
    <dgm:pt modelId="{35BC6E2C-A3EF-42FE-B4AB-6C97ED50351C}" type="sibTrans" cxnId="{AD7BEACE-B138-4C07-9B33-C4A2D1662328}">
      <dgm:prSet/>
      <dgm:spPr/>
      <dgm:t>
        <a:bodyPr/>
        <a:lstStyle/>
        <a:p>
          <a:pPr algn="ctr"/>
          <a:endParaRPr lang="en-US"/>
        </a:p>
      </dgm:t>
    </dgm:pt>
    <dgm:pt modelId="{7A9BF215-FBDD-4262-9FCA-6F05FC1E79EC}">
      <dgm:prSet phldrT="[Text]"/>
      <dgm:spPr/>
      <dgm:t>
        <a:bodyPr/>
        <a:lstStyle/>
        <a:p>
          <a:pPr algn="ctr"/>
          <a:r>
            <a:rPr lang="en-US" dirty="0"/>
            <a:t>36-40</a:t>
          </a:r>
        </a:p>
      </dgm:t>
    </dgm:pt>
    <dgm:pt modelId="{6A183968-2C2F-4AE2-8A85-1998D110BE14}" type="parTrans" cxnId="{4B71A59D-B80B-4A56-A766-CE7B84F01D45}">
      <dgm:prSet/>
      <dgm:spPr/>
      <dgm:t>
        <a:bodyPr/>
        <a:lstStyle/>
        <a:p>
          <a:pPr algn="ctr"/>
          <a:endParaRPr lang="en-US"/>
        </a:p>
      </dgm:t>
    </dgm:pt>
    <dgm:pt modelId="{11FE0CCF-02F3-40B2-9BDE-E0481E2BC8EA}" type="sibTrans" cxnId="{4B71A59D-B80B-4A56-A766-CE7B84F01D45}">
      <dgm:prSet/>
      <dgm:spPr/>
      <dgm:t>
        <a:bodyPr/>
        <a:lstStyle/>
        <a:p>
          <a:pPr algn="ctr"/>
          <a:endParaRPr lang="en-US"/>
        </a:p>
      </dgm:t>
    </dgm:pt>
    <dgm:pt modelId="{A90F04F1-C15D-465A-BE1B-B59C85220CB4}">
      <dgm:prSet phldrT="[Text]"/>
      <dgm:spPr/>
      <dgm:t>
        <a:bodyPr/>
        <a:lstStyle/>
        <a:p>
          <a:pPr algn="ctr"/>
          <a:r>
            <a:rPr lang="en-US" dirty="0"/>
            <a:t>41-45</a:t>
          </a:r>
        </a:p>
      </dgm:t>
    </dgm:pt>
    <dgm:pt modelId="{03D576F8-A7BA-44B6-B480-52BB4571FC64}" type="parTrans" cxnId="{98D61932-2BAA-4552-91FA-7B4360C4A2E1}">
      <dgm:prSet/>
      <dgm:spPr/>
      <dgm:t>
        <a:bodyPr/>
        <a:lstStyle/>
        <a:p>
          <a:pPr algn="ctr"/>
          <a:endParaRPr lang="en-US"/>
        </a:p>
      </dgm:t>
    </dgm:pt>
    <dgm:pt modelId="{EFACBDD6-01E4-47EF-A396-6A9D4F5E2AEA}" type="sibTrans" cxnId="{98D61932-2BAA-4552-91FA-7B4360C4A2E1}">
      <dgm:prSet/>
      <dgm:spPr/>
      <dgm:t>
        <a:bodyPr/>
        <a:lstStyle/>
        <a:p>
          <a:pPr algn="ctr"/>
          <a:endParaRPr lang="en-US"/>
        </a:p>
      </dgm:t>
    </dgm:pt>
    <dgm:pt modelId="{35E743D9-B4E4-49E8-BF8F-B9F2D0ADC4E2}">
      <dgm:prSet phldrT="[Text]"/>
      <dgm:spPr/>
      <dgm:t>
        <a:bodyPr/>
        <a:lstStyle/>
        <a:p>
          <a:pPr algn="ctr"/>
          <a:r>
            <a:rPr lang="en-US" dirty="0"/>
            <a:t>46-50</a:t>
          </a:r>
        </a:p>
      </dgm:t>
    </dgm:pt>
    <dgm:pt modelId="{6A2A195D-20E7-4AC8-A851-D2CC5DED7484}" type="parTrans" cxnId="{69DF1706-3D43-4951-AB3C-D4F0268F16D1}">
      <dgm:prSet/>
      <dgm:spPr/>
      <dgm:t>
        <a:bodyPr/>
        <a:lstStyle/>
        <a:p>
          <a:pPr algn="ctr"/>
          <a:endParaRPr lang="en-US"/>
        </a:p>
      </dgm:t>
    </dgm:pt>
    <dgm:pt modelId="{7C482327-241B-44B0-AED2-4FAF2B4C4991}" type="sibTrans" cxnId="{69DF1706-3D43-4951-AB3C-D4F0268F16D1}">
      <dgm:prSet/>
      <dgm:spPr/>
      <dgm:t>
        <a:bodyPr/>
        <a:lstStyle/>
        <a:p>
          <a:pPr algn="ctr"/>
          <a:endParaRPr lang="en-US"/>
        </a:p>
      </dgm:t>
    </dgm:pt>
    <dgm:pt modelId="{2ED2535D-7D0F-451C-8819-8E6ADB8BDCDD}">
      <dgm:prSet phldrT="[Text]"/>
      <dgm:spPr/>
      <dgm:t>
        <a:bodyPr/>
        <a:lstStyle/>
        <a:p>
          <a:pPr algn="ctr"/>
          <a:r>
            <a:rPr lang="en-US" dirty="0"/>
            <a:t>51+</a:t>
          </a:r>
        </a:p>
      </dgm:t>
    </dgm:pt>
    <dgm:pt modelId="{A3B361D2-4F7A-4840-BE6E-966C51E3C3BD}" type="parTrans" cxnId="{6D86252E-E5AC-4397-8769-FE48EBF3F8B7}">
      <dgm:prSet/>
      <dgm:spPr/>
      <dgm:t>
        <a:bodyPr/>
        <a:lstStyle/>
        <a:p>
          <a:pPr algn="ctr"/>
          <a:endParaRPr lang="en-US"/>
        </a:p>
      </dgm:t>
    </dgm:pt>
    <dgm:pt modelId="{149939F0-AF54-462B-AE50-93069C01178F}" type="sibTrans" cxnId="{6D86252E-E5AC-4397-8769-FE48EBF3F8B7}">
      <dgm:prSet/>
      <dgm:spPr/>
      <dgm:t>
        <a:bodyPr/>
        <a:lstStyle/>
        <a:p>
          <a:pPr algn="ctr"/>
          <a:endParaRPr lang="en-US"/>
        </a:p>
      </dgm:t>
    </dgm:pt>
    <dgm:pt modelId="{EEFE5C6C-3E30-4EFD-B48D-61760A87BA5A}">
      <dgm:prSet phldrT="[Text]"/>
      <dgm:spPr/>
      <dgm:t>
        <a:bodyPr/>
        <a:lstStyle/>
        <a:p>
          <a:pPr algn="ctr"/>
          <a:r>
            <a:rPr lang="en-US" dirty="0"/>
            <a:t>Altitude</a:t>
          </a:r>
        </a:p>
      </dgm:t>
    </dgm:pt>
    <dgm:pt modelId="{E048C345-E196-4B19-9F21-E0C1860101BA}" type="parTrans" cxnId="{5F2D2C16-4126-4F02-832C-C9B45A89F21F}">
      <dgm:prSet/>
      <dgm:spPr/>
      <dgm:t>
        <a:bodyPr/>
        <a:lstStyle/>
        <a:p>
          <a:pPr algn="ctr"/>
          <a:endParaRPr lang="en-US"/>
        </a:p>
      </dgm:t>
    </dgm:pt>
    <dgm:pt modelId="{E4FA4A56-50C2-4332-95A7-D80D0AF697BA}" type="sibTrans" cxnId="{5F2D2C16-4126-4F02-832C-C9B45A89F21F}">
      <dgm:prSet/>
      <dgm:spPr/>
      <dgm:t>
        <a:bodyPr/>
        <a:lstStyle/>
        <a:p>
          <a:pPr algn="ctr"/>
          <a:endParaRPr lang="en-US"/>
        </a:p>
      </dgm:t>
    </dgm:pt>
    <dgm:pt modelId="{4443E314-25E7-415E-9CCA-6B49DB773301}">
      <dgm:prSet phldrT="[Text]"/>
      <dgm:spPr/>
      <dgm:t>
        <a:bodyPr/>
        <a:lstStyle/>
        <a:p>
          <a:pPr algn="ctr"/>
          <a:r>
            <a:rPr lang="en-US" dirty="0"/>
            <a:t>Age</a:t>
          </a:r>
        </a:p>
      </dgm:t>
    </dgm:pt>
    <dgm:pt modelId="{1D442E4A-A9C0-41BB-9DF7-279342E141F0}" type="parTrans" cxnId="{0AF73395-8D35-4E42-A086-B475EA3F12A6}">
      <dgm:prSet/>
      <dgm:spPr/>
      <dgm:t>
        <a:bodyPr/>
        <a:lstStyle/>
        <a:p>
          <a:pPr algn="ctr"/>
          <a:endParaRPr lang="en-US"/>
        </a:p>
      </dgm:t>
    </dgm:pt>
    <dgm:pt modelId="{F101B9F3-78AC-461C-A5DD-DB1014B97C32}" type="sibTrans" cxnId="{0AF73395-8D35-4E42-A086-B475EA3F12A6}">
      <dgm:prSet/>
      <dgm:spPr/>
      <dgm:t>
        <a:bodyPr/>
        <a:lstStyle/>
        <a:p>
          <a:pPr algn="ctr"/>
          <a:endParaRPr lang="en-US"/>
        </a:p>
      </dgm:t>
    </dgm:pt>
    <dgm:pt modelId="{68D9A036-0331-4154-BCC4-833A9DF9B8F5}">
      <dgm:prSet phldrT="[Text]"/>
      <dgm:spPr/>
      <dgm:t>
        <a:bodyPr/>
        <a:lstStyle/>
        <a:p>
          <a:pPr algn="ctr"/>
          <a:r>
            <a:rPr lang="en-US"/>
            <a:t>&gt;=</a:t>
          </a:r>
          <a:r>
            <a:rPr lang="en-US" dirty="0"/>
            <a:t>4500 m</a:t>
          </a:r>
        </a:p>
      </dgm:t>
    </dgm:pt>
    <dgm:pt modelId="{B70536F8-747C-48E4-905A-35DA171385ED}" type="parTrans" cxnId="{0607FFCC-B4A7-4D05-BAE4-5126D7B063FF}">
      <dgm:prSet/>
      <dgm:spPr/>
      <dgm:t>
        <a:bodyPr/>
        <a:lstStyle/>
        <a:p>
          <a:pPr algn="ctr"/>
          <a:endParaRPr lang="en-US"/>
        </a:p>
      </dgm:t>
    </dgm:pt>
    <dgm:pt modelId="{65E4D09D-471F-42BA-9DF7-C34C32940BFD}" type="sibTrans" cxnId="{0607FFCC-B4A7-4D05-BAE4-5126D7B063FF}">
      <dgm:prSet/>
      <dgm:spPr/>
      <dgm:t>
        <a:bodyPr/>
        <a:lstStyle/>
        <a:p>
          <a:pPr algn="ctr"/>
          <a:endParaRPr lang="en-US"/>
        </a:p>
      </dgm:t>
    </dgm:pt>
    <dgm:pt modelId="{B59E3D2B-C879-4F2D-9900-B7EEBFD7D426}">
      <dgm:prSet phldrT="[Text]"/>
      <dgm:spPr/>
      <dgm:t>
        <a:bodyPr/>
        <a:lstStyle/>
        <a:p>
          <a:pPr algn="ctr"/>
          <a:r>
            <a:rPr lang="en-US" dirty="0"/>
            <a:t>Gender</a:t>
          </a:r>
        </a:p>
      </dgm:t>
    </dgm:pt>
    <dgm:pt modelId="{C0A3E3FB-3540-4BBD-8CD1-694E8AA79D85}" type="parTrans" cxnId="{E0632281-389E-41B3-B4F6-89BE5F02C75D}">
      <dgm:prSet/>
      <dgm:spPr/>
      <dgm:t>
        <a:bodyPr/>
        <a:lstStyle/>
        <a:p>
          <a:pPr algn="ctr"/>
          <a:endParaRPr lang="en-US"/>
        </a:p>
      </dgm:t>
    </dgm:pt>
    <dgm:pt modelId="{7BA6FE34-829E-4DE5-AB93-051A1A68EF6C}" type="sibTrans" cxnId="{E0632281-389E-41B3-B4F6-89BE5F02C75D}">
      <dgm:prSet/>
      <dgm:spPr/>
      <dgm:t>
        <a:bodyPr/>
        <a:lstStyle/>
        <a:p>
          <a:pPr algn="ctr"/>
          <a:endParaRPr lang="en-US"/>
        </a:p>
      </dgm:t>
    </dgm:pt>
    <dgm:pt modelId="{8EC4FF7E-7DA5-4E68-955E-7E36B30CE472}">
      <dgm:prSet phldrT="[Text]"/>
      <dgm:spPr/>
      <dgm:t>
        <a:bodyPr/>
        <a:lstStyle/>
        <a:p>
          <a:pPr algn="ctr"/>
          <a:r>
            <a:rPr lang="en-US" dirty="0"/>
            <a:t>Female</a:t>
          </a:r>
        </a:p>
      </dgm:t>
    </dgm:pt>
    <dgm:pt modelId="{B0675929-DEC9-4D99-A712-B52BF9C644B2}" type="parTrans" cxnId="{93508E59-E2B9-461B-AEF8-1CC5815AAD9B}">
      <dgm:prSet/>
      <dgm:spPr/>
      <dgm:t>
        <a:bodyPr/>
        <a:lstStyle/>
        <a:p>
          <a:pPr algn="ctr"/>
          <a:endParaRPr lang="en-US"/>
        </a:p>
      </dgm:t>
    </dgm:pt>
    <dgm:pt modelId="{89AE6A24-16AD-4EEC-A7F2-87BD95632D16}" type="sibTrans" cxnId="{93508E59-E2B9-461B-AEF8-1CC5815AAD9B}">
      <dgm:prSet/>
      <dgm:spPr/>
      <dgm:t>
        <a:bodyPr/>
        <a:lstStyle/>
        <a:p>
          <a:pPr algn="ctr"/>
          <a:endParaRPr lang="en-US"/>
        </a:p>
      </dgm:t>
    </dgm:pt>
    <dgm:pt modelId="{1EAF5879-B3F0-41EF-A197-16E433CE970B}">
      <dgm:prSet phldrT="[Text]"/>
      <dgm:spPr/>
      <dgm:t>
        <a:bodyPr/>
        <a:lstStyle/>
        <a:p>
          <a:pPr algn="ctr"/>
          <a:r>
            <a:rPr lang="en-US" dirty="0"/>
            <a:t>Male</a:t>
          </a:r>
        </a:p>
      </dgm:t>
    </dgm:pt>
    <dgm:pt modelId="{E31B2B84-04F7-450E-84F5-90ECDA2CE703}" type="parTrans" cxnId="{08183BA2-6D19-4C40-BF6B-97FA634FC9A7}">
      <dgm:prSet/>
      <dgm:spPr/>
      <dgm:t>
        <a:bodyPr/>
        <a:lstStyle/>
        <a:p>
          <a:pPr algn="ctr"/>
          <a:endParaRPr lang="en-US"/>
        </a:p>
      </dgm:t>
    </dgm:pt>
    <dgm:pt modelId="{07A33103-9EF5-47AF-B96E-AD78C856A181}" type="sibTrans" cxnId="{08183BA2-6D19-4C40-BF6B-97FA634FC9A7}">
      <dgm:prSet/>
      <dgm:spPr/>
      <dgm:t>
        <a:bodyPr/>
        <a:lstStyle/>
        <a:p>
          <a:pPr algn="ctr"/>
          <a:endParaRPr lang="en-US"/>
        </a:p>
      </dgm:t>
    </dgm:pt>
    <dgm:pt modelId="{0FF4C57E-DEC4-4447-97C9-EF25A8D523EF}">
      <dgm:prSet phldrT="[Text]"/>
      <dgm:spPr/>
      <dgm:t>
        <a:bodyPr/>
        <a:lstStyle/>
        <a:p>
          <a:pPr algn="ctr"/>
          <a:r>
            <a:rPr lang="en-US" dirty="0"/>
            <a:t>&lt;4500</a:t>
          </a:r>
        </a:p>
      </dgm:t>
    </dgm:pt>
    <dgm:pt modelId="{97F526EC-E313-4B57-9A8A-668A25DC2857}" type="parTrans" cxnId="{ABF33E08-EAFF-4C04-AE20-9731BEACA717}">
      <dgm:prSet/>
      <dgm:spPr/>
      <dgm:t>
        <a:bodyPr/>
        <a:lstStyle/>
        <a:p>
          <a:endParaRPr lang="en-US"/>
        </a:p>
      </dgm:t>
    </dgm:pt>
    <dgm:pt modelId="{184C052A-A428-49AC-B910-64B05AB4F3FE}" type="sibTrans" cxnId="{ABF33E08-EAFF-4C04-AE20-9731BEACA717}">
      <dgm:prSet/>
      <dgm:spPr/>
      <dgm:t>
        <a:bodyPr/>
        <a:lstStyle/>
        <a:p>
          <a:endParaRPr lang="en-US"/>
        </a:p>
      </dgm:t>
    </dgm:pt>
    <dgm:pt modelId="{6D0A7809-D39D-4663-8AA4-C7178B79915C}" type="pres">
      <dgm:prSet presAssocID="{19063BCB-6852-4726-BA43-A7343DA66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53AD25-C26D-4577-8432-E9556873F11C}" type="pres">
      <dgm:prSet presAssocID="{206D7A64-E89E-409F-ACC9-EE6526F8E1C6}" presName="hierRoot1" presStyleCnt="0">
        <dgm:presLayoutVars>
          <dgm:hierBranch val="init"/>
        </dgm:presLayoutVars>
      </dgm:prSet>
      <dgm:spPr/>
    </dgm:pt>
    <dgm:pt modelId="{E39D542A-A4FD-48F8-A854-A958F2DF0BAD}" type="pres">
      <dgm:prSet presAssocID="{206D7A64-E89E-409F-ACC9-EE6526F8E1C6}" presName="rootComposite1" presStyleCnt="0"/>
      <dgm:spPr/>
    </dgm:pt>
    <dgm:pt modelId="{9BF6C421-D79D-4DC9-9C26-AFF5AFABB5AF}" type="pres">
      <dgm:prSet presAssocID="{206D7A64-E89E-409F-ACC9-EE6526F8E1C6}" presName="rootText1" presStyleLbl="node0" presStyleIdx="0" presStyleCnt="1">
        <dgm:presLayoutVars>
          <dgm:chPref val="3"/>
        </dgm:presLayoutVars>
      </dgm:prSet>
      <dgm:spPr/>
    </dgm:pt>
    <dgm:pt modelId="{5F0CF5BA-8ED5-4CD1-9F45-3B18740AED6F}" type="pres">
      <dgm:prSet presAssocID="{206D7A64-E89E-409F-ACC9-EE6526F8E1C6}" presName="rootConnector1" presStyleLbl="node1" presStyleIdx="0" presStyleCnt="0"/>
      <dgm:spPr/>
    </dgm:pt>
    <dgm:pt modelId="{8CCE7F8C-2A2E-4C65-9045-1F788566F182}" type="pres">
      <dgm:prSet presAssocID="{206D7A64-E89E-409F-ACC9-EE6526F8E1C6}" presName="hierChild2" presStyleCnt="0"/>
      <dgm:spPr/>
    </dgm:pt>
    <dgm:pt modelId="{ED97EA81-44E8-4D60-97D4-72CFBFBFC6A6}" type="pres">
      <dgm:prSet presAssocID="{C0A3E3FB-3540-4BBD-8CD1-694E8AA79D85}" presName="Name64" presStyleLbl="parChTrans1D2" presStyleIdx="0" presStyleCnt="1"/>
      <dgm:spPr/>
    </dgm:pt>
    <dgm:pt modelId="{B1CFA02E-04BF-4B47-B9D3-180551DDF8CB}" type="pres">
      <dgm:prSet presAssocID="{B59E3D2B-C879-4F2D-9900-B7EEBFD7D426}" presName="hierRoot2" presStyleCnt="0">
        <dgm:presLayoutVars>
          <dgm:hierBranch val="init"/>
        </dgm:presLayoutVars>
      </dgm:prSet>
      <dgm:spPr/>
    </dgm:pt>
    <dgm:pt modelId="{B15EE8C6-7D6C-486A-8875-B68CC64A00F1}" type="pres">
      <dgm:prSet presAssocID="{B59E3D2B-C879-4F2D-9900-B7EEBFD7D426}" presName="rootComposite" presStyleCnt="0"/>
      <dgm:spPr/>
    </dgm:pt>
    <dgm:pt modelId="{82712A78-0EF4-4548-A782-3CE9F48C5F67}" type="pres">
      <dgm:prSet presAssocID="{B59E3D2B-C879-4F2D-9900-B7EEBFD7D426}" presName="rootText" presStyleLbl="node2" presStyleIdx="0" presStyleCnt="1">
        <dgm:presLayoutVars>
          <dgm:chPref val="3"/>
        </dgm:presLayoutVars>
      </dgm:prSet>
      <dgm:spPr/>
    </dgm:pt>
    <dgm:pt modelId="{66B9DE8F-632F-47E4-B96E-AF91A25727D8}" type="pres">
      <dgm:prSet presAssocID="{B59E3D2B-C879-4F2D-9900-B7EEBFD7D426}" presName="rootConnector" presStyleLbl="node2" presStyleIdx="0" presStyleCnt="1"/>
      <dgm:spPr/>
    </dgm:pt>
    <dgm:pt modelId="{BAC7477B-92AA-42E1-BD19-9E875EDB358F}" type="pres">
      <dgm:prSet presAssocID="{B59E3D2B-C879-4F2D-9900-B7EEBFD7D426}" presName="hierChild4" presStyleCnt="0"/>
      <dgm:spPr/>
    </dgm:pt>
    <dgm:pt modelId="{428EBEA0-427F-46EF-B7CA-0DFE27E802D6}" type="pres">
      <dgm:prSet presAssocID="{B0675929-DEC9-4D99-A712-B52BF9C644B2}" presName="Name64" presStyleLbl="parChTrans1D3" presStyleIdx="0" presStyleCnt="2"/>
      <dgm:spPr/>
    </dgm:pt>
    <dgm:pt modelId="{618AA7F6-79AE-430F-9131-555429E2C358}" type="pres">
      <dgm:prSet presAssocID="{8EC4FF7E-7DA5-4E68-955E-7E36B30CE472}" presName="hierRoot2" presStyleCnt="0">
        <dgm:presLayoutVars>
          <dgm:hierBranch val="init"/>
        </dgm:presLayoutVars>
      </dgm:prSet>
      <dgm:spPr/>
    </dgm:pt>
    <dgm:pt modelId="{8318292F-E8B0-4C1D-B5E5-DAE37726E194}" type="pres">
      <dgm:prSet presAssocID="{8EC4FF7E-7DA5-4E68-955E-7E36B30CE472}" presName="rootComposite" presStyleCnt="0"/>
      <dgm:spPr/>
    </dgm:pt>
    <dgm:pt modelId="{F436CD4D-5C8A-485F-BF9D-6D38CDDB8A5A}" type="pres">
      <dgm:prSet presAssocID="{8EC4FF7E-7DA5-4E68-955E-7E36B30CE472}" presName="rootText" presStyleLbl="node3" presStyleIdx="0" presStyleCnt="2">
        <dgm:presLayoutVars>
          <dgm:chPref val="3"/>
        </dgm:presLayoutVars>
      </dgm:prSet>
      <dgm:spPr/>
    </dgm:pt>
    <dgm:pt modelId="{B9D3C7F7-52C5-4525-BFE0-21D584D107DC}" type="pres">
      <dgm:prSet presAssocID="{8EC4FF7E-7DA5-4E68-955E-7E36B30CE472}" presName="rootConnector" presStyleLbl="node3" presStyleIdx="0" presStyleCnt="2"/>
      <dgm:spPr/>
    </dgm:pt>
    <dgm:pt modelId="{ACEEDED0-CA1F-4054-80D3-60B38272CEF6}" type="pres">
      <dgm:prSet presAssocID="{8EC4FF7E-7DA5-4E68-955E-7E36B30CE472}" presName="hierChild4" presStyleCnt="0"/>
      <dgm:spPr/>
    </dgm:pt>
    <dgm:pt modelId="{95ECC20B-6BDF-4614-9FF9-7AF995FE17A2}" type="pres">
      <dgm:prSet presAssocID="{8EC4FF7E-7DA5-4E68-955E-7E36B30CE472}" presName="hierChild5" presStyleCnt="0"/>
      <dgm:spPr/>
    </dgm:pt>
    <dgm:pt modelId="{A558B2DD-99B1-4A42-9A14-F1D8668D47AE}" type="pres">
      <dgm:prSet presAssocID="{E31B2B84-04F7-450E-84F5-90ECDA2CE703}" presName="Name64" presStyleLbl="parChTrans1D3" presStyleIdx="1" presStyleCnt="2"/>
      <dgm:spPr/>
    </dgm:pt>
    <dgm:pt modelId="{516A9215-015F-4B37-9464-0B31D9EB0588}" type="pres">
      <dgm:prSet presAssocID="{1EAF5879-B3F0-41EF-A197-16E433CE970B}" presName="hierRoot2" presStyleCnt="0">
        <dgm:presLayoutVars>
          <dgm:hierBranch val="init"/>
        </dgm:presLayoutVars>
      </dgm:prSet>
      <dgm:spPr/>
    </dgm:pt>
    <dgm:pt modelId="{06CF93AF-1DD5-4CA2-BA15-537A53BA8C5B}" type="pres">
      <dgm:prSet presAssocID="{1EAF5879-B3F0-41EF-A197-16E433CE970B}" presName="rootComposite" presStyleCnt="0"/>
      <dgm:spPr/>
    </dgm:pt>
    <dgm:pt modelId="{708B5B00-FD5C-4EDE-9441-4E4603BDE9F6}" type="pres">
      <dgm:prSet presAssocID="{1EAF5879-B3F0-41EF-A197-16E433CE970B}" presName="rootText" presStyleLbl="node3" presStyleIdx="1" presStyleCnt="2">
        <dgm:presLayoutVars>
          <dgm:chPref val="3"/>
        </dgm:presLayoutVars>
      </dgm:prSet>
      <dgm:spPr/>
    </dgm:pt>
    <dgm:pt modelId="{B4EFD590-8A8B-4797-B548-BD5558CAE346}" type="pres">
      <dgm:prSet presAssocID="{1EAF5879-B3F0-41EF-A197-16E433CE970B}" presName="rootConnector" presStyleLbl="node3" presStyleIdx="1" presStyleCnt="2"/>
      <dgm:spPr/>
    </dgm:pt>
    <dgm:pt modelId="{ACA90C7F-A887-4B35-8E54-C8FEF26016CB}" type="pres">
      <dgm:prSet presAssocID="{1EAF5879-B3F0-41EF-A197-16E433CE970B}" presName="hierChild4" presStyleCnt="0"/>
      <dgm:spPr/>
    </dgm:pt>
    <dgm:pt modelId="{2CEF4534-0DD7-4C9C-9CF5-575C51CDDD58}" type="pres">
      <dgm:prSet presAssocID="{E048C345-E196-4B19-9F21-E0C1860101BA}" presName="Name64" presStyleLbl="parChTrans1D4" presStyleIdx="0" presStyleCnt="12"/>
      <dgm:spPr/>
    </dgm:pt>
    <dgm:pt modelId="{2E1E0954-AFE6-4197-BACF-046D2372D11F}" type="pres">
      <dgm:prSet presAssocID="{EEFE5C6C-3E30-4EFD-B48D-61760A87BA5A}" presName="hierRoot2" presStyleCnt="0">
        <dgm:presLayoutVars>
          <dgm:hierBranch val="init"/>
        </dgm:presLayoutVars>
      </dgm:prSet>
      <dgm:spPr/>
    </dgm:pt>
    <dgm:pt modelId="{43166BE2-78C8-4686-B852-0A3DD2DF60CC}" type="pres">
      <dgm:prSet presAssocID="{EEFE5C6C-3E30-4EFD-B48D-61760A87BA5A}" presName="rootComposite" presStyleCnt="0"/>
      <dgm:spPr/>
    </dgm:pt>
    <dgm:pt modelId="{4E00EE16-034F-4147-826F-02721F976E43}" type="pres">
      <dgm:prSet presAssocID="{EEFE5C6C-3E30-4EFD-B48D-61760A87BA5A}" presName="rootText" presStyleLbl="node4" presStyleIdx="0" presStyleCnt="12">
        <dgm:presLayoutVars>
          <dgm:chPref val="3"/>
        </dgm:presLayoutVars>
      </dgm:prSet>
      <dgm:spPr/>
    </dgm:pt>
    <dgm:pt modelId="{90989C40-8633-4C4E-8480-0F109542DFDA}" type="pres">
      <dgm:prSet presAssocID="{EEFE5C6C-3E30-4EFD-B48D-61760A87BA5A}" presName="rootConnector" presStyleLbl="node4" presStyleIdx="0" presStyleCnt="12"/>
      <dgm:spPr/>
    </dgm:pt>
    <dgm:pt modelId="{99C1152F-41C4-4A82-B88F-5EB58CEB50DD}" type="pres">
      <dgm:prSet presAssocID="{EEFE5C6C-3E30-4EFD-B48D-61760A87BA5A}" presName="hierChild4" presStyleCnt="0"/>
      <dgm:spPr/>
    </dgm:pt>
    <dgm:pt modelId="{53BA43ED-C48B-4263-86C5-D7432B9EAFCD}" type="pres">
      <dgm:prSet presAssocID="{B70536F8-747C-48E4-905A-35DA171385ED}" presName="Name64" presStyleLbl="parChTrans1D4" presStyleIdx="1" presStyleCnt="12"/>
      <dgm:spPr/>
    </dgm:pt>
    <dgm:pt modelId="{B2DE1259-441E-4A80-BEF1-E20C6EC09BCA}" type="pres">
      <dgm:prSet presAssocID="{68D9A036-0331-4154-BCC4-833A9DF9B8F5}" presName="hierRoot2" presStyleCnt="0">
        <dgm:presLayoutVars>
          <dgm:hierBranch val="init"/>
        </dgm:presLayoutVars>
      </dgm:prSet>
      <dgm:spPr/>
    </dgm:pt>
    <dgm:pt modelId="{A6D234C5-5A0F-4A39-B6D8-111F59D30813}" type="pres">
      <dgm:prSet presAssocID="{68D9A036-0331-4154-BCC4-833A9DF9B8F5}" presName="rootComposite" presStyleCnt="0"/>
      <dgm:spPr/>
    </dgm:pt>
    <dgm:pt modelId="{D696AFDB-B1ED-4688-AD07-CA98D1B8B464}" type="pres">
      <dgm:prSet presAssocID="{68D9A036-0331-4154-BCC4-833A9DF9B8F5}" presName="rootText" presStyleLbl="node4" presStyleIdx="1" presStyleCnt="12">
        <dgm:presLayoutVars>
          <dgm:chPref val="3"/>
        </dgm:presLayoutVars>
      </dgm:prSet>
      <dgm:spPr/>
    </dgm:pt>
    <dgm:pt modelId="{5463188A-58C4-40A4-9207-06F3CEE6752E}" type="pres">
      <dgm:prSet presAssocID="{68D9A036-0331-4154-BCC4-833A9DF9B8F5}" presName="rootConnector" presStyleLbl="node4" presStyleIdx="1" presStyleCnt="12"/>
      <dgm:spPr/>
    </dgm:pt>
    <dgm:pt modelId="{57C792C2-E1FD-4822-99EA-A9C0A77C87A0}" type="pres">
      <dgm:prSet presAssocID="{68D9A036-0331-4154-BCC4-833A9DF9B8F5}" presName="hierChild4" presStyleCnt="0"/>
      <dgm:spPr/>
    </dgm:pt>
    <dgm:pt modelId="{DBE94241-B402-4DD5-A44C-5EAD8E312747}" type="pres">
      <dgm:prSet presAssocID="{68D9A036-0331-4154-BCC4-833A9DF9B8F5}" presName="hierChild5" presStyleCnt="0"/>
      <dgm:spPr/>
    </dgm:pt>
    <dgm:pt modelId="{C6E40C01-53B8-4A9D-9AED-267D896B09CC}" type="pres">
      <dgm:prSet presAssocID="{97F526EC-E313-4B57-9A8A-668A25DC2857}" presName="Name64" presStyleLbl="parChTrans1D4" presStyleIdx="2" presStyleCnt="12"/>
      <dgm:spPr/>
    </dgm:pt>
    <dgm:pt modelId="{B98EA73A-1AEB-4FC5-8E3C-0877ECE01F42}" type="pres">
      <dgm:prSet presAssocID="{0FF4C57E-DEC4-4447-97C9-EF25A8D523EF}" presName="hierRoot2" presStyleCnt="0">
        <dgm:presLayoutVars>
          <dgm:hierBranch val="init"/>
        </dgm:presLayoutVars>
      </dgm:prSet>
      <dgm:spPr/>
    </dgm:pt>
    <dgm:pt modelId="{493832A6-4DC7-4ADF-93B3-B9867633DCDF}" type="pres">
      <dgm:prSet presAssocID="{0FF4C57E-DEC4-4447-97C9-EF25A8D523EF}" presName="rootComposite" presStyleCnt="0"/>
      <dgm:spPr/>
    </dgm:pt>
    <dgm:pt modelId="{12A46A97-DB2D-4B5E-B088-40957BCC4462}" type="pres">
      <dgm:prSet presAssocID="{0FF4C57E-DEC4-4447-97C9-EF25A8D523EF}" presName="rootText" presStyleLbl="node4" presStyleIdx="2" presStyleCnt="12">
        <dgm:presLayoutVars>
          <dgm:chPref val="3"/>
        </dgm:presLayoutVars>
      </dgm:prSet>
      <dgm:spPr/>
    </dgm:pt>
    <dgm:pt modelId="{AD69C334-8E78-4369-88C8-CC8C7D19A321}" type="pres">
      <dgm:prSet presAssocID="{0FF4C57E-DEC4-4447-97C9-EF25A8D523EF}" presName="rootConnector" presStyleLbl="node4" presStyleIdx="2" presStyleCnt="12"/>
      <dgm:spPr/>
    </dgm:pt>
    <dgm:pt modelId="{5C1717FA-D6C9-4A01-BC08-56ABF34B7231}" type="pres">
      <dgm:prSet presAssocID="{0FF4C57E-DEC4-4447-97C9-EF25A8D523EF}" presName="hierChild4" presStyleCnt="0"/>
      <dgm:spPr/>
    </dgm:pt>
    <dgm:pt modelId="{5676CDBE-D631-475D-A0C5-C89C5CBEED91}" type="pres">
      <dgm:prSet presAssocID="{1D442E4A-A9C0-41BB-9DF7-279342E141F0}" presName="Name64" presStyleLbl="parChTrans1D4" presStyleIdx="3" presStyleCnt="12"/>
      <dgm:spPr/>
    </dgm:pt>
    <dgm:pt modelId="{F34D7403-BEDB-40CA-A15E-A0E94CA4D481}" type="pres">
      <dgm:prSet presAssocID="{4443E314-25E7-415E-9CCA-6B49DB773301}" presName="hierRoot2" presStyleCnt="0">
        <dgm:presLayoutVars>
          <dgm:hierBranch val="init"/>
        </dgm:presLayoutVars>
      </dgm:prSet>
      <dgm:spPr/>
    </dgm:pt>
    <dgm:pt modelId="{AA54A224-DCA9-4521-BBBF-24E34E588BBF}" type="pres">
      <dgm:prSet presAssocID="{4443E314-25E7-415E-9CCA-6B49DB773301}" presName="rootComposite" presStyleCnt="0"/>
      <dgm:spPr/>
    </dgm:pt>
    <dgm:pt modelId="{2B34B566-9A9F-48FF-9B55-AC145ED56D2B}" type="pres">
      <dgm:prSet presAssocID="{4443E314-25E7-415E-9CCA-6B49DB773301}" presName="rootText" presStyleLbl="node4" presStyleIdx="3" presStyleCnt="12">
        <dgm:presLayoutVars>
          <dgm:chPref val="3"/>
        </dgm:presLayoutVars>
      </dgm:prSet>
      <dgm:spPr/>
    </dgm:pt>
    <dgm:pt modelId="{4D85C6EE-8BB2-47B0-AA3C-F5EAC1A1FA87}" type="pres">
      <dgm:prSet presAssocID="{4443E314-25E7-415E-9CCA-6B49DB773301}" presName="rootConnector" presStyleLbl="node4" presStyleIdx="3" presStyleCnt="12"/>
      <dgm:spPr/>
    </dgm:pt>
    <dgm:pt modelId="{8EC1E428-4D12-4F8B-81AB-B4E6D681ED2D}" type="pres">
      <dgm:prSet presAssocID="{4443E314-25E7-415E-9CCA-6B49DB773301}" presName="hierChild4" presStyleCnt="0"/>
      <dgm:spPr/>
    </dgm:pt>
    <dgm:pt modelId="{DC126BCB-DA10-4428-8160-019F5BC3BEDA}" type="pres">
      <dgm:prSet presAssocID="{82B1BC68-CF6B-4C65-826F-3831B1F17657}" presName="Name64" presStyleLbl="parChTrans1D4" presStyleIdx="4" presStyleCnt="12"/>
      <dgm:spPr/>
    </dgm:pt>
    <dgm:pt modelId="{055E380B-3D77-44F3-8440-7735003DA8A0}" type="pres">
      <dgm:prSet presAssocID="{01EAE6D7-5EC5-4E4E-A105-80AAE0E6C3AB}" presName="hierRoot2" presStyleCnt="0">
        <dgm:presLayoutVars>
          <dgm:hierBranch val="init"/>
        </dgm:presLayoutVars>
      </dgm:prSet>
      <dgm:spPr/>
    </dgm:pt>
    <dgm:pt modelId="{23CFC0DE-2EAA-4AF9-99D2-51A802A62D64}" type="pres">
      <dgm:prSet presAssocID="{01EAE6D7-5EC5-4E4E-A105-80AAE0E6C3AB}" presName="rootComposite" presStyleCnt="0"/>
      <dgm:spPr/>
    </dgm:pt>
    <dgm:pt modelId="{922AFD5D-63F5-407A-88E4-17B327E87370}" type="pres">
      <dgm:prSet presAssocID="{01EAE6D7-5EC5-4E4E-A105-80AAE0E6C3AB}" presName="rootText" presStyleLbl="node4" presStyleIdx="4" presStyleCnt="12">
        <dgm:presLayoutVars>
          <dgm:chPref val="3"/>
        </dgm:presLayoutVars>
      </dgm:prSet>
      <dgm:spPr/>
    </dgm:pt>
    <dgm:pt modelId="{B9B4203D-AFF9-4460-A841-D666C2F4F90D}" type="pres">
      <dgm:prSet presAssocID="{01EAE6D7-5EC5-4E4E-A105-80AAE0E6C3AB}" presName="rootConnector" presStyleLbl="node4" presStyleIdx="4" presStyleCnt="12"/>
      <dgm:spPr/>
    </dgm:pt>
    <dgm:pt modelId="{C7E233AA-75EE-4258-9E64-BB458D4EF395}" type="pres">
      <dgm:prSet presAssocID="{01EAE6D7-5EC5-4E4E-A105-80AAE0E6C3AB}" presName="hierChild4" presStyleCnt="0"/>
      <dgm:spPr/>
    </dgm:pt>
    <dgm:pt modelId="{6E6DCE51-8098-4E04-9EDA-3C6902DBA12B}" type="pres">
      <dgm:prSet presAssocID="{01EAE6D7-5EC5-4E4E-A105-80AAE0E6C3AB}" presName="hierChild5" presStyleCnt="0"/>
      <dgm:spPr/>
    </dgm:pt>
    <dgm:pt modelId="{F02AABF3-EBEB-4C51-BEFA-EB0BFFB6F321}" type="pres">
      <dgm:prSet presAssocID="{0749FF69-BAE4-44D7-9619-6E44B6963984}" presName="Name64" presStyleLbl="parChTrans1D4" presStyleIdx="5" presStyleCnt="12"/>
      <dgm:spPr/>
    </dgm:pt>
    <dgm:pt modelId="{C24D3027-C9B8-41B7-911C-A694B036234E}" type="pres">
      <dgm:prSet presAssocID="{3712478A-839F-440F-836E-0F6CE2227E77}" presName="hierRoot2" presStyleCnt="0">
        <dgm:presLayoutVars>
          <dgm:hierBranch val="init"/>
        </dgm:presLayoutVars>
      </dgm:prSet>
      <dgm:spPr/>
    </dgm:pt>
    <dgm:pt modelId="{EC0165EF-6993-4935-A532-57CE1D952827}" type="pres">
      <dgm:prSet presAssocID="{3712478A-839F-440F-836E-0F6CE2227E77}" presName="rootComposite" presStyleCnt="0"/>
      <dgm:spPr/>
    </dgm:pt>
    <dgm:pt modelId="{3DFF2368-54AD-4BB4-9124-E918B4BDC4F1}" type="pres">
      <dgm:prSet presAssocID="{3712478A-839F-440F-836E-0F6CE2227E77}" presName="rootText" presStyleLbl="node4" presStyleIdx="5" presStyleCnt="12">
        <dgm:presLayoutVars>
          <dgm:chPref val="3"/>
        </dgm:presLayoutVars>
      </dgm:prSet>
      <dgm:spPr/>
    </dgm:pt>
    <dgm:pt modelId="{2A7B9727-3078-4B46-8E6C-2BF7D34757DA}" type="pres">
      <dgm:prSet presAssocID="{3712478A-839F-440F-836E-0F6CE2227E77}" presName="rootConnector" presStyleLbl="node4" presStyleIdx="5" presStyleCnt="12"/>
      <dgm:spPr/>
    </dgm:pt>
    <dgm:pt modelId="{DC75976D-AAEF-4D76-921E-19F410953109}" type="pres">
      <dgm:prSet presAssocID="{3712478A-839F-440F-836E-0F6CE2227E77}" presName="hierChild4" presStyleCnt="0"/>
      <dgm:spPr/>
    </dgm:pt>
    <dgm:pt modelId="{358BCB2D-277A-4370-8E05-DF452C9FC9D2}" type="pres">
      <dgm:prSet presAssocID="{3712478A-839F-440F-836E-0F6CE2227E77}" presName="hierChild5" presStyleCnt="0"/>
      <dgm:spPr/>
    </dgm:pt>
    <dgm:pt modelId="{782608C7-5D0E-4E38-B05B-289B7846F0CE}" type="pres">
      <dgm:prSet presAssocID="{524DB8FA-6286-4B1F-851F-54E5309BB433}" presName="Name64" presStyleLbl="parChTrans1D4" presStyleIdx="6" presStyleCnt="12"/>
      <dgm:spPr/>
    </dgm:pt>
    <dgm:pt modelId="{6A41D293-D687-48A3-BF7A-70FA740D1C50}" type="pres">
      <dgm:prSet presAssocID="{76844C03-80AF-4C02-8C36-821F70D548F9}" presName="hierRoot2" presStyleCnt="0">
        <dgm:presLayoutVars>
          <dgm:hierBranch val="init"/>
        </dgm:presLayoutVars>
      </dgm:prSet>
      <dgm:spPr/>
    </dgm:pt>
    <dgm:pt modelId="{806F584C-F74A-47BD-A21F-34AC2A2142C2}" type="pres">
      <dgm:prSet presAssocID="{76844C03-80AF-4C02-8C36-821F70D548F9}" presName="rootComposite" presStyleCnt="0"/>
      <dgm:spPr/>
    </dgm:pt>
    <dgm:pt modelId="{AD9DCA9C-2C35-48DB-95D4-F2D0F4C6E2DE}" type="pres">
      <dgm:prSet presAssocID="{76844C03-80AF-4C02-8C36-821F70D548F9}" presName="rootText" presStyleLbl="node4" presStyleIdx="6" presStyleCnt="12">
        <dgm:presLayoutVars>
          <dgm:chPref val="3"/>
        </dgm:presLayoutVars>
      </dgm:prSet>
      <dgm:spPr/>
    </dgm:pt>
    <dgm:pt modelId="{24847A33-27C4-47B5-A15C-E411A9EE95CF}" type="pres">
      <dgm:prSet presAssocID="{76844C03-80AF-4C02-8C36-821F70D548F9}" presName="rootConnector" presStyleLbl="node4" presStyleIdx="6" presStyleCnt="12"/>
      <dgm:spPr/>
    </dgm:pt>
    <dgm:pt modelId="{D094C265-0D69-402C-835B-12103A5021ED}" type="pres">
      <dgm:prSet presAssocID="{76844C03-80AF-4C02-8C36-821F70D548F9}" presName="hierChild4" presStyleCnt="0"/>
      <dgm:spPr/>
    </dgm:pt>
    <dgm:pt modelId="{CC7FF8D7-D462-44E8-825F-23C6E6003D8D}" type="pres">
      <dgm:prSet presAssocID="{76844C03-80AF-4C02-8C36-821F70D548F9}" presName="hierChild5" presStyleCnt="0"/>
      <dgm:spPr/>
    </dgm:pt>
    <dgm:pt modelId="{067C88AA-9120-414C-BFD1-4971CEE8DAC0}" type="pres">
      <dgm:prSet presAssocID="{C26E0C03-6D10-48F3-B0F2-C0BE5DEF777A}" presName="Name64" presStyleLbl="parChTrans1D4" presStyleIdx="7" presStyleCnt="12"/>
      <dgm:spPr/>
    </dgm:pt>
    <dgm:pt modelId="{515234AA-1CA9-4727-B535-BF56410319D4}" type="pres">
      <dgm:prSet presAssocID="{404E9B2A-B224-4931-A215-CC2273BE8368}" presName="hierRoot2" presStyleCnt="0">
        <dgm:presLayoutVars>
          <dgm:hierBranch val="init"/>
        </dgm:presLayoutVars>
      </dgm:prSet>
      <dgm:spPr/>
    </dgm:pt>
    <dgm:pt modelId="{49707B1B-7985-4C23-B87E-7E33EC598A93}" type="pres">
      <dgm:prSet presAssocID="{404E9B2A-B224-4931-A215-CC2273BE8368}" presName="rootComposite" presStyleCnt="0"/>
      <dgm:spPr/>
    </dgm:pt>
    <dgm:pt modelId="{D8132B8C-4306-4319-9C74-3F251820A426}" type="pres">
      <dgm:prSet presAssocID="{404E9B2A-B224-4931-A215-CC2273BE8368}" presName="rootText" presStyleLbl="node4" presStyleIdx="7" presStyleCnt="12">
        <dgm:presLayoutVars>
          <dgm:chPref val="3"/>
        </dgm:presLayoutVars>
      </dgm:prSet>
      <dgm:spPr/>
    </dgm:pt>
    <dgm:pt modelId="{CA985452-C16B-4B9C-A7B4-93E72FF82110}" type="pres">
      <dgm:prSet presAssocID="{404E9B2A-B224-4931-A215-CC2273BE8368}" presName="rootConnector" presStyleLbl="node4" presStyleIdx="7" presStyleCnt="12"/>
      <dgm:spPr/>
    </dgm:pt>
    <dgm:pt modelId="{F8299E14-9655-46AC-8F7D-BF951F8FFC03}" type="pres">
      <dgm:prSet presAssocID="{404E9B2A-B224-4931-A215-CC2273BE8368}" presName="hierChild4" presStyleCnt="0"/>
      <dgm:spPr/>
    </dgm:pt>
    <dgm:pt modelId="{D6B54E0A-BC97-4412-BAE4-2424EBADE4A2}" type="pres">
      <dgm:prSet presAssocID="{404E9B2A-B224-4931-A215-CC2273BE8368}" presName="hierChild5" presStyleCnt="0"/>
      <dgm:spPr/>
    </dgm:pt>
    <dgm:pt modelId="{53C29382-2895-4B20-9F5E-14DE106054A7}" type="pres">
      <dgm:prSet presAssocID="{6A183968-2C2F-4AE2-8A85-1998D110BE14}" presName="Name64" presStyleLbl="parChTrans1D4" presStyleIdx="8" presStyleCnt="12"/>
      <dgm:spPr/>
    </dgm:pt>
    <dgm:pt modelId="{FC80270E-2EE2-4BBC-A2E2-FF93E4816BE7}" type="pres">
      <dgm:prSet presAssocID="{7A9BF215-FBDD-4262-9FCA-6F05FC1E79EC}" presName="hierRoot2" presStyleCnt="0">
        <dgm:presLayoutVars>
          <dgm:hierBranch val="init"/>
        </dgm:presLayoutVars>
      </dgm:prSet>
      <dgm:spPr/>
    </dgm:pt>
    <dgm:pt modelId="{BED6D1AC-44EE-4BFE-950C-245F015A522E}" type="pres">
      <dgm:prSet presAssocID="{7A9BF215-FBDD-4262-9FCA-6F05FC1E79EC}" presName="rootComposite" presStyleCnt="0"/>
      <dgm:spPr/>
    </dgm:pt>
    <dgm:pt modelId="{99D6F0A8-F0D2-4B86-B4A0-F13FF7FB403B}" type="pres">
      <dgm:prSet presAssocID="{7A9BF215-FBDD-4262-9FCA-6F05FC1E79EC}" presName="rootText" presStyleLbl="node4" presStyleIdx="8" presStyleCnt="12">
        <dgm:presLayoutVars>
          <dgm:chPref val="3"/>
        </dgm:presLayoutVars>
      </dgm:prSet>
      <dgm:spPr/>
    </dgm:pt>
    <dgm:pt modelId="{9A6B3F8F-8804-4BE3-92A1-3989846D0527}" type="pres">
      <dgm:prSet presAssocID="{7A9BF215-FBDD-4262-9FCA-6F05FC1E79EC}" presName="rootConnector" presStyleLbl="node4" presStyleIdx="8" presStyleCnt="12"/>
      <dgm:spPr/>
    </dgm:pt>
    <dgm:pt modelId="{47FF57EA-B471-42C5-96E4-334172B13D25}" type="pres">
      <dgm:prSet presAssocID="{7A9BF215-FBDD-4262-9FCA-6F05FC1E79EC}" presName="hierChild4" presStyleCnt="0"/>
      <dgm:spPr/>
    </dgm:pt>
    <dgm:pt modelId="{4FFBCE1F-869E-45F2-BD93-CEC068C3FF58}" type="pres">
      <dgm:prSet presAssocID="{7A9BF215-FBDD-4262-9FCA-6F05FC1E79EC}" presName="hierChild5" presStyleCnt="0"/>
      <dgm:spPr/>
    </dgm:pt>
    <dgm:pt modelId="{F2B20B9B-C290-4A1C-94FF-BD28636734D0}" type="pres">
      <dgm:prSet presAssocID="{03D576F8-A7BA-44B6-B480-52BB4571FC64}" presName="Name64" presStyleLbl="parChTrans1D4" presStyleIdx="9" presStyleCnt="12"/>
      <dgm:spPr/>
    </dgm:pt>
    <dgm:pt modelId="{C325D82A-903D-4DF3-92F5-08C837064FD5}" type="pres">
      <dgm:prSet presAssocID="{A90F04F1-C15D-465A-BE1B-B59C85220CB4}" presName="hierRoot2" presStyleCnt="0">
        <dgm:presLayoutVars>
          <dgm:hierBranch val="init"/>
        </dgm:presLayoutVars>
      </dgm:prSet>
      <dgm:spPr/>
    </dgm:pt>
    <dgm:pt modelId="{C72B3134-218C-4D8A-BAE0-5EA23BDC63B8}" type="pres">
      <dgm:prSet presAssocID="{A90F04F1-C15D-465A-BE1B-B59C85220CB4}" presName="rootComposite" presStyleCnt="0"/>
      <dgm:spPr/>
    </dgm:pt>
    <dgm:pt modelId="{6A56E3E2-7C6E-4A37-A199-A84DDAE8B339}" type="pres">
      <dgm:prSet presAssocID="{A90F04F1-C15D-465A-BE1B-B59C85220CB4}" presName="rootText" presStyleLbl="node4" presStyleIdx="9" presStyleCnt="12">
        <dgm:presLayoutVars>
          <dgm:chPref val="3"/>
        </dgm:presLayoutVars>
      </dgm:prSet>
      <dgm:spPr/>
    </dgm:pt>
    <dgm:pt modelId="{DE152181-498F-40E9-B6E3-78956D5FA15D}" type="pres">
      <dgm:prSet presAssocID="{A90F04F1-C15D-465A-BE1B-B59C85220CB4}" presName="rootConnector" presStyleLbl="node4" presStyleIdx="9" presStyleCnt="12"/>
      <dgm:spPr/>
    </dgm:pt>
    <dgm:pt modelId="{F26737C2-6ABC-4771-9569-5D73F1645297}" type="pres">
      <dgm:prSet presAssocID="{A90F04F1-C15D-465A-BE1B-B59C85220CB4}" presName="hierChild4" presStyleCnt="0"/>
      <dgm:spPr/>
    </dgm:pt>
    <dgm:pt modelId="{FAB435F5-15B1-4DE6-9F94-3AC0E467AB3C}" type="pres">
      <dgm:prSet presAssocID="{A90F04F1-C15D-465A-BE1B-B59C85220CB4}" presName="hierChild5" presStyleCnt="0"/>
      <dgm:spPr/>
    </dgm:pt>
    <dgm:pt modelId="{6B633B8D-427A-4783-9126-77C4E683DCE8}" type="pres">
      <dgm:prSet presAssocID="{6A2A195D-20E7-4AC8-A851-D2CC5DED7484}" presName="Name64" presStyleLbl="parChTrans1D4" presStyleIdx="10" presStyleCnt="12"/>
      <dgm:spPr/>
    </dgm:pt>
    <dgm:pt modelId="{C520E5D9-AC6C-44D5-99DD-761962AE1C0E}" type="pres">
      <dgm:prSet presAssocID="{35E743D9-B4E4-49E8-BF8F-B9F2D0ADC4E2}" presName="hierRoot2" presStyleCnt="0">
        <dgm:presLayoutVars>
          <dgm:hierBranch val="init"/>
        </dgm:presLayoutVars>
      </dgm:prSet>
      <dgm:spPr/>
    </dgm:pt>
    <dgm:pt modelId="{D60CBD9D-7E1F-4731-97D8-88F81D828543}" type="pres">
      <dgm:prSet presAssocID="{35E743D9-B4E4-49E8-BF8F-B9F2D0ADC4E2}" presName="rootComposite" presStyleCnt="0"/>
      <dgm:spPr/>
    </dgm:pt>
    <dgm:pt modelId="{074F3842-6BAB-4A97-9D7B-04565D655A05}" type="pres">
      <dgm:prSet presAssocID="{35E743D9-B4E4-49E8-BF8F-B9F2D0ADC4E2}" presName="rootText" presStyleLbl="node4" presStyleIdx="10" presStyleCnt="12">
        <dgm:presLayoutVars>
          <dgm:chPref val="3"/>
        </dgm:presLayoutVars>
      </dgm:prSet>
      <dgm:spPr/>
    </dgm:pt>
    <dgm:pt modelId="{F560BD56-F889-4517-B296-83451C36D4BB}" type="pres">
      <dgm:prSet presAssocID="{35E743D9-B4E4-49E8-BF8F-B9F2D0ADC4E2}" presName="rootConnector" presStyleLbl="node4" presStyleIdx="10" presStyleCnt="12"/>
      <dgm:spPr/>
    </dgm:pt>
    <dgm:pt modelId="{4C9DF21B-A07C-49EE-B559-68D2B6C3910D}" type="pres">
      <dgm:prSet presAssocID="{35E743D9-B4E4-49E8-BF8F-B9F2D0ADC4E2}" presName="hierChild4" presStyleCnt="0"/>
      <dgm:spPr/>
    </dgm:pt>
    <dgm:pt modelId="{56BDDBEB-EB82-4FBE-B854-BC798362453D}" type="pres">
      <dgm:prSet presAssocID="{35E743D9-B4E4-49E8-BF8F-B9F2D0ADC4E2}" presName="hierChild5" presStyleCnt="0"/>
      <dgm:spPr/>
    </dgm:pt>
    <dgm:pt modelId="{698640C2-891D-45FB-8287-187975B63152}" type="pres">
      <dgm:prSet presAssocID="{A3B361D2-4F7A-4840-BE6E-966C51E3C3BD}" presName="Name64" presStyleLbl="parChTrans1D4" presStyleIdx="11" presStyleCnt="12"/>
      <dgm:spPr/>
    </dgm:pt>
    <dgm:pt modelId="{C7213782-3D49-4D4C-8394-139010404E8C}" type="pres">
      <dgm:prSet presAssocID="{2ED2535D-7D0F-451C-8819-8E6ADB8BDCDD}" presName="hierRoot2" presStyleCnt="0">
        <dgm:presLayoutVars>
          <dgm:hierBranch val="init"/>
        </dgm:presLayoutVars>
      </dgm:prSet>
      <dgm:spPr/>
    </dgm:pt>
    <dgm:pt modelId="{39AA7D34-7A52-45F4-8311-4F94112FD685}" type="pres">
      <dgm:prSet presAssocID="{2ED2535D-7D0F-451C-8819-8E6ADB8BDCDD}" presName="rootComposite" presStyleCnt="0"/>
      <dgm:spPr/>
    </dgm:pt>
    <dgm:pt modelId="{DA22196F-5F8B-4C52-950C-74B281AAFF87}" type="pres">
      <dgm:prSet presAssocID="{2ED2535D-7D0F-451C-8819-8E6ADB8BDCDD}" presName="rootText" presStyleLbl="node4" presStyleIdx="11" presStyleCnt="12">
        <dgm:presLayoutVars>
          <dgm:chPref val="3"/>
        </dgm:presLayoutVars>
      </dgm:prSet>
      <dgm:spPr/>
    </dgm:pt>
    <dgm:pt modelId="{39699E31-5ED5-4249-B189-3DE24C36FA41}" type="pres">
      <dgm:prSet presAssocID="{2ED2535D-7D0F-451C-8819-8E6ADB8BDCDD}" presName="rootConnector" presStyleLbl="node4" presStyleIdx="11" presStyleCnt="12"/>
      <dgm:spPr/>
    </dgm:pt>
    <dgm:pt modelId="{F0FF61B1-C6DA-4C8C-9637-BB86B7FEC2B5}" type="pres">
      <dgm:prSet presAssocID="{2ED2535D-7D0F-451C-8819-8E6ADB8BDCDD}" presName="hierChild4" presStyleCnt="0"/>
      <dgm:spPr/>
    </dgm:pt>
    <dgm:pt modelId="{961EE040-5C90-469F-8C3C-D3E9D4975409}" type="pres">
      <dgm:prSet presAssocID="{2ED2535D-7D0F-451C-8819-8E6ADB8BDCDD}" presName="hierChild5" presStyleCnt="0"/>
      <dgm:spPr/>
    </dgm:pt>
    <dgm:pt modelId="{9CA841AE-BD5D-45CE-968A-32E07A172B48}" type="pres">
      <dgm:prSet presAssocID="{4443E314-25E7-415E-9CCA-6B49DB773301}" presName="hierChild5" presStyleCnt="0"/>
      <dgm:spPr/>
    </dgm:pt>
    <dgm:pt modelId="{2C598225-5749-4C22-A116-A2A13C43174D}" type="pres">
      <dgm:prSet presAssocID="{0FF4C57E-DEC4-4447-97C9-EF25A8D523EF}" presName="hierChild5" presStyleCnt="0"/>
      <dgm:spPr/>
    </dgm:pt>
    <dgm:pt modelId="{AFA6DD12-ECDB-4635-B89B-709788D76A3C}" type="pres">
      <dgm:prSet presAssocID="{EEFE5C6C-3E30-4EFD-B48D-61760A87BA5A}" presName="hierChild5" presStyleCnt="0"/>
      <dgm:spPr/>
    </dgm:pt>
    <dgm:pt modelId="{59731C3B-2A9A-40FE-9FA2-3F3BC83BC5D0}" type="pres">
      <dgm:prSet presAssocID="{1EAF5879-B3F0-41EF-A197-16E433CE970B}" presName="hierChild5" presStyleCnt="0"/>
      <dgm:spPr/>
    </dgm:pt>
    <dgm:pt modelId="{1FDA53DF-49AE-444F-8869-5772E5010DB6}" type="pres">
      <dgm:prSet presAssocID="{B59E3D2B-C879-4F2D-9900-B7EEBFD7D426}" presName="hierChild5" presStyleCnt="0"/>
      <dgm:spPr/>
    </dgm:pt>
    <dgm:pt modelId="{EED0D850-4D31-4F25-8412-4A392CB07CC3}" type="pres">
      <dgm:prSet presAssocID="{206D7A64-E89E-409F-ACC9-EE6526F8E1C6}" presName="hierChild3" presStyleCnt="0"/>
      <dgm:spPr/>
    </dgm:pt>
  </dgm:ptLst>
  <dgm:cxnLst>
    <dgm:cxn modelId="{D0B17201-F4CD-43F1-AC22-212C8065A2BF}" type="presOf" srcId="{01EAE6D7-5EC5-4E4E-A105-80AAE0E6C3AB}" destId="{922AFD5D-63F5-407A-88E4-17B327E87370}" srcOrd="0" destOrd="0" presId="urn:microsoft.com/office/officeart/2009/3/layout/HorizontalOrganizationChart"/>
    <dgm:cxn modelId="{E4B24D02-A4AE-4BDC-B9D7-3150B63CBD76}" type="presOf" srcId="{0FF4C57E-DEC4-4447-97C9-EF25A8D523EF}" destId="{AD69C334-8E78-4369-88C8-CC8C7D19A321}" srcOrd="1" destOrd="0" presId="urn:microsoft.com/office/officeart/2009/3/layout/HorizontalOrganizationChart"/>
    <dgm:cxn modelId="{892A1203-CD8F-4045-B566-CA7E7C0330DB}" srcId="{4443E314-25E7-415E-9CCA-6B49DB773301}" destId="{01EAE6D7-5EC5-4E4E-A105-80AAE0E6C3AB}" srcOrd="0" destOrd="0" parTransId="{82B1BC68-CF6B-4C65-826F-3831B1F17657}" sibTransId="{3CD7814B-33A5-4F67-AED0-16C43DAE540B}"/>
    <dgm:cxn modelId="{B711FA04-AE8A-4CCF-968B-F593CAB9E19E}" type="presOf" srcId="{404E9B2A-B224-4931-A215-CC2273BE8368}" destId="{CA985452-C16B-4B9C-A7B4-93E72FF82110}" srcOrd="1" destOrd="0" presId="urn:microsoft.com/office/officeart/2009/3/layout/HorizontalOrganizationChart"/>
    <dgm:cxn modelId="{69DF1706-3D43-4951-AB3C-D4F0268F16D1}" srcId="{4443E314-25E7-415E-9CCA-6B49DB773301}" destId="{35E743D9-B4E4-49E8-BF8F-B9F2D0ADC4E2}" srcOrd="6" destOrd="0" parTransId="{6A2A195D-20E7-4AC8-A851-D2CC5DED7484}" sibTransId="{7C482327-241B-44B0-AED2-4FAF2B4C4991}"/>
    <dgm:cxn modelId="{ABF33E08-EAFF-4C04-AE20-9731BEACA717}" srcId="{EEFE5C6C-3E30-4EFD-B48D-61760A87BA5A}" destId="{0FF4C57E-DEC4-4447-97C9-EF25A8D523EF}" srcOrd="1" destOrd="0" parTransId="{97F526EC-E313-4B57-9A8A-668A25DC2857}" sibTransId="{184C052A-A428-49AC-B910-64B05AB4F3FE}"/>
    <dgm:cxn modelId="{BB8B3209-D7E2-429C-8304-079F8DAA499A}" type="presOf" srcId="{C0A3E3FB-3540-4BBD-8CD1-694E8AA79D85}" destId="{ED97EA81-44E8-4D60-97D4-72CFBFBFC6A6}" srcOrd="0" destOrd="0" presId="urn:microsoft.com/office/officeart/2009/3/layout/HorizontalOrganizationChart"/>
    <dgm:cxn modelId="{1D39DE0F-9887-45B8-8A75-BB01D672405A}" type="presOf" srcId="{03D576F8-A7BA-44B6-B480-52BB4571FC64}" destId="{F2B20B9B-C290-4A1C-94FF-BD28636734D0}" srcOrd="0" destOrd="0" presId="urn:microsoft.com/office/officeart/2009/3/layout/HorizontalOrganizationChart"/>
    <dgm:cxn modelId="{A506CD10-F2D5-47B3-9518-D9BF8C063265}" type="presOf" srcId="{404E9B2A-B224-4931-A215-CC2273BE8368}" destId="{D8132B8C-4306-4319-9C74-3F251820A426}" srcOrd="0" destOrd="0" presId="urn:microsoft.com/office/officeart/2009/3/layout/HorizontalOrganizationChart"/>
    <dgm:cxn modelId="{5F2D2C16-4126-4F02-832C-C9B45A89F21F}" srcId="{1EAF5879-B3F0-41EF-A197-16E433CE970B}" destId="{EEFE5C6C-3E30-4EFD-B48D-61760A87BA5A}" srcOrd="0" destOrd="0" parTransId="{E048C345-E196-4B19-9F21-E0C1860101BA}" sibTransId="{E4FA4A56-50C2-4332-95A7-D80D0AF697BA}"/>
    <dgm:cxn modelId="{87A2FE1A-494E-40F5-8ECC-ADBC82A501A9}" type="presOf" srcId="{206D7A64-E89E-409F-ACC9-EE6526F8E1C6}" destId="{5F0CF5BA-8ED5-4CD1-9F45-3B18740AED6F}" srcOrd="1" destOrd="0" presId="urn:microsoft.com/office/officeart/2009/3/layout/HorizontalOrganizationChart"/>
    <dgm:cxn modelId="{BE59DA1F-0EE8-43A0-BA8F-71F6BF98CCC0}" type="presOf" srcId="{A3B361D2-4F7A-4840-BE6E-966C51E3C3BD}" destId="{698640C2-891D-45FB-8287-187975B63152}" srcOrd="0" destOrd="0" presId="urn:microsoft.com/office/officeart/2009/3/layout/HorizontalOrganizationChart"/>
    <dgm:cxn modelId="{11679B20-77A0-4DE0-9308-EDBCB0E472BB}" type="presOf" srcId="{1EAF5879-B3F0-41EF-A197-16E433CE970B}" destId="{B4EFD590-8A8B-4797-B548-BD5558CAE346}" srcOrd="1" destOrd="0" presId="urn:microsoft.com/office/officeart/2009/3/layout/HorizontalOrganizationChart"/>
    <dgm:cxn modelId="{07B92E22-53DC-488C-AFF0-012BC7076394}" srcId="{4443E314-25E7-415E-9CCA-6B49DB773301}" destId="{76844C03-80AF-4C02-8C36-821F70D548F9}" srcOrd="2" destOrd="0" parTransId="{524DB8FA-6286-4B1F-851F-54E5309BB433}" sibTransId="{06965BA4-35B0-47C9-BF6C-0D48B43480DC}"/>
    <dgm:cxn modelId="{CEDC8F24-20B1-4C72-86E6-6F2D309909E1}" type="presOf" srcId="{7A9BF215-FBDD-4262-9FCA-6F05FC1E79EC}" destId="{99D6F0A8-F0D2-4B86-B4A0-F13FF7FB403B}" srcOrd="0" destOrd="0" presId="urn:microsoft.com/office/officeart/2009/3/layout/HorizontalOrganizationChart"/>
    <dgm:cxn modelId="{6D86252E-E5AC-4397-8769-FE48EBF3F8B7}" srcId="{4443E314-25E7-415E-9CCA-6B49DB773301}" destId="{2ED2535D-7D0F-451C-8819-8E6ADB8BDCDD}" srcOrd="7" destOrd="0" parTransId="{A3B361D2-4F7A-4840-BE6E-966C51E3C3BD}" sibTransId="{149939F0-AF54-462B-AE50-93069C01178F}"/>
    <dgm:cxn modelId="{98D61932-2BAA-4552-91FA-7B4360C4A2E1}" srcId="{4443E314-25E7-415E-9CCA-6B49DB773301}" destId="{A90F04F1-C15D-465A-BE1B-B59C85220CB4}" srcOrd="5" destOrd="0" parTransId="{03D576F8-A7BA-44B6-B480-52BB4571FC64}" sibTransId="{EFACBDD6-01E4-47EF-A396-6A9D4F5E2AEA}"/>
    <dgm:cxn modelId="{3E29B834-608C-46AD-A7ED-7701249210FB}" type="presOf" srcId="{4443E314-25E7-415E-9CCA-6B49DB773301}" destId="{4D85C6EE-8BB2-47B0-AA3C-F5EAC1A1FA87}" srcOrd="1" destOrd="0" presId="urn:microsoft.com/office/officeart/2009/3/layout/HorizontalOrganizationChart"/>
    <dgm:cxn modelId="{A47AB536-7C16-44C1-9C63-95152486CC28}" type="presOf" srcId="{EEFE5C6C-3E30-4EFD-B48D-61760A87BA5A}" destId="{4E00EE16-034F-4147-826F-02721F976E43}" srcOrd="0" destOrd="0" presId="urn:microsoft.com/office/officeart/2009/3/layout/HorizontalOrganizationChart"/>
    <dgm:cxn modelId="{6D6A9337-36A9-47A7-A756-C58222343CA4}" type="presOf" srcId="{76844C03-80AF-4C02-8C36-821F70D548F9}" destId="{AD9DCA9C-2C35-48DB-95D4-F2D0F4C6E2DE}" srcOrd="0" destOrd="0" presId="urn:microsoft.com/office/officeart/2009/3/layout/HorizontalOrganizationChart"/>
    <dgm:cxn modelId="{EEEE5639-E29D-49B4-BCB1-027CD6794CEC}" type="presOf" srcId="{6A183968-2C2F-4AE2-8A85-1998D110BE14}" destId="{53C29382-2895-4B20-9F5E-14DE106054A7}" srcOrd="0" destOrd="0" presId="urn:microsoft.com/office/officeart/2009/3/layout/HorizontalOrganizationChart"/>
    <dgm:cxn modelId="{BD808539-9801-497F-A089-E2A0EAE25888}" srcId="{19063BCB-6852-4726-BA43-A7343DA6624E}" destId="{206D7A64-E89E-409F-ACC9-EE6526F8E1C6}" srcOrd="0" destOrd="0" parTransId="{40DF6526-55D8-4FF8-B782-015F287A2944}" sibTransId="{9BBF48A2-1668-4271-9EBD-66B047947C2A}"/>
    <dgm:cxn modelId="{A9216A3A-E418-46FB-BC75-B884360EF251}" type="presOf" srcId="{E048C345-E196-4B19-9F21-E0C1860101BA}" destId="{2CEF4534-0DD7-4C9C-9CF5-575C51CDDD58}" srcOrd="0" destOrd="0" presId="urn:microsoft.com/office/officeart/2009/3/layout/HorizontalOrganizationChart"/>
    <dgm:cxn modelId="{49DBFD3F-CA6F-4371-9BF6-A9908B965CB6}" type="presOf" srcId="{7A9BF215-FBDD-4262-9FCA-6F05FC1E79EC}" destId="{9A6B3F8F-8804-4BE3-92A1-3989846D0527}" srcOrd="1" destOrd="0" presId="urn:microsoft.com/office/officeart/2009/3/layout/HorizontalOrganizationChart"/>
    <dgm:cxn modelId="{1C4EAF44-1A80-4684-B558-12ADAE96086F}" type="presOf" srcId="{8EC4FF7E-7DA5-4E68-955E-7E36B30CE472}" destId="{B9D3C7F7-52C5-4525-BFE0-21D584D107DC}" srcOrd="1" destOrd="0" presId="urn:microsoft.com/office/officeart/2009/3/layout/HorizontalOrganizationChart"/>
    <dgm:cxn modelId="{1AF5E864-363E-4173-9907-A6A0E0D5A848}" type="presOf" srcId="{19063BCB-6852-4726-BA43-A7343DA6624E}" destId="{6D0A7809-D39D-4663-8AA4-C7178B79915C}" srcOrd="0" destOrd="0" presId="urn:microsoft.com/office/officeart/2009/3/layout/HorizontalOrganizationChart"/>
    <dgm:cxn modelId="{1B41BF66-0F39-4580-94CD-947AAAF3C78A}" type="presOf" srcId="{2ED2535D-7D0F-451C-8819-8E6ADB8BDCDD}" destId="{39699E31-5ED5-4249-B189-3DE24C36FA41}" srcOrd="1" destOrd="0" presId="urn:microsoft.com/office/officeart/2009/3/layout/HorizontalOrganizationChart"/>
    <dgm:cxn modelId="{33C50447-EB13-4C5C-94CE-A633BA7CA427}" type="presOf" srcId="{C26E0C03-6D10-48F3-B0F2-C0BE5DEF777A}" destId="{067C88AA-9120-414C-BFD1-4971CEE8DAC0}" srcOrd="0" destOrd="0" presId="urn:microsoft.com/office/officeart/2009/3/layout/HorizontalOrganizationChart"/>
    <dgm:cxn modelId="{D4F61167-05F4-43BC-A03D-88BBF8F13278}" type="presOf" srcId="{B0675929-DEC9-4D99-A712-B52BF9C644B2}" destId="{428EBEA0-427F-46EF-B7CA-0DFE27E802D6}" srcOrd="0" destOrd="0" presId="urn:microsoft.com/office/officeart/2009/3/layout/HorizontalOrganizationChart"/>
    <dgm:cxn modelId="{08749F69-0197-4023-8817-01AB0085FA24}" type="presOf" srcId="{0749FF69-BAE4-44D7-9619-6E44B6963984}" destId="{F02AABF3-EBEB-4C51-BEFA-EB0BFFB6F321}" srcOrd="0" destOrd="0" presId="urn:microsoft.com/office/officeart/2009/3/layout/HorizontalOrganizationChart"/>
    <dgm:cxn modelId="{C2771E4A-8E48-4BE5-884A-2EFE18272604}" type="presOf" srcId="{68D9A036-0331-4154-BCC4-833A9DF9B8F5}" destId="{D696AFDB-B1ED-4688-AD07-CA98D1B8B464}" srcOrd="0" destOrd="0" presId="urn:microsoft.com/office/officeart/2009/3/layout/HorizontalOrganizationChart"/>
    <dgm:cxn modelId="{CB1EB06A-005B-4479-AFD1-5FE081056B21}" type="presOf" srcId="{35E743D9-B4E4-49E8-BF8F-B9F2D0ADC4E2}" destId="{074F3842-6BAB-4A97-9D7B-04565D655A05}" srcOrd="0" destOrd="0" presId="urn:microsoft.com/office/officeart/2009/3/layout/HorizontalOrganizationChart"/>
    <dgm:cxn modelId="{3BDF606B-C990-4F03-AF03-82454BC07D6F}" type="presOf" srcId="{6A2A195D-20E7-4AC8-A851-D2CC5DED7484}" destId="{6B633B8D-427A-4783-9126-77C4E683DCE8}" srcOrd="0" destOrd="0" presId="urn:microsoft.com/office/officeart/2009/3/layout/HorizontalOrganizationChart"/>
    <dgm:cxn modelId="{C6AF0E6E-4997-411F-B8B3-DB45A18EA264}" type="presOf" srcId="{3712478A-839F-440F-836E-0F6CE2227E77}" destId="{2A7B9727-3078-4B46-8E6C-2BF7D34757DA}" srcOrd="1" destOrd="0" presId="urn:microsoft.com/office/officeart/2009/3/layout/HorizontalOrganizationChart"/>
    <dgm:cxn modelId="{90B3616E-CA61-4820-8F85-9DF29B3A9D1B}" type="presOf" srcId="{68D9A036-0331-4154-BCC4-833A9DF9B8F5}" destId="{5463188A-58C4-40A4-9207-06F3CEE6752E}" srcOrd="1" destOrd="0" presId="urn:microsoft.com/office/officeart/2009/3/layout/HorizontalOrganizationChart"/>
    <dgm:cxn modelId="{76F74F50-F9C7-42B6-A08A-966A50E24382}" type="presOf" srcId="{76844C03-80AF-4C02-8C36-821F70D548F9}" destId="{24847A33-27C4-47B5-A15C-E411A9EE95CF}" srcOrd="1" destOrd="0" presId="urn:microsoft.com/office/officeart/2009/3/layout/HorizontalOrganizationChart"/>
    <dgm:cxn modelId="{9FD79152-5CE5-4239-B4D5-05BCA225E269}" type="presOf" srcId="{82B1BC68-CF6B-4C65-826F-3831B1F17657}" destId="{DC126BCB-DA10-4428-8160-019F5BC3BEDA}" srcOrd="0" destOrd="0" presId="urn:microsoft.com/office/officeart/2009/3/layout/HorizontalOrganizationChart"/>
    <dgm:cxn modelId="{7A0CC277-6DF0-4EC1-BF6A-FF7E72F50D33}" type="presOf" srcId="{01EAE6D7-5EC5-4E4E-A105-80AAE0E6C3AB}" destId="{B9B4203D-AFF9-4460-A841-D666C2F4F90D}" srcOrd="1" destOrd="0" presId="urn:microsoft.com/office/officeart/2009/3/layout/HorizontalOrganizationChart"/>
    <dgm:cxn modelId="{A0EE3558-1896-409C-9B34-5ED09CD8EE61}" type="presOf" srcId="{A90F04F1-C15D-465A-BE1B-B59C85220CB4}" destId="{6A56E3E2-7C6E-4A37-A199-A84DDAE8B339}" srcOrd="0" destOrd="0" presId="urn:microsoft.com/office/officeart/2009/3/layout/HorizontalOrganizationChart"/>
    <dgm:cxn modelId="{93508E59-E2B9-461B-AEF8-1CC5815AAD9B}" srcId="{B59E3D2B-C879-4F2D-9900-B7EEBFD7D426}" destId="{8EC4FF7E-7DA5-4E68-955E-7E36B30CE472}" srcOrd="0" destOrd="0" parTransId="{B0675929-DEC9-4D99-A712-B52BF9C644B2}" sibTransId="{89AE6A24-16AD-4EEC-A7F2-87BD95632D16}"/>
    <dgm:cxn modelId="{5B24875A-2768-4357-BE25-41C8242AD350}" type="presOf" srcId="{0FF4C57E-DEC4-4447-97C9-EF25A8D523EF}" destId="{12A46A97-DB2D-4B5E-B088-40957BCC4462}" srcOrd="0" destOrd="0" presId="urn:microsoft.com/office/officeart/2009/3/layout/HorizontalOrganizationChart"/>
    <dgm:cxn modelId="{157A8B5A-C423-4E0A-9238-D65A18781A7E}" type="presOf" srcId="{B70536F8-747C-48E4-905A-35DA171385ED}" destId="{53BA43ED-C48B-4263-86C5-D7432B9EAFCD}" srcOrd="0" destOrd="0" presId="urn:microsoft.com/office/officeart/2009/3/layout/HorizontalOrganizationChart"/>
    <dgm:cxn modelId="{E0632281-389E-41B3-B4F6-89BE5F02C75D}" srcId="{206D7A64-E89E-409F-ACC9-EE6526F8E1C6}" destId="{B59E3D2B-C879-4F2D-9900-B7EEBFD7D426}" srcOrd="0" destOrd="0" parTransId="{C0A3E3FB-3540-4BBD-8CD1-694E8AA79D85}" sibTransId="{7BA6FE34-829E-4DE5-AB93-051A1A68EF6C}"/>
    <dgm:cxn modelId="{7B7D7B83-7505-45C2-889A-655E0E844F86}" type="presOf" srcId="{B59E3D2B-C879-4F2D-9900-B7EEBFD7D426}" destId="{66B9DE8F-632F-47E4-B96E-AF91A25727D8}" srcOrd="1" destOrd="0" presId="urn:microsoft.com/office/officeart/2009/3/layout/HorizontalOrganizationChart"/>
    <dgm:cxn modelId="{4FF3A285-D2A2-4986-BADB-9404EA9B05FC}" type="presOf" srcId="{206D7A64-E89E-409F-ACC9-EE6526F8E1C6}" destId="{9BF6C421-D79D-4DC9-9C26-AFF5AFABB5AF}" srcOrd="0" destOrd="0" presId="urn:microsoft.com/office/officeart/2009/3/layout/HorizontalOrganizationChart"/>
    <dgm:cxn modelId="{DDABC086-86DB-4385-9091-DA78FE3BCB49}" type="presOf" srcId="{E31B2B84-04F7-450E-84F5-90ECDA2CE703}" destId="{A558B2DD-99B1-4A42-9A14-F1D8668D47AE}" srcOrd="0" destOrd="0" presId="urn:microsoft.com/office/officeart/2009/3/layout/HorizontalOrganizationChart"/>
    <dgm:cxn modelId="{A42F3C93-3D7E-4474-93FC-38AD509F8331}" type="presOf" srcId="{35E743D9-B4E4-49E8-BF8F-B9F2D0ADC4E2}" destId="{F560BD56-F889-4517-B296-83451C36D4BB}" srcOrd="1" destOrd="0" presId="urn:microsoft.com/office/officeart/2009/3/layout/HorizontalOrganizationChart"/>
    <dgm:cxn modelId="{A7F88094-20C5-4EDA-8DD6-68B1BB02F243}" srcId="{4443E314-25E7-415E-9CCA-6B49DB773301}" destId="{3712478A-839F-440F-836E-0F6CE2227E77}" srcOrd="1" destOrd="0" parTransId="{0749FF69-BAE4-44D7-9619-6E44B6963984}" sibTransId="{CE4B77D9-7B16-4E89-B964-3D6B12F073E7}"/>
    <dgm:cxn modelId="{0AF73395-8D35-4E42-A086-B475EA3F12A6}" srcId="{0FF4C57E-DEC4-4447-97C9-EF25A8D523EF}" destId="{4443E314-25E7-415E-9CCA-6B49DB773301}" srcOrd="0" destOrd="0" parTransId="{1D442E4A-A9C0-41BB-9DF7-279342E141F0}" sibTransId="{F101B9F3-78AC-461C-A5DD-DB1014B97C32}"/>
    <dgm:cxn modelId="{4B71A59D-B80B-4A56-A766-CE7B84F01D45}" srcId="{4443E314-25E7-415E-9CCA-6B49DB773301}" destId="{7A9BF215-FBDD-4262-9FCA-6F05FC1E79EC}" srcOrd="4" destOrd="0" parTransId="{6A183968-2C2F-4AE2-8A85-1998D110BE14}" sibTransId="{11FE0CCF-02F3-40B2-9BDE-E0481E2BC8EA}"/>
    <dgm:cxn modelId="{A69D6C9F-F785-4181-8E83-3E4B891782B5}" type="presOf" srcId="{524DB8FA-6286-4B1F-851F-54E5309BB433}" destId="{782608C7-5D0E-4E38-B05B-289B7846F0CE}" srcOrd="0" destOrd="0" presId="urn:microsoft.com/office/officeart/2009/3/layout/HorizontalOrganizationChart"/>
    <dgm:cxn modelId="{08183BA2-6D19-4C40-BF6B-97FA634FC9A7}" srcId="{B59E3D2B-C879-4F2D-9900-B7EEBFD7D426}" destId="{1EAF5879-B3F0-41EF-A197-16E433CE970B}" srcOrd="1" destOrd="0" parTransId="{E31B2B84-04F7-450E-84F5-90ECDA2CE703}" sibTransId="{07A33103-9EF5-47AF-B96E-AD78C856A181}"/>
    <dgm:cxn modelId="{6F3CFEBE-1247-4BF0-ACB2-3CBF1864750E}" type="presOf" srcId="{EEFE5C6C-3E30-4EFD-B48D-61760A87BA5A}" destId="{90989C40-8633-4C4E-8480-0F109542DFDA}" srcOrd="1" destOrd="0" presId="urn:microsoft.com/office/officeart/2009/3/layout/HorizontalOrganizationChart"/>
    <dgm:cxn modelId="{DF1C4FCC-895E-4FD6-942E-861BCC3741F0}" type="presOf" srcId="{2ED2535D-7D0F-451C-8819-8E6ADB8BDCDD}" destId="{DA22196F-5F8B-4C52-950C-74B281AAFF87}" srcOrd="0" destOrd="0" presId="urn:microsoft.com/office/officeart/2009/3/layout/HorizontalOrganizationChart"/>
    <dgm:cxn modelId="{0607FFCC-B4A7-4D05-BAE4-5126D7B063FF}" srcId="{EEFE5C6C-3E30-4EFD-B48D-61760A87BA5A}" destId="{68D9A036-0331-4154-BCC4-833A9DF9B8F5}" srcOrd="0" destOrd="0" parTransId="{B70536F8-747C-48E4-905A-35DA171385ED}" sibTransId="{65E4D09D-471F-42BA-9DF7-C34C32940BFD}"/>
    <dgm:cxn modelId="{AD7BEACE-B138-4C07-9B33-C4A2D1662328}" srcId="{4443E314-25E7-415E-9CCA-6B49DB773301}" destId="{404E9B2A-B224-4931-A215-CC2273BE8368}" srcOrd="3" destOrd="0" parTransId="{C26E0C03-6D10-48F3-B0F2-C0BE5DEF777A}" sibTransId="{35BC6E2C-A3EF-42FE-B4AB-6C97ED50351C}"/>
    <dgm:cxn modelId="{AFBD93D7-68E2-4263-944D-4FB96BF16BC5}" type="presOf" srcId="{4443E314-25E7-415E-9CCA-6B49DB773301}" destId="{2B34B566-9A9F-48FF-9B55-AC145ED56D2B}" srcOrd="0" destOrd="0" presId="urn:microsoft.com/office/officeart/2009/3/layout/HorizontalOrganizationChart"/>
    <dgm:cxn modelId="{472532E0-394C-4637-AE2B-350683C1F8EF}" type="presOf" srcId="{B59E3D2B-C879-4F2D-9900-B7EEBFD7D426}" destId="{82712A78-0EF4-4548-A782-3CE9F48C5F67}" srcOrd="0" destOrd="0" presId="urn:microsoft.com/office/officeart/2009/3/layout/HorizontalOrganizationChart"/>
    <dgm:cxn modelId="{B9F88AE1-B1FA-4317-BD88-57FCAD57AD25}" type="presOf" srcId="{1D442E4A-A9C0-41BB-9DF7-279342E141F0}" destId="{5676CDBE-D631-475D-A0C5-C89C5CBEED91}" srcOrd="0" destOrd="0" presId="urn:microsoft.com/office/officeart/2009/3/layout/HorizontalOrganizationChart"/>
    <dgm:cxn modelId="{D50271E4-16EC-4142-9CCD-04B27E269E34}" type="presOf" srcId="{97F526EC-E313-4B57-9A8A-668A25DC2857}" destId="{C6E40C01-53B8-4A9D-9AED-267D896B09CC}" srcOrd="0" destOrd="0" presId="urn:microsoft.com/office/officeart/2009/3/layout/HorizontalOrganizationChart"/>
    <dgm:cxn modelId="{C6664FE6-BFA9-497C-BF85-39F08429A8EF}" type="presOf" srcId="{3712478A-839F-440F-836E-0F6CE2227E77}" destId="{3DFF2368-54AD-4BB4-9124-E918B4BDC4F1}" srcOrd="0" destOrd="0" presId="urn:microsoft.com/office/officeart/2009/3/layout/HorizontalOrganizationChart"/>
    <dgm:cxn modelId="{01E555EF-8FCA-479F-93BD-2DF4A7F93319}" type="presOf" srcId="{8EC4FF7E-7DA5-4E68-955E-7E36B30CE472}" destId="{F436CD4D-5C8A-485F-BF9D-6D38CDDB8A5A}" srcOrd="0" destOrd="0" presId="urn:microsoft.com/office/officeart/2009/3/layout/HorizontalOrganizationChart"/>
    <dgm:cxn modelId="{4BA409F4-74FC-4CD6-96C6-1C7D5CFB0287}" type="presOf" srcId="{1EAF5879-B3F0-41EF-A197-16E433CE970B}" destId="{708B5B00-FD5C-4EDE-9441-4E4603BDE9F6}" srcOrd="0" destOrd="0" presId="urn:microsoft.com/office/officeart/2009/3/layout/HorizontalOrganizationChart"/>
    <dgm:cxn modelId="{51F14BF8-4407-4F28-BCCB-45D51A586601}" type="presOf" srcId="{A90F04F1-C15D-465A-BE1B-B59C85220CB4}" destId="{DE152181-498F-40E9-B6E3-78956D5FA15D}" srcOrd="1" destOrd="0" presId="urn:microsoft.com/office/officeart/2009/3/layout/HorizontalOrganizationChart"/>
    <dgm:cxn modelId="{EF3CD7D7-0D0E-42C0-8B76-85F671AC927F}" type="presParOf" srcId="{6D0A7809-D39D-4663-8AA4-C7178B79915C}" destId="{0053AD25-C26D-4577-8432-E9556873F11C}" srcOrd="0" destOrd="0" presId="urn:microsoft.com/office/officeart/2009/3/layout/HorizontalOrganizationChart"/>
    <dgm:cxn modelId="{2D04C6EB-DD63-41A8-9933-E1A82EF3058D}" type="presParOf" srcId="{0053AD25-C26D-4577-8432-E9556873F11C}" destId="{E39D542A-A4FD-48F8-A854-A958F2DF0BAD}" srcOrd="0" destOrd="0" presId="urn:microsoft.com/office/officeart/2009/3/layout/HorizontalOrganizationChart"/>
    <dgm:cxn modelId="{24173A7F-0F41-4FDF-AD08-F5CE5DE22444}" type="presParOf" srcId="{E39D542A-A4FD-48F8-A854-A958F2DF0BAD}" destId="{9BF6C421-D79D-4DC9-9C26-AFF5AFABB5AF}" srcOrd="0" destOrd="0" presId="urn:microsoft.com/office/officeart/2009/3/layout/HorizontalOrganizationChart"/>
    <dgm:cxn modelId="{C15B7459-EB18-418C-BA18-E7CFB0FD308B}" type="presParOf" srcId="{E39D542A-A4FD-48F8-A854-A958F2DF0BAD}" destId="{5F0CF5BA-8ED5-4CD1-9F45-3B18740AED6F}" srcOrd="1" destOrd="0" presId="urn:microsoft.com/office/officeart/2009/3/layout/HorizontalOrganizationChart"/>
    <dgm:cxn modelId="{21B780A4-B105-4EC6-B9CF-037057DF79F2}" type="presParOf" srcId="{0053AD25-C26D-4577-8432-E9556873F11C}" destId="{8CCE7F8C-2A2E-4C65-9045-1F788566F182}" srcOrd="1" destOrd="0" presId="urn:microsoft.com/office/officeart/2009/3/layout/HorizontalOrganizationChart"/>
    <dgm:cxn modelId="{A434E298-0387-43EA-BBEF-C869814FB086}" type="presParOf" srcId="{8CCE7F8C-2A2E-4C65-9045-1F788566F182}" destId="{ED97EA81-44E8-4D60-97D4-72CFBFBFC6A6}" srcOrd="0" destOrd="0" presId="urn:microsoft.com/office/officeart/2009/3/layout/HorizontalOrganizationChart"/>
    <dgm:cxn modelId="{0B03ABD1-CAF0-4C87-B7F6-48C9E5E7B73E}" type="presParOf" srcId="{8CCE7F8C-2A2E-4C65-9045-1F788566F182}" destId="{B1CFA02E-04BF-4B47-B9D3-180551DDF8CB}" srcOrd="1" destOrd="0" presId="urn:microsoft.com/office/officeart/2009/3/layout/HorizontalOrganizationChart"/>
    <dgm:cxn modelId="{C20AA804-D7E4-4A04-BE4B-4A316F6E74D5}" type="presParOf" srcId="{B1CFA02E-04BF-4B47-B9D3-180551DDF8CB}" destId="{B15EE8C6-7D6C-486A-8875-B68CC64A00F1}" srcOrd="0" destOrd="0" presId="urn:microsoft.com/office/officeart/2009/3/layout/HorizontalOrganizationChart"/>
    <dgm:cxn modelId="{B60B1D4B-6C43-42EC-8A34-756EED4A2E41}" type="presParOf" srcId="{B15EE8C6-7D6C-486A-8875-B68CC64A00F1}" destId="{82712A78-0EF4-4548-A782-3CE9F48C5F67}" srcOrd="0" destOrd="0" presId="urn:microsoft.com/office/officeart/2009/3/layout/HorizontalOrganizationChart"/>
    <dgm:cxn modelId="{9197D2A2-6470-422E-B67F-992FE44E4FAA}" type="presParOf" srcId="{B15EE8C6-7D6C-486A-8875-B68CC64A00F1}" destId="{66B9DE8F-632F-47E4-B96E-AF91A25727D8}" srcOrd="1" destOrd="0" presId="urn:microsoft.com/office/officeart/2009/3/layout/HorizontalOrganizationChart"/>
    <dgm:cxn modelId="{08394539-75AA-457A-8C0B-AFD6BEF9308E}" type="presParOf" srcId="{B1CFA02E-04BF-4B47-B9D3-180551DDF8CB}" destId="{BAC7477B-92AA-42E1-BD19-9E875EDB358F}" srcOrd="1" destOrd="0" presId="urn:microsoft.com/office/officeart/2009/3/layout/HorizontalOrganizationChart"/>
    <dgm:cxn modelId="{20475093-6002-4BD2-B020-288147912E6C}" type="presParOf" srcId="{BAC7477B-92AA-42E1-BD19-9E875EDB358F}" destId="{428EBEA0-427F-46EF-B7CA-0DFE27E802D6}" srcOrd="0" destOrd="0" presId="urn:microsoft.com/office/officeart/2009/3/layout/HorizontalOrganizationChart"/>
    <dgm:cxn modelId="{04992AD1-14CF-4DCE-B633-D8AABF4D5B77}" type="presParOf" srcId="{BAC7477B-92AA-42E1-BD19-9E875EDB358F}" destId="{618AA7F6-79AE-430F-9131-555429E2C358}" srcOrd="1" destOrd="0" presId="urn:microsoft.com/office/officeart/2009/3/layout/HorizontalOrganizationChart"/>
    <dgm:cxn modelId="{0ED2FD30-C07C-4BA0-9CE1-950A4CB1BCA8}" type="presParOf" srcId="{618AA7F6-79AE-430F-9131-555429E2C358}" destId="{8318292F-E8B0-4C1D-B5E5-DAE37726E194}" srcOrd="0" destOrd="0" presId="urn:microsoft.com/office/officeart/2009/3/layout/HorizontalOrganizationChart"/>
    <dgm:cxn modelId="{5F8DAB8D-F970-418B-856D-99702DAEA77B}" type="presParOf" srcId="{8318292F-E8B0-4C1D-B5E5-DAE37726E194}" destId="{F436CD4D-5C8A-485F-BF9D-6D38CDDB8A5A}" srcOrd="0" destOrd="0" presId="urn:microsoft.com/office/officeart/2009/3/layout/HorizontalOrganizationChart"/>
    <dgm:cxn modelId="{3835FAF5-A4F8-4721-935B-B2C2B25DF062}" type="presParOf" srcId="{8318292F-E8B0-4C1D-B5E5-DAE37726E194}" destId="{B9D3C7F7-52C5-4525-BFE0-21D584D107DC}" srcOrd="1" destOrd="0" presId="urn:microsoft.com/office/officeart/2009/3/layout/HorizontalOrganizationChart"/>
    <dgm:cxn modelId="{162A11E3-5F29-44FA-BBD3-1474A2C8AAA3}" type="presParOf" srcId="{618AA7F6-79AE-430F-9131-555429E2C358}" destId="{ACEEDED0-CA1F-4054-80D3-60B38272CEF6}" srcOrd="1" destOrd="0" presId="urn:microsoft.com/office/officeart/2009/3/layout/HorizontalOrganizationChart"/>
    <dgm:cxn modelId="{19C1F2E3-3A55-48D0-943F-073C4815B83C}" type="presParOf" srcId="{618AA7F6-79AE-430F-9131-555429E2C358}" destId="{95ECC20B-6BDF-4614-9FF9-7AF995FE17A2}" srcOrd="2" destOrd="0" presId="urn:microsoft.com/office/officeart/2009/3/layout/HorizontalOrganizationChart"/>
    <dgm:cxn modelId="{C5CC5814-36DD-4121-AA23-47862214317C}" type="presParOf" srcId="{BAC7477B-92AA-42E1-BD19-9E875EDB358F}" destId="{A558B2DD-99B1-4A42-9A14-F1D8668D47AE}" srcOrd="2" destOrd="0" presId="urn:microsoft.com/office/officeart/2009/3/layout/HorizontalOrganizationChart"/>
    <dgm:cxn modelId="{D604FD43-765A-4B78-9754-932F7E9727C6}" type="presParOf" srcId="{BAC7477B-92AA-42E1-BD19-9E875EDB358F}" destId="{516A9215-015F-4B37-9464-0B31D9EB0588}" srcOrd="3" destOrd="0" presId="urn:microsoft.com/office/officeart/2009/3/layout/HorizontalOrganizationChart"/>
    <dgm:cxn modelId="{6D1D1F64-8222-40D5-BA10-F83EDBDC8767}" type="presParOf" srcId="{516A9215-015F-4B37-9464-0B31D9EB0588}" destId="{06CF93AF-1DD5-4CA2-BA15-537A53BA8C5B}" srcOrd="0" destOrd="0" presId="urn:microsoft.com/office/officeart/2009/3/layout/HorizontalOrganizationChart"/>
    <dgm:cxn modelId="{E3776077-19D9-4B1F-B312-E1563389F699}" type="presParOf" srcId="{06CF93AF-1DD5-4CA2-BA15-537A53BA8C5B}" destId="{708B5B00-FD5C-4EDE-9441-4E4603BDE9F6}" srcOrd="0" destOrd="0" presId="urn:microsoft.com/office/officeart/2009/3/layout/HorizontalOrganizationChart"/>
    <dgm:cxn modelId="{11421D21-E26D-4DF6-8009-B560D9F1DEC5}" type="presParOf" srcId="{06CF93AF-1DD5-4CA2-BA15-537A53BA8C5B}" destId="{B4EFD590-8A8B-4797-B548-BD5558CAE346}" srcOrd="1" destOrd="0" presId="urn:microsoft.com/office/officeart/2009/3/layout/HorizontalOrganizationChart"/>
    <dgm:cxn modelId="{F03F3595-3319-4930-8561-D24EE0EAE9B5}" type="presParOf" srcId="{516A9215-015F-4B37-9464-0B31D9EB0588}" destId="{ACA90C7F-A887-4B35-8E54-C8FEF26016CB}" srcOrd="1" destOrd="0" presId="urn:microsoft.com/office/officeart/2009/3/layout/HorizontalOrganizationChart"/>
    <dgm:cxn modelId="{394D83F6-88BC-4417-ADFB-A7505722215A}" type="presParOf" srcId="{ACA90C7F-A887-4B35-8E54-C8FEF26016CB}" destId="{2CEF4534-0DD7-4C9C-9CF5-575C51CDDD58}" srcOrd="0" destOrd="0" presId="urn:microsoft.com/office/officeart/2009/3/layout/HorizontalOrganizationChart"/>
    <dgm:cxn modelId="{F3A2F565-1B0A-4EBB-98EC-366BD2B2D65F}" type="presParOf" srcId="{ACA90C7F-A887-4B35-8E54-C8FEF26016CB}" destId="{2E1E0954-AFE6-4197-BACF-046D2372D11F}" srcOrd="1" destOrd="0" presId="urn:microsoft.com/office/officeart/2009/3/layout/HorizontalOrganizationChart"/>
    <dgm:cxn modelId="{91B5F453-F2B2-4114-9342-3A58DA36D85C}" type="presParOf" srcId="{2E1E0954-AFE6-4197-BACF-046D2372D11F}" destId="{43166BE2-78C8-4686-B852-0A3DD2DF60CC}" srcOrd="0" destOrd="0" presId="urn:microsoft.com/office/officeart/2009/3/layout/HorizontalOrganizationChart"/>
    <dgm:cxn modelId="{47E56AD9-F573-43F4-903C-3322DD4AFA46}" type="presParOf" srcId="{43166BE2-78C8-4686-B852-0A3DD2DF60CC}" destId="{4E00EE16-034F-4147-826F-02721F976E43}" srcOrd="0" destOrd="0" presId="urn:microsoft.com/office/officeart/2009/3/layout/HorizontalOrganizationChart"/>
    <dgm:cxn modelId="{1FD74752-4F8D-472D-AC5C-09409E4632DC}" type="presParOf" srcId="{43166BE2-78C8-4686-B852-0A3DD2DF60CC}" destId="{90989C40-8633-4C4E-8480-0F109542DFDA}" srcOrd="1" destOrd="0" presId="urn:microsoft.com/office/officeart/2009/3/layout/HorizontalOrganizationChart"/>
    <dgm:cxn modelId="{C7971EDD-7F46-409B-A679-228CD51ED52B}" type="presParOf" srcId="{2E1E0954-AFE6-4197-BACF-046D2372D11F}" destId="{99C1152F-41C4-4A82-B88F-5EB58CEB50DD}" srcOrd="1" destOrd="0" presId="urn:microsoft.com/office/officeart/2009/3/layout/HorizontalOrganizationChart"/>
    <dgm:cxn modelId="{517D2A19-3473-4890-9004-BD51E38BD7D5}" type="presParOf" srcId="{99C1152F-41C4-4A82-B88F-5EB58CEB50DD}" destId="{53BA43ED-C48B-4263-86C5-D7432B9EAFCD}" srcOrd="0" destOrd="0" presId="urn:microsoft.com/office/officeart/2009/3/layout/HorizontalOrganizationChart"/>
    <dgm:cxn modelId="{ABED36C4-5C8C-401B-B2B3-5678CACF22A3}" type="presParOf" srcId="{99C1152F-41C4-4A82-B88F-5EB58CEB50DD}" destId="{B2DE1259-441E-4A80-BEF1-E20C6EC09BCA}" srcOrd="1" destOrd="0" presId="urn:microsoft.com/office/officeart/2009/3/layout/HorizontalOrganizationChart"/>
    <dgm:cxn modelId="{B2671E40-23BB-4D04-B1B9-3DBCF441C321}" type="presParOf" srcId="{B2DE1259-441E-4A80-BEF1-E20C6EC09BCA}" destId="{A6D234C5-5A0F-4A39-B6D8-111F59D30813}" srcOrd="0" destOrd="0" presId="urn:microsoft.com/office/officeart/2009/3/layout/HorizontalOrganizationChart"/>
    <dgm:cxn modelId="{A5390F2D-F093-489E-BFC3-0F72C1E72B7E}" type="presParOf" srcId="{A6D234C5-5A0F-4A39-B6D8-111F59D30813}" destId="{D696AFDB-B1ED-4688-AD07-CA98D1B8B464}" srcOrd="0" destOrd="0" presId="urn:microsoft.com/office/officeart/2009/3/layout/HorizontalOrganizationChart"/>
    <dgm:cxn modelId="{F2150261-55CF-4E23-A2C8-AFCB18704CAF}" type="presParOf" srcId="{A6D234C5-5A0F-4A39-B6D8-111F59D30813}" destId="{5463188A-58C4-40A4-9207-06F3CEE6752E}" srcOrd="1" destOrd="0" presId="urn:microsoft.com/office/officeart/2009/3/layout/HorizontalOrganizationChart"/>
    <dgm:cxn modelId="{6C44BD5E-505F-40EE-84F2-254383871811}" type="presParOf" srcId="{B2DE1259-441E-4A80-BEF1-E20C6EC09BCA}" destId="{57C792C2-E1FD-4822-99EA-A9C0A77C87A0}" srcOrd="1" destOrd="0" presId="urn:microsoft.com/office/officeart/2009/3/layout/HorizontalOrganizationChart"/>
    <dgm:cxn modelId="{2E3CF68B-6E2F-4943-95F7-9F32E7BAA5BA}" type="presParOf" srcId="{B2DE1259-441E-4A80-BEF1-E20C6EC09BCA}" destId="{DBE94241-B402-4DD5-A44C-5EAD8E312747}" srcOrd="2" destOrd="0" presId="urn:microsoft.com/office/officeart/2009/3/layout/HorizontalOrganizationChart"/>
    <dgm:cxn modelId="{0C4267EB-1747-4867-9DB5-DAEED3A9ECF1}" type="presParOf" srcId="{99C1152F-41C4-4A82-B88F-5EB58CEB50DD}" destId="{C6E40C01-53B8-4A9D-9AED-267D896B09CC}" srcOrd="2" destOrd="0" presId="urn:microsoft.com/office/officeart/2009/3/layout/HorizontalOrganizationChart"/>
    <dgm:cxn modelId="{138252CF-CE9A-4B1E-AEE6-794C1E591D9C}" type="presParOf" srcId="{99C1152F-41C4-4A82-B88F-5EB58CEB50DD}" destId="{B98EA73A-1AEB-4FC5-8E3C-0877ECE01F42}" srcOrd="3" destOrd="0" presId="urn:microsoft.com/office/officeart/2009/3/layout/HorizontalOrganizationChart"/>
    <dgm:cxn modelId="{3C9299B9-36BD-4166-8B90-ADC71A8B42A9}" type="presParOf" srcId="{B98EA73A-1AEB-4FC5-8E3C-0877ECE01F42}" destId="{493832A6-4DC7-4ADF-93B3-B9867633DCDF}" srcOrd="0" destOrd="0" presId="urn:microsoft.com/office/officeart/2009/3/layout/HorizontalOrganizationChart"/>
    <dgm:cxn modelId="{DAFD20A1-C1CF-4417-9361-AEFEB27C894C}" type="presParOf" srcId="{493832A6-4DC7-4ADF-93B3-B9867633DCDF}" destId="{12A46A97-DB2D-4B5E-B088-40957BCC4462}" srcOrd="0" destOrd="0" presId="urn:microsoft.com/office/officeart/2009/3/layout/HorizontalOrganizationChart"/>
    <dgm:cxn modelId="{E3F773BA-04AE-4513-AF46-B66A6C7F82BD}" type="presParOf" srcId="{493832A6-4DC7-4ADF-93B3-B9867633DCDF}" destId="{AD69C334-8E78-4369-88C8-CC8C7D19A321}" srcOrd="1" destOrd="0" presId="urn:microsoft.com/office/officeart/2009/3/layout/HorizontalOrganizationChart"/>
    <dgm:cxn modelId="{3D390CBD-7912-4158-A6A5-47D45B87D10A}" type="presParOf" srcId="{B98EA73A-1AEB-4FC5-8E3C-0877ECE01F42}" destId="{5C1717FA-D6C9-4A01-BC08-56ABF34B7231}" srcOrd="1" destOrd="0" presId="urn:microsoft.com/office/officeart/2009/3/layout/HorizontalOrganizationChart"/>
    <dgm:cxn modelId="{AE8EA4DB-0B14-4946-83CF-E2AD058F5E90}" type="presParOf" srcId="{5C1717FA-D6C9-4A01-BC08-56ABF34B7231}" destId="{5676CDBE-D631-475D-A0C5-C89C5CBEED91}" srcOrd="0" destOrd="0" presId="urn:microsoft.com/office/officeart/2009/3/layout/HorizontalOrganizationChart"/>
    <dgm:cxn modelId="{744B5C28-1473-462F-AF1F-A639E2DFE2A8}" type="presParOf" srcId="{5C1717FA-D6C9-4A01-BC08-56ABF34B7231}" destId="{F34D7403-BEDB-40CA-A15E-A0E94CA4D481}" srcOrd="1" destOrd="0" presId="urn:microsoft.com/office/officeart/2009/3/layout/HorizontalOrganizationChart"/>
    <dgm:cxn modelId="{21F84579-1658-4F5F-B965-99D597FB5C20}" type="presParOf" srcId="{F34D7403-BEDB-40CA-A15E-A0E94CA4D481}" destId="{AA54A224-DCA9-4521-BBBF-24E34E588BBF}" srcOrd="0" destOrd="0" presId="urn:microsoft.com/office/officeart/2009/3/layout/HorizontalOrganizationChart"/>
    <dgm:cxn modelId="{A6D10F76-E0FE-42F5-843F-3CB32FF038EB}" type="presParOf" srcId="{AA54A224-DCA9-4521-BBBF-24E34E588BBF}" destId="{2B34B566-9A9F-48FF-9B55-AC145ED56D2B}" srcOrd="0" destOrd="0" presId="urn:microsoft.com/office/officeart/2009/3/layout/HorizontalOrganizationChart"/>
    <dgm:cxn modelId="{7FAB6FF9-9C67-4BBA-9C77-A378A7BE4904}" type="presParOf" srcId="{AA54A224-DCA9-4521-BBBF-24E34E588BBF}" destId="{4D85C6EE-8BB2-47B0-AA3C-F5EAC1A1FA87}" srcOrd="1" destOrd="0" presId="urn:microsoft.com/office/officeart/2009/3/layout/HorizontalOrganizationChart"/>
    <dgm:cxn modelId="{4A7A716F-A757-471F-842E-1784B57923DE}" type="presParOf" srcId="{F34D7403-BEDB-40CA-A15E-A0E94CA4D481}" destId="{8EC1E428-4D12-4F8B-81AB-B4E6D681ED2D}" srcOrd="1" destOrd="0" presId="urn:microsoft.com/office/officeart/2009/3/layout/HorizontalOrganizationChart"/>
    <dgm:cxn modelId="{7A3F53C4-3E07-477F-93B7-E823A476E22F}" type="presParOf" srcId="{8EC1E428-4D12-4F8B-81AB-B4E6D681ED2D}" destId="{DC126BCB-DA10-4428-8160-019F5BC3BEDA}" srcOrd="0" destOrd="0" presId="urn:microsoft.com/office/officeart/2009/3/layout/HorizontalOrganizationChart"/>
    <dgm:cxn modelId="{21D359B3-D1CC-49CF-97FB-74A6CC76CE83}" type="presParOf" srcId="{8EC1E428-4D12-4F8B-81AB-B4E6D681ED2D}" destId="{055E380B-3D77-44F3-8440-7735003DA8A0}" srcOrd="1" destOrd="0" presId="urn:microsoft.com/office/officeart/2009/3/layout/HorizontalOrganizationChart"/>
    <dgm:cxn modelId="{4C222447-17F4-4EDD-9EFF-EB93119FF3E1}" type="presParOf" srcId="{055E380B-3D77-44F3-8440-7735003DA8A0}" destId="{23CFC0DE-2EAA-4AF9-99D2-51A802A62D64}" srcOrd="0" destOrd="0" presId="urn:microsoft.com/office/officeart/2009/3/layout/HorizontalOrganizationChart"/>
    <dgm:cxn modelId="{A771316F-7B85-4D13-B0A1-69F73A56D729}" type="presParOf" srcId="{23CFC0DE-2EAA-4AF9-99D2-51A802A62D64}" destId="{922AFD5D-63F5-407A-88E4-17B327E87370}" srcOrd="0" destOrd="0" presId="urn:microsoft.com/office/officeart/2009/3/layout/HorizontalOrganizationChart"/>
    <dgm:cxn modelId="{88BAC7B1-19E2-4FA9-A0BD-D5C0B8E2ACA4}" type="presParOf" srcId="{23CFC0DE-2EAA-4AF9-99D2-51A802A62D64}" destId="{B9B4203D-AFF9-4460-A841-D666C2F4F90D}" srcOrd="1" destOrd="0" presId="urn:microsoft.com/office/officeart/2009/3/layout/HorizontalOrganizationChart"/>
    <dgm:cxn modelId="{41EEA599-A6A8-4CC9-ABD3-9178A8A4A775}" type="presParOf" srcId="{055E380B-3D77-44F3-8440-7735003DA8A0}" destId="{C7E233AA-75EE-4258-9E64-BB458D4EF395}" srcOrd="1" destOrd="0" presId="urn:microsoft.com/office/officeart/2009/3/layout/HorizontalOrganizationChart"/>
    <dgm:cxn modelId="{E686ECBC-D7AD-4B84-951A-6234575BE36F}" type="presParOf" srcId="{055E380B-3D77-44F3-8440-7735003DA8A0}" destId="{6E6DCE51-8098-4E04-9EDA-3C6902DBA12B}" srcOrd="2" destOrd="0" presId="urn:microsoft.com/office/officeart/2009/3/layout/HorizontalOrganizationChart"/>
    <dgm:cxn modelId="{89DB303B-26C4-42AF-80CB-AA6BE5DF8D3E}" type="presParOf" srcId="{8EC1E428-4D12-4F8B-81AB-B4E6D681ED2D}" destId="{F02AABF3-EBEB-4C51-BEFA-EB0BFFB6F321}" srcOrd="2" destOrd="0" presId="urn:microsoft.com/office/officeart/2009/3/layout/HorizontalOrganizationChart"/>
    <dgm:cxn modelId="{A0D9154C-748F-4D54-8A78-22581105F58D}" type="presParOf" srcId="{8EC1E428-4D12-4F8B-81AB-B4E6D681ED2D}" destId="{C24D3027-C9B8-41B7-911C-A694B036234E}" srcOrd="3" destOrd="0" presId="urn:microsoft.com/office/officeart/2009/3/layout/HorizontalOrganizationChart"/>
    <dgm:cxn modelId="{46662401-FBC3-4822-ABD2-35A9E9F2AF43}" type="presParOf" srcId="{C24D3027-C9B8-41B7-911C-A694B036234E}" destId="{EC0165EF-6993-4935-A532-57CE1D952827}" srcOrd="0" destOrd="0" presId="urn:microsoft.com/office/officeart/2009/3/layout/HorizontalOrganizationChart"/>
    <dgm:cxn modelId="{365C9A52-4378-4D51-9000-7BAD372AF44C}" type="presParOf" srcId="{EC0165EF-6993-4935-A532-57CE1D952827}" destId="{3DFF2368-54AD-4BB4-9124-E918B4BDC4F1}" srcOrd="0" destOrd="0" presId="urn:microsoft.com/office/officeart/2009/3/layout/HorizontalOrganizationChart"/>
    <dgm:cxn modelId="{245F0882-E020-4363-AE14-92F27788B707}" type="presParOf" srcId="{EC0165EF-6993-4935-A532-57CE1D952827}" destId="{2A7B9727-3078-4B46-8E6C-2BF7D34757DA}" srcOrd="1" destOrd="0" presId="urn:microsoft.com/office/officeart/2009/3/layout/HorizontalOrganizationChart"/>
    <dgm:cxn modelId="{3700C88C-196F-48FC-988D-8CF62324C628}" type="presParOf" srcId="{C24D3027-C9B8-41B7-911C-A694B036234E}" destId="{DC75976D-AAEF-4D76-921E-19F410953109}" srcOrd="1" destOrd="0" presId="urn:microsoft.com/office/officeart/2009/3/layout/HorizontalOrganizationChart"/>
    <dgm:cxn modelId="{D72CB88C-5A84-4392-BCB9-17F729971040}" type="presParOf" srcId="{C24D3027-C9B8-41B7-911C-A694B036234E}" destId="{358BCB2D-277A-4370-8E05-DF452C9FC9D2}" srcOrd="2" destOrd="0" presId="urn:microsoft.com/office/officeart/2009/3/layout/HorizontalOrganizationChart"/>
    <dgm:cxn modelId="{16D30039-038A-4C5F-A6C1-20612B517C41}" type="presParOf" srcId="{8EC1E428-4D12-4F8B-81AB-B4E6D681ED2D}" destId="{782608C7-5D0E-4E38-B05B-289B7846F0CE}" srcOrd="4" destOrd="0" presId="urn:microsoft.com/office/officeart/2009/3/layout/HorizontalOrganizationChart"/>
    <dgm:cxn modelId="{87786471-5025-466C-A607-4A146BAB500D}" type="presParOf" srcId="{8EC1E428-4D12-4F8B-81AB-B4E6D681ED2D}" destId="{6A41D293-D687-48A3-BF7A-70FA740D1C50}" srcOrd="5" destOrd="0" presId="urn:microsoft.com/office/officeart/2009/3/layout/HorizontalOrganizationChart"/>
    <dgm:cxn modelId="{C9A76169-5B54-4D16-831F-0B8FF9C15090}" type="presParOf" srcId="{6A41D293-D687-48A3-BF7A-70FA740D1C50}" destId="{806F584C-F74A-47BD-A21F-34AC2A2142C2}" srcOrd="0" destOrd="0" presId="urn:microsoft.com/office/officeart/2009/3/layout/HorizontalOrganizationChart"/>
    <dgm:cxn modelId="{11810CD8-1155-4280-943A-C232ADB1F362}" type="presParOf" srcId="{806F584C-F74A-47BD-A21F-34AC2A2142C2}" destId="{AD9DCA9C-2C35-48DB-95D4-F2D0F4C6E2DE}" srcOrd="0" destOrd="0" presId="urn:microsoft.com/office/officeart/2009/3/layout/HorizontalOrganizationChart"/>
    <dgm:cxn modelId="{32B6BDC5-1F7F-40F1-B56E-343FC6253F84}" type="presParOf" srcId="{806F584C-F74A-47BD-A21F-34AC2A2142C2}" destId="{24847A33-27C4-47B5-A15C-E411A9EE95CF}" srcOrd="1" destOrd="0" presId="urn:microsoft.com/office/officeart/2009/3/layout/HorizontalOrganizationChart"/>
    <dgm:cxn modelId="{689661C1-CAC6-4EF6-A940-9E02DD76631F}" type="presParOf" srcId="{6A41D293-D687-48A3-BF7A-70FA740D1C50}" destId="{D094C265-0D69-402C-835B-12103A5021ED}" srcOrd="1" destOrd="0" presId="urn:microsoft.com/office/officeart/2009/3/layout/HorizontalOrganizationChart"/>
    <dgm:cxn modelId="{8B1EC767-FF1E-4509-9D08-6E4EE9831709}" type="presParOf" srcId="{6A41D293-D687-48A3-BF7A-70FA740D1C50}" destId="{CC7FF8D7-D462-44E8-825F-23C6E6003D8D}" srcOrd="2" destOrd="0" presId="urn:microsoft.com/office/officeart/2009/3/layout/HorizontalOrganizationChart"/>
    <dgm:cxn modelId="{6B2C90B1-6E79-48E8-8B81-DC7C0244AB06}" type="presParOf" srcId="{8EC1E428-4D12-4F8B-81AB-B4E6D681ED2D}" destId="{067C88AA-9120-414C-BFD1-4971CEE8DAC0}" srcOrd="6" destOrd="0" presId="urn:microsoft.com/office/officeart/2009/3/layout/HorizontalOrganizationChart"/>
    <dgm:cxn modelId="{C26EBD8C-4850-4163-91B5-BE9831E0E311}" type="presParOf" srcId="{8EC1E428-4D12-4F8B-81AB-B4E6D681ED2D}" destId="{515234AA-1CA9-4727-B535-BF56410319D4}" srcOrd="7" destOrd="0" presId="urn:microsoft.com/office/officeart/2009/3/layout/HorizontalOrganizationChart"/>
    <dgm:cxn modelId="{B11CC030-7B16-4E62-8BAA-341613FCC83B}" type="presParOf" srcId="{515234AA-1CA9-4727-B535-BF56410319D4}" destId="{49707B1B-7985-4C23-B87E-7E33EC598A93}" srcOrd="0" destOrd="0" presId="urn:microsoft.com/office/officeart/2009/3/layout/HorizontalOrganizationChart"/>
    <dgm:cxn modelId="{FEEE463D-5809-4FC2-8EB7-19A747EA5CD5}" type="presParOf" srcId="{49707B1B-7985-4C23-B87E-7E33EC598A93}" destId="{D8132B8C-4306-4319-9C74-3F251820A426}" srcOrd="0" destOrd="0" presId="urn:microsoft.com/office/officeart/2009/3/layout/HorizontalOrganizationChart"/>
    <dgm:cxn modelId="{F185E8F1-AF8F-45DC-A191-3F9E77BCBC04}" type="presParOf" srcId="{49707B1B-7985-4C23-B87E-7E33EC598A93}" destId="{CA985452-C16B-4B9C-A7B4-93E72FF82110}" srcOrd="1" destOrd="0" presId="urn:microsoft.com/office/officeart/2009/3/layout/HorizontalOrganizationChart"/>
    <dgm:cxn modelId="{1C1C4F80-0478-416A-9D5A-CD6E3A8BFEB8}" type="presParOf" srcId="{515234AA-1CA9-4727-B535-BF56410319D4}" destId="{F8299E14-9655-46AC-8F7D-BF951F8FFC03}" srcOrd="1" destOrd="0" presId="urn:microsoft.com/office/officeart/2009/3/layout/HorizontalOrganizationChart"/>
    <dgm:cxn modelId="{D49FAA70-6A12-4214-8B17-F9F918DBD801}" type="presParOf" srcId="{515234AA-1CA9-4727-B535-BF56410319D4}" destId="{D6B54E0A-BC97-4412-BAE4-2424EBADE4A2}" srcOrd="2" destOrd="0" presId="urn:microsoft.com/office/officeart/2009/3/layout/HorizontalOrganizationChart"/>
    <dgm:cxn modelId="{FF7AC3A9-ED79-409F-BE95-4456DA208D87}" type="presParOf" srcId="{8EC1E428-4D12-4F8B-81AB-B4E6D681ED2D}" destId="{53C29382-2895-4B20-9F5E-14DE106054A7}" srcOrd="8" destOrd="0" presId="urn:microsoft.com/office/officeart/2009/3/layout/HorizontalOrganizationChart"/>
    <dgm:cxn modelId="{3FD168AC-D115-4C03-BF32-3D1BE075B925}" type="presParOf" srcId="{8EC1E428-4D12-4F8B-81AB-B4E6D681ED2D}" destId="{FC80270E-2EE2-4BBC-A2E2-FF93E4816BE7}" srcOrd="9" destOrd="0" presId="urn:microsoft.com/office/officeart/2009/3/layout/HorizontalOrganizationChart"/>
    <dgm:cxn modelId="{5B774231-AC6D-46E4-9CAE-CCA25A22631B}" type="presParOf" srcId="{FC80270E-2EE2-4BBC-A2E2-FF93E4816BE7}" destId="{BED6D1AC-44EE-4BFE-950C-245F015A522E}" srcOrd="0" destOrd="0" presId="urn:microsoft.com/office/officeart/2009/3/layout/HorizontalOrganizationChart"/>
    <dgm:cxn modelId="{888C1019-8922-46AC-AF26-C5541A1637BB}" type="presParOf" srcId="{BED6D1AC-44EE-4BFE-950C-245F015A522E}" destId="{99D6F0A8-F0D2-4B86-B4A0-F13FF7FB403B}" srcOrd="0" destOrd="0" presId="urn:microsoft.com/office/officeart/2009/3/layout/HorizontalOrganizationChart"/>
    <dgm:cxn modelId="{BF43245F-AE57-4851-BE5C-5162369FF853}" type="presParOf" srcId="{BED6D1AC-44EE-4BFE-950C-245F015A522E}" destId="{9A6B3F8F-8804-4BE3-92A1-3989846D0527}" srcOrd="1" destOrd="0" presId="urn:microsoft.com/office/officeart/2009/3/layout/HorizontalOrganizationChart"/>
    <dgm:cxn modelId="{D7B292C8-1382-44E2-94CB-1D36C56E2B08}" type="presParOf" srcId="{FC80270E-2EE2-4BBC-A2E2-FF93E4816BE7}" destId="{47FF57EA-B471-42C5-96E4-334172B13D25}" srcOrd="1" destOrd="0" presId="urn:microsoft.com/office/officeart/2009/3/layout/HorizontalOrganizationChart"/>
    <dgm:cxn modelId="{4570BE93-D67D-4029-A67A-39DCD9C4C5A2}" type="presParOf" srcId="{FC80270E-2EE2-4BBC-A2E2-FF93E4816BE7}" destId="{4FFBCE1F-869E-45F2-BD93-CEC068C3FF58}" srcOrd="2" destOrd="0" presId="urn:microsoft.com/office/officeart/2009/3/layout/HorizontalOrganizationChart"/>
    <dgm:cxn modelId="{5CB2BF10-8E12-460D-84CE-64B91A076052}" type="presParOf" srcId="{8EC1E428-4D12-4F8B-81AB-B4E6D681ED2D}" destId="{F2B20B9B-C290-4A1C-94FF-BD28636734D0}" srcOrd="10" destOrd="0" presId="urn:microsoft.com/office/officeart/2009/3/layout/HorizontalOrganizationChart"/>
    <dgm:cxn modelId="{62E2C7AD-D8A5-43F2-A2E7-905B6200338D}" type="presParOf" srcId="{8EC1E428-4D12-4F8B-81AB-B4E6D681ED2D}" destId="{C325D82A-903D-4DF3-92F5-08C837064FD5}" srcOrd="11" destOrd="0" presId="urn:microsoft.com/office/officeart/2009/3/layout/HorizontalOrganizationChart"/>
    <dgm:cxn modelId="{01218409-FE73-41F7-92BB-7C0DA6C5D4EE}" type="presParOf" srcId="{C325D82A-903D-4DF3-92F5-08C837064FD5}" destId="{C72B3134-218C-4D8A-BAE0-5EA23BDC63B8}" srcOrd="0" destOrd="0" presId="urn:microsoft.com/office/officeart/2009/3/layout/HorizontalOrganizationChart"/>
    <dgm:cxn modelId="{FCB7FF5F-FA80-4997-B3EA-6865B2EFF619}" type="presParOf" srcId="{C72B3134-218C-4D8A-BAE0-5EA23BDC63B8}" destId="{6A56E3E2-7C6E-4A37-A199-A84DDAE8B339}" srcOrd="0" destOrd="0" presId="urn:microsoft.com/office/officeart/2009/3/layout/HorizontalOrganizationChart"/>
    <dgm:cxn modelId="{0E7C6EE7-C1E3-4BAA-9713-F8AD4BE33077}" type="presParOf" srcId="{C72B3134-218C-4D8A-BAE0-5EA23BDC63B8}" destId="{DE152181-498F-40E9-B6E3-78956D5FA15D}" srcOrd="1" destOrd="0" presId="urn:microsoft.com/office/officeart/2009/3/layout/HorizontalOrganizationChart"/>
    <dgm:cxn modelId="{579B7043-8CF6-4C83-A613-ECFAB98FB022}" type="presParOf" srcId="{C325D82A-903D-4DF3-92F5-08C837064FD5}" destId="{F26737C2-6ABC-4771-9569-5D73F1645297}" srcOrd="1" destOrd="0" presId="urn:microsoft.com/office/officeart/2009/3/layout/HorizontalOrganizationChart"/>
    <dgm:cxn modelId="{CBAB29C7-798D-4A84-8FA6-058F32320F31}" type="presParOf" srcId="{C325D82A-903D-4DF3-92F5-08C837064FD5}" destId="{FAB435F5-15B1-4DE6-9F94-3AC0E467AB3C}" srcOrd="2" destOrd="0" presId="urn:microsoft.com/office/officeart/2009/3/layout/HorizontalOrganizationChart"/>
    <dgm:cxn modelId="{6466353D-A45F-4A81-A486-D475B68E0F6D}" type="presParOf" srcId="{8EC1E428-4D12-4F8B-81AB-B4E6D681ED2D}" destId="{6B633B8D-427A-4783-9126-77C4E683DCE8}" srcOrd="12" destOrd="0" presId="urn:microsoft.com/office/officeart/2009/3/layout/HorizontalOrganizationChart"/>
    <dgm:cxn modelId="{EEA3665B-53F4-4541-A186-93F85073E53F}" type="presParOf" srcId="{8EC1E428-4D12-4F8B-81AB-B4E6D681ED2D}" destId="{C520E5D9-AC6C-44D5-99DD-761962AE1C0E}" srcOrd="13" destOrd="0" presId="urn:microsoft.com/office/officeart/2009/3/layout/HorizontalOrganizationChart"/>
    <dgm:cxn modelId="{00B81242-AB75-4FF7-B465-253B645BA550}" type="presParOf" srcId="{C520E5D9-AC6C-44D5-99DD-761962AE1C0E}" destId="{D60CBD9D-7E1F-4731-97D8-88F81D828543}" srcOrd="0" destOrd="0" presId="urn:microsoft.com/office/officeart/2009/3/layout/HorizontalOrganizationChart"/>
    <dgm:cxn modelId="{434CF1ED-982C-4F3C-B2E4-022F2FE07023}" type="presParOf" srcId="{D60CBD9D-7E1F-4731-97D8-88F81D828543}" destId="{074F3842-6BAB-4A97-9D7B-04565D655A05}" srcOrd="0" destOrd="0" presId="urn:microsoft.com/office/officeart/2009/3/layout/HorizontalOrganizationChart"/>
    <dgm:cxn modelId="{2CD5C578-9ADB-442F-BBAC-D3991B02871B}" type="presParOf" srcId="{D60CBD9D-7E1F-4731-97D8-88F81D828543}" destId="{F560BD56-F889-4517-B296-83451C36D4BB}" srcOrd="1" destOrd="0" presId="urn:microsoft.com/office/officeart/2009/3/layout/HorizontalOrganizationChart"/>
    <dgm:cxn modelId="{4AE2B8DE-2747-45A5-8C76-AF5B2BD8007E}" type="presParOf" srcId="{C520E5D9-AC6C-44D5-99DD-761962AE1C0E}" destId="{4C9DF21B-A07C-49EE-B559-68D2B6C3910D}" srcOrd="1" destOrd="0" presId="urn:microsoft.com/office/officeart/2009/3/layout/HorizontalOrganizationChart"/>
    <dgm:cxn modelId="{C3FBB835-70DD-47D7-BDF5-C95215574F86}" type="presParOf" srcId="{C520E5D9-AC6C-44D5-99DD-761962AE1C0E}" destId="{56BDDBEB-EB82-4FBE-B854-BC798362453D}" srcOrd="2" destOrd="0" presId="urn:microsoft.com/office/officeart/2009/3/layout/HorizontalOrganizationChart"/>
    <dgm:cxn modelId="{A58AD570-5DDE-4E0F-9567-56B098C09208}" type="presParOf" srcId="{8EC1E428-4D12-4F8B-81AB-B4E6D681ED2D}" destId="{698640C2-891D-45FB-8287-187975B63152}" srcOrd="14" destOrd="0" presId="urn:microsoft.com/office/officeart/2009/3/layout/HorizontalOrganizationChart"/>
    <dgm:cxn modelId="{A91D3798-827A-487E-B268-EA330E5B6AFB}" type="presParOf" srcId="{8EC1E428-4D12-4F8B-81AB-B4E6D681ED2D}" destId="{C7213782-3D49-4D4C-8394-139010404E8C}" srcOrd="15" destOrd="0" presId="urn:microsoft.com/office/officeart/2009/3/layout/HorizontalOrganizationChart"/>
    <dgm:cxn modelId="{E0E7BC31-2074-43DF-826B-C8E35681050E}" type="presParOf" srcId="{C7213782-3D49-4D4C-8394-139010404E8C}" destId="{39AA7D34-7A52-45F4-8311-4F94112FD685}" srcOrd="0" destOrd="0" presId="urn:microsoft.com/office/officeart/2009/3/layout/HorizontalOrganizationChart"/>
    <dgm:cxn modelId="{98107905-F720-4CB5-A908-28CA62FA8090}" type="presParOf" srcId="{39AA7D34-7A52-45F4-8311-4F94112FD685}" destId="{DA22196F-5F8B-4C52-950C-74B281AAFF87}" srcOrd="0" destOrd="0" presId="urn:microsoft.com/office/officeart/2009/3/layout/HorizontalOrganizationChart"/>
    <dgm:cxn modelId="{F0B59EA1-0A87-4F7E-B8B4-274F17D77BBD}" type="presParOf" srcId="{39AA7D34-7A52-45F4-8311-4F94112FD685}" destId="{39699E31-5ED5-4249-B189-3DE24C36FA41}" srcOrd="1" destOrd="0" presId="urn:microsoft.com/office/officeart/2009/3/layout/HorizontalOrganizationChart"/>
    <dgm:cxn modelId="{206784F6-4407-41F1-A84A-820D5E301B0B}" type="presParOf" srcId="{C7213782-3D49-4D4C-8394-139010404E8C}" destId="{F0FF61B1-C6DA-4C8C-9637-BB86B7FEC2B5}" srcOrd="1" destOrd="0" presId="urn:microsoft.com/office/officeart/2009/3/layout/HorizontalOrganizationChart"/>
    <dgm:cxn modelId="{ADB90E11-C827-4973-AACD-5AE3A7AD5DC2}" type="presParOf" srcId="{C7213782-3D49-4D4C-8394-139010404E8C}" destId="{961EE040-5C90-469F-8C3C-D3E9D4975409}" srcOrd="2" destOrd="0" presId="urn:microsoft.com/office/officeart/2009/3/layout/HorizontalOrganizationChart"/>
    <dgm:cxn modelId="{D93553E6-78EA-4398-936C-E49F30FBF313}" type="presParOf" srcId="{F34D7403-BEDB-40CA-A15E-A0E94CA4D481}" destId="{9CA841AE-BD5D-45CE-968A-32E07A172B48}" srcOrd="2" destOrd="0" presId="urn:microsoft.com/office/officeart/2009/3/layout/HorizontalOrganizationChart"/>
    <dgm:cxn modelId="{D6C40F2C-EFFA-4914-9A7F-3966A8D2F7D2}" type="presParOf" srcId="{B98EA73A-1AEB-4FC5-8E3C-0877ECE01F42}" destId="{2C598225-5749-4C22-A116-A2A13C43174D}" srcOrd="2" destOrd="0" presId="urn:microsoft.com/office/officeart/2009/3/layout/HorizontalOrganizationChart"/>
    <dgm:cxn modelId="{D5B3B8EE-1AC6-42BF-96FD-5E447767C160}" type="presParOf" srcId="{2E1E0954-AFE6-4197-BACF-046D2372D11F}" destId="{AFA6DD12-ECDB-4635-B89B-709788D76A3C}" srcOrd="2" destOrd="0" presId="urn:microsoft.com/office/officeart/2009/3/layout/HorizontalOrganizationChart"/>
    <dgm:cxn modelId="{2DAFDDE0-5748-4034-810E-B2F78DA389E0}" type="presParOf" srcId="{516A9215-015F-4B37-9464-0B31D9EB0588}" destId="{59731C3B-2A9A-40FE-9FA2-3F3BC83BC5D0}" srcOrd="2" destOrd="0" presId="urn:microsoft.com/office/officeart/2009/3/layout/HorizontalOrganizationChart"/>
    <dgm:cxn modelId="{614A04AA-5B8B-4683-8ABB-7A870B707ED7}" type="presParOf" srcId="{B1CFA02E-04BF-4B47-B9D3-180551DDF8CB}" destId="{1FDA53DF-49AE-444F-8869-5772E5010DB6}" srcOrd="2" destOrd="0" presId="urn:microsoft.com/office/officeart/2009/3/layout/HorizontalOrganizationChart"/>
    <dgm:cxn modelId="{A20DA049-D275-489E-88B5-CF371A16012F}" type="presParOf" srcId="{0053AD25-C26D-4577-8432-E9556873F11C}" destId="{EED0D850-4D31-4F25-8412-4A392CB07C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640C2-891D-45FB-8287-187975B63152}">
      <dsp:nvSpPr>
        <dsp:cNvPr id="0" name=""/>
        <dsp:cNvSpPr/>
      </dsp:nvSpPr>
      <dsp:spPr>
        <a:xfrm>
          <a:off x="9524320" y="3119464"/>
          <a:ext cx="272079" cy="204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2047399"/>
              </a:lnTo>
              <a:lnTo>
                <a:pt x="272079" y="2047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33B8D-427A-4783-9126-77C4E683DCE8}">
      <dsp:nvSpPr>
        <dsp:cNvPr id="0" name=""/>
        <dsp:cNvSpPr/>
      </dsp:nvSpPr>
      <dsp:spPr>
        <a:xfrm>
          <a:off x="9524320" y="3119464"/>
          <a:ext cx="272079" cy="1462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1462428"/>
              </a:lnTo>
              <a:lnTo>
                <a:pt x="272079" y="1462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20B9B-C290-4A1C-94FF-BD28636734D0}">
      <dsp:nvSpPr>
        <dsp:cNvPr id="0" name=""/>
        <dsp:cNvSpPr/>
      </dsp:nvSpPr>
      <dsp:spPr>
        <a:xfrm>
          <a:off x="9524320" y="3119464"/>
          <a:ext cx="272079" cy="87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877456"/>
              </a:lnTo>
              <a:lnTo>
                <a:pt x="272079" y="87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9382-2895-4B20-9F5E-14DE106054A7}">
      <dsp:nvSpPr>
        <dsp:cNvPr id="0" name=""/>
        <dsp:cNvSpPr/>
      </dsp:nvSpPr>
      <dsp:spPr>
        <a:xfrm>
          <a:off x="9524320" y="3119464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292485"/>
              </a:lnTo>
              <a:lnTo>
                <a:pt x="272079" y="292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C88AA-9120-414C-BFD1-4971CEE8DAC0}">
      <dsp:nvSpPr>
        <dsp:cNvPr id="0" name=""/>
        <dsp:cNvSpPr/>
      </dsp:nvSpPr>
      <dsp:spPr>
        <a:xfrm>
          <a:off x="9524320" y="2826978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292485"/>
              </a:moveTo>
              <a:lnTo>
                <a:pt x="136039" y="292485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608C7-5D0E-4E38-B05B-289B7846F0CE}">
      <dsp:nvSpPr>
        <dsp:cNvPr id="0" name=""/>
        <dsp:cNvSpPr/>
      </dsp:nvSpPr>
      <dsp:spPr>
        <a:xfrm>
          <a:off x="9524320" y="2242007"/>
          <a:ext cx="272079" cy="877456"/>
        </a:xfrm>
        <a:custGeom>
          <a:avLst/>
          <a:gdLst/>
          <a:ahLst/>
          <a:cxnLst/>
          <a:rect l="0" t="0" r="0" b="0"/>
          <a:pathLst>
            <a:path>
              <a:moveTo>
                <a:pt x="0" y="877456"/>
              </a:moveTo>
              <a:lnTo>
                <a:pt x="136039" y="877456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AABF3-EBEB-4C51-BEFA-EB0BFFB6F321}">
      <dsp:nvSpPr>
        <dsp:cNvPr id="0" name=""/>
        <dsp:cNvSpPr/>
      </dsp:nvSpPr>
      <dsp:spPr>
        <a:xfrm>
          <a:off x="9524320" y="1657035"/>
          <a:ext cx="272079" cy="1462428"/>
        </a:xfrm>
        <a:custGeom>
          <a:avLst/>
          <a:gdLst/>
          <a:ahLst/>
          <a:cxnLst/>
          <a:rect l="0" t="0" r="0" b="0"/>
          <a:pathLst>
            <a:path>
              <a:moveTo>
                <a:pt x="0" y="1462428"/>
              </a:moveTo>
              <a:lnTo>
                <a:pt x="136039" y="1462428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26BCB-DA10-4428-8160-019F5BC3BEDA}">
      <dsp:nvSpPr>
        <dsp:cNvPr id="0" name=""/>
        <dsp:cNvSpPr/>
      </dsp:nvSpPr>
      <dsp:spPr>
        <a:xfrm>
          <a:off x="9524320" y="1072064"/>
          <a:ext cx="272079" cy="2047399"/>
        </a:xfrm>
        <a:custGeom>
          <a:avLst/>
          <a:gdLst/>
          <a:ahLst/>
          <a:cxnLst/>
          <a:rect l="0" t="0" r="0" b="0"/>
          <a:pathLst>
            <a:path>
              <a:moveTo>
                <a:pt x="0" y="2047399"/>
              </a:moveTo>
              <a:lnTo>
                <a:pt x="136039" y="2047399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6CDBE-D631-475D-A0C5-C89C5CBEED91}">
      <dsp:nvSpPr>
        <dsp:cNvPr id="0" name=""/>
        <dsp:cNvSpPr/>
      </dsp:nvSpPr>
      <dsp:spPr>
        <a:xfrm>
          <a:off x="7891842" y="3073743"/>
          <a:ext cx="272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07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0C01-53B8-4A9D-9AED-267D896B09CC}">
      <dsp:nvSpPr>
        <dsp:cNvPr id="0" name=""/>
        <dsp:cNvSpPr/>
      </dsp:nvSpPr>
      <dsp:spPr>
        <a:xfrm>
          <a:off x="6259364" y="2826978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292485"/>
              </a:lnTo>
              <a:lnTo>
                <a:pt x="272079" y="292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A43ED-C48B-4263-86C5-D7432B9EAFCD}">
      <dsp:nvSpPr>
        <dsp:cNvPr id="0" name=""/>
        <dsp:cNvSpPr/>
      </dsp:nvSpPr>
      <dsp:spPr>
        <a:xfrm>
          <a:off x="6259364" y="2534492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292485"/>
              </a:moveTo>
              <a:lnTo>
                <a:pt x="136039" y="292485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F4534-0DD7-4C9C-9CF5-575C51CDDD58}">
      <dsp:nvSpPr>
        <dsp:cNvPr id="0" name=""/>
        <dsp:cNvSpPr/>
      </dsp:nvSpPr>
      <dsp:spPr>
        <a:xfrm>
          <a:off x="4626886" y="2781258"/>
          <a:ext cx="272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07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8B2DD-99B1-4A42-9A14-F1D8668D47AE}">
      <dsp:nvSpPr>
        <dsp:cNvPr id="0" name=""/>
        <dsp:cNvSpPr/>
      </dsp:nvSpPr>
      <dsp:spPr>
        <a:xfrm>
          <a:off x="2994408" y="2534492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039" y="0"/>
              </a:lnTo>
              <a:lnTo>
                <a:pt x="136039" y="292485"/>
              </a:lnTo>
              <a:lnTo>
                <a:pt x="272079" y="292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EBEA0-427F-46EF-B7CA-0DFE27E802D6}">
      <dsp:nvSpPr>
        <dsp:cNvPr id="0" name=""/>
        <dsp:cNvSpPr/>
      </dsp:nvSpPr>
      <dsp:spPr>
        <a:xfrm>
          <a:off x="2994408" y="2242007"/>
          <a:ext cx="272079" cy="292485"/>
        </a:xfrm>
        <a:custGeom>
          <a:avLst/>
          <a:gdLst/>
          <a:ahLst/>
          <a:cxnLst/>
          <a:rect l="0" t="0" r="0" b="0"/>
          <a:pathLst>
            <a:path>
              <a:moveTo>
                <a:pt x="0" y="292485"/>
              </a:moveTo>
              <a:lnTo>
                <a:pt x="136039" y="292485"/>
              </a:lnTo>
              <a:lnTo>
                <a:pt x="136039" y="0"/>
              </a:lnTo>
              <a:lnTo>
                <a:pt x="2720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7EA81-44E8-4D60-97D4-72CFBFBFC6A6}">
      <dsp:nvSpPr>
        <dsp:cNvPr id="0" name=""/>
        <dsp:cNvSpPr/>
      </dsp:nvSpPr>
      <dsp:spPr>
        <a:xfrm>
          <a:off x="1361930" y="2488772"/>
          <a:ext cx="272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07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6C421-D79D-4DC9-9C26-AFF5AFABB5AF}">
      <dsp:nvSpPr>
        <dsp:cNvPr id="0" name=""/>
        <dsp:cNvSpPr/>
      </dsp:nvSpPr>
      <dsp:spPr>
        <a:xfrm>
          <a:off x="1532" y="2327031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PFT</a:t>
          </a:r>
          <a:endParaRPr lang="en-US" sz="2500" kern="1200" dirty="0"/>
        </a:p>
      </dsp:txBody>
      <dsp:txXfrm>
        <a:off x="1532" y="2327031"/>
        <a:ext cx="1360398" cy="414921"/>
      </dsp:txXfrm>
    </dsp:sp>
    <dsp:sp modelId="{82712A78-0EF4-4548-A782-3CE9F48C5F67}">
      <dsp:nvSpPr>
        <dsp:cNvPr id="0" name=""/>
        <dsp:cNvSpPr/>
      </dsp:nvSpPr>
      <dsp:spPr>
        <a:xfrm>
          <a:off x="1634010" y="2327031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Gender</a:t>
          </a:r>
        </a:p>
      </dsp:txBody>
      <dsp:txXfrm>
        <a:off x="1634010" y="2327031"/>
        <a:ext cx="1360398" cy="414921"/>
      </dsp:txXfrm>
    </dsp:sp>
    <dsp:sp modelId="{F436CD4D-5C8A-485F-BF9D-6D38CDDB8A5A}">
      <dsp:nvSpPr>
        <dsp:cNvPr id="0" name=""/>
        <dsp:cNvSpPr/>
      </dsp:nvSpPr>
      <dsp:spPr>
        <a:xfrm>
          <a:off x="3266488" y="2034546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Female</a:t>
          </a:r>
        </a:p>
      </dsp:txBody>
      <dsp:txXfrm>
        <a:off x="3266488" y="2034546"/>
        <a:ext cx="1360398" cy="414921"/>
      </dsp:txXfrm>
    </dsp:sp>
    <dsp:sp modelId="{708B5B00-FD5C-4EDE-9441-4E4603BDE9F6}">
      <dsp:nvSpPr>
        <dsp:cNvPr id="0" name=""/>
        <dsp:cNvSpPr/>
      </dsp:nvSpPr>
      <dsp:spPr>
        <a:xfrm>
          <a:off x="3266488" y="2619517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Male</a:t>
          </a:r>
        </a:p>
      </dsp:txBody>
      <dsp:txXfrm>
        <a:off x="3266488" y="2619517"/>
        <a:ext cx="1360398" cy="414921"/>
      </dsp:txXfrm>
    </dsp:sp>
    <dsp:sp modelId="{4E00EE16-034F-4147-826F-02721F976E43}">
      <dsp:nvSpPr>
        <dsp:cNvPr id="0" name=""/>
        <dsp:cNvSpPr/>
      </dsp:nvSpPr>
      <dsp:spPr>
        <a:xfrm>
          <a:off x="4898966" y="2619517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Altitude</a:t>
          </a:r>
        </a:p>
      </dsp:txBody>
      <dsp:txXfrm>
        <a:off x="4898966" y="2619517"/>
        <a:ext cx="1360398" cy="414921"/>
      </dsp:txXfrm>
    </dsp:sp>
    <dsp:sp modelId="{D696AFDB-B1ED-4688-AD07-CA98D1B8B464}">
      <dsp:nvSpPr>
        <dsp:cNvPr id="0" name=""/>
        <dsp:cNvSpPr/>
      </dsp:nvSpPr>
      <dsp:spPr>
        <a:xfrm>
          <a:off x="6531444" y="2327031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&gt;=</a:t>
          </a:r>
          <a:r>
            <a:rPr lang="en-US" sz="2500" kern="1200" dirty="0"/>
            <a:t>4500 m</a:t>
          </a:r>
        </a:p>
      </dsp:txBody>
      <dsp:txXfrm>
        <a:off x="6531444" y="2327031"/>
        <a:ext cx="1360398" cy="414921"/>
      </dsp:txXfrm>
    </dsp:sp>
    <dsp:sp modelId="{12A46A97-DB2D-4B5E-B088-40957BCC4462}">
      <dsp:nvSpPr>
        <dsp:cNvPr id="0" name=""/>
        <dsp:cNvSpPr/>
      </dsp:nvSpPr>
      <dsp:spPr>
        <a:xfrm>
          <a:off x="6531444" y="2912003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&lt;4500</a:t>
          </a:r>
        </a:p>
      </dsp:txBody>
      <dsp:txXfrm>
        <a:off x="6531444" y="2912003"/>
        <a:ext cx="1360398" cy="414921"/>
      </dsp:txXfrm>
    </dsp:sp>
    <dsp:sp modelId="{2B34B566-9A9F-48FF-9B55-AC145ED56D2B}">
      <dsp:nvSpPr>
        <dsp:cNvPr id="0" name=""/>
        <dsp:cNvSpPr/>
      </dsp:nvSpPr>
      <dsp:spPr>
        <a:xfrm>
          <a:off x="8163922" y="2912003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Age</a:t>
          </a:r>
        </a:p>
      </dsp:txBody>
      <dsp:txXfrm>
        <a:off x="8163922" y="2912003"/>
        <a:ext cx="1360398" cy="414921"/>
      </dsp:txXfrm>
    </dsp:sp>
    <dsp:sp modelId="{922AFD5D-63F5-407A-88E4-17B327E87370}">
      <dsp:nvSpPr>
        <dsp:cNvPr id="0" name=""/>
        <dsp:cNvSpPr/>
      </dsp:nvSpPr>
      <dsp:spPr>
        <a:xfrm>
          <a:off x="9796400" y="864603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17-20</a:t>
          </a:r>
        </a:p>
      </dsp:txBody>
      <dsp:txXfrm>
        <a:off x="9796400" y="864603"/>
        <a:ext cx="1360398" cy="414921"/>
      </dsp:txXfrm>
    </dsp:sp>
    <dsp:sp modelId="{3DFF2368-54AD-4BB4-9124-E918B4BDC4F1}">
      <dsp:nvSpPr>
        <dsp:cNvPr id="0" name=""/>
        <dsp:cNvSpPr/>
      </dsp:nvSpPr>
      <dsp:spPr>
        <a:xfrm>
          <a:off x="9796400" y="1449575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21-25</a:t>
          </a:r>
        </a:p>
      </dsp:txBody>
      <dsp:txXfrm>
        <a:off x="9796400" y="1449575"/>
        <a:ext cx="1360398" cy="414921"/>
      </dsp:txXfrm>
    </dsp:sp>
    <dsp:sp modelId="{AD9DCA9C-2C35-48DB-95D4-F2D0F4C6E2DE}">
      <dsp:nvSpPr>
        <dsp:cNvPr id="0" name=""/>
        <dsp:cNvSpPr/>
      </dsp:nvSpPr>
      <dsp:spPr>
        <a:xfrm>
          <a:off x="9796400" y="2034546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26-30</a:t>
          </a:r>
        </a:p>
      </dsp:txBody>
      <dsp:txXfrm>
        <a:off x="9796400" y="2034546"/>
        <a:ext cx="1360398" cy="414921"/>
      </dsp:txXfrm>
    </dsp:sp>
    <dsp:sp modelId="{D8132B8C-4306-4319-9C74-3F251820A426}">
      <dsp:nvSpPr>
        <dsp:cNvPr id="0" name=""/>
        <dsp:cNvSpPr/>
      </dsp:nvSpPr>
      <dsp:spPr>
        <a:xfrm>
          <a:off x="9796400" y="2619517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31-35</a:t>
          </a:r>
        </a:p>
      </dsp:txBody>
      <dsp:txXfrm>
        <a:off x="9796400" y="2619517"/>
        <a:ext cx="1360398" cy="414921"/>
      </dsp:txXfrm>
    </dsp:sp>
    <dsp:sp modelId="{99D6F0A8-F0D2-4B86-B4A0-F13FF7FB403B}">
      <dsp:nvSpPr>
        <dsp:cNvPr id="0" name=""/>
        <dsp:cNvSpPr/>
      </dsp:nvSpPr>
      <dsp:spPr>
        <a:xfrm>
          <a:off x="9796400" y="3204488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36-40</a:t>
          </a:r>
        </a:p>
      </dsp:txBody>
      <dsp:txXfrm>
        <a:off x="9796400" y="3204488"/>
        <a:ext cx="1360398" cy="414921"/>
      </dsp:txXfrm>
    </dsp:sp>
    <dsp:sp modelId="{6A56E3E2-7C6E-4A37-A199-A84DDAE8B339}">
      <dsp:nvSpPr>
        <dsp:cNvPr id="0" name=""/>
        <dsp:cNvSpPr/>
      </dsp:nvSpPr>
      <dsp:spPr>
        <a:xfrm>
          <a:off x="9796400" y="3789460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41-45</a:t>
          </a:r>
        </a:p>
      </dsp:txBody>
      <dsp:txXfrm>
        <a:off x="9796400" y="3789460"/>
        <a:ext cx="1360398" cy="414921"/>
      </dsp:txXfrm>
    </dsp:sp>
    <dsp:sp modelId="{074F3842-6BAB-4A97-9D7B-04565D655A05}">
      <dsp:nvSpPr>
        <dsp:cNvPr id="0" name=""/>
        <dsp:cNvSpPr/>
      </dsp:nvSpPr>
      <dsp:spPr>
        <a:xfrm>
          <a:off x="9796400" y="4374431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46-50</a:t>
          </a:r>
        </a:p>
      </dsp:txBody>
      <dsp:txXfrm>
        <a:off x="9796400" y="4374431"/>
        <a:ext cx="1360398" cy="414921"/>
      </dsp:txXfrm>
    </dsp:sp>
    <dsp:sp modelId="{DA22196F-5F8B-4C52-950C-74B281AAFF87}">
      <dsp:nvSpPr>
        <dsp:cNvPr id="0" name=""/>
        <dsp:cNvSpPr/>
      </dsp:nvSpPr>
      <dsp:spPr>
        <a:xfrm>
          <a:off x="9796400" y="4959402"/>
          <a:ext cx="1360398" cy="414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51+</a:t>
          </a:r>
        </a:p>
      </dsp:txBody>
      <dsp:txXfrm>
        <a:off x="9796400" y="4959402"/>
        <a:ext cx="1360398" cy="41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F2B-899C-46C4-8A82-4165271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0A9B-9F0E-47D5-AC69-C7D0C3E9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E061-0898-46A6-9E51-8E91E4B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2DF-F2F7-43C5-B64B-216A51D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EC9-00A4-4424-AAF5-15BF839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BAD5-04D6-4521-B303-9A6E9FE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1BE7-4FC8-4571-9045-9CAB1BAB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A14F-781F-4A74-8F68-4E2834C4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725-BF94-48A4-8A7E-324EC66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2822-44EB-4053-9A2A-2AA4B56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9923A-3340-4B91-8249-B4A4C5E4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25CA-EB87-4698-A27C-59C7FA0D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5258-D77E-41C6-8609-E8C8E715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932-699D-43E8-99E2-2D6EDD5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8A65-E837-4D1C-8C7A-9EFA4A1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327-C16E-4D6F-8995-229C046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B0DA-11F1-4DF4-938C-87FA6FFB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0E2-71F5-4C88-899F-CFBA25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4EBD-85D4-4562-B265-E4C18DEB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0FB7-4E0E-4BB5-BBBA-435A130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A16-80B8-40D9-88A5-868C36A5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FA15-D757-45EF-A8D2-7DF156F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51A-01ED-43C5-9675-6AD1510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748-FE65-4A5D-A346-22E64798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2A61-E354-434D-A18F-5B0F2489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FC9-D88A-4F75-8CC9-07C8BE0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7B02-54BB-42DC-A894-57B9F759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8F205-E389-4252-BB8E-3475E6B9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A8C3-39F8-4D53-8866-32CB7E1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515-6788-4BF3-9065-ABA54393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D3C8-0A15-47D9-9F7B-BDD6C9D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B18-4E5E-497A-AC32-57B0B0A1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E70F-E09D-4170-829D-2C2F8EA1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72B6-A118-4B46-A677-AD9A374F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3D23-3576-40BD-910C-FD2725292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DD3B-24E2-4C4E-9A38-9A9AF3C65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A2FB4-CE6B-4C14-B1D0-F0EE2F1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911C-FF0C-4E1C-A8D4-0A124A75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CE12-BAE2-41D9-9C1F-BA34AA7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9FE-076D-4513-B898-5F8BDB79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B3DD6-4502-4AE3-8CD2-CE46E8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EA7-D472-4622-8447-0933F025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E4F8-7154-4FC4-8038-61713A9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15D3F-D02B-4A73-AC36-39D6EEB2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1506-0172-4CED-8A2D-09A5E0D6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B6992-CDB7-42E2-A274-471C28C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EA36-B4DF-4C6A-9E32-2595738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710-03EB-4D51-BD19-8F7E4500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53EE-D028-45A0-9C3C-5EB4B3B7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991D-6F26-4E37-8EB7-E838E87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4F7B-7C65-4259-9C6E-5A98C15A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6A9-C935-45A2-A7D0-AFAD86A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8D4-79E3-46F2-BA9A-C9DC2EC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3BF2-9626-416D-A1C2-C8867578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DB73-3253-4F6E-802A-FA41F752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AF4D-2693-4C3A-BD15-C08FEDA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8F05-40D2-4EB0-B4D0-CB36055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615B-C51D-4976-938F-A0CE1E0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8DC5-2F60-479F-9E83-3E74EAE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A88-D833-4EAC-874D-52AEEA09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F681-79F1-44B2-BFC7-B0EC371E0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1D9-D31C-43AE-ABC7-ADE8774E969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524-97FA-4C3C-A8F9-B149A36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0791-4683-4DAD-A382-E0CFE40A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15C6-C1F6-4CF6-960E-37A427E9D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C3D8E29-9C76-4BC5-8667-4180A2B16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355576"/>
              </p:ext>
            </p:extLst>
          </p:nvPr>
        </p:nvGraphicFramePr>
        <p:xfrm>
          <a:off x="516834" y="309536"/>
          <a:ext cx="11158331" cy="6238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31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Beau</cp:lastModifiedBy>
  <cp:revision>4</cp:revision>
  <dcterms:created xsi:type="dcterms:W3CDTF">2021-05-15T23:52:16Z</dcterms:created>
  <dcterms:modified xsi:type="dcterms:W3CDTF">2021-05-16T00:17:12Z</dcterms:modified>
</cp:coreProperties>
</file>