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 Thin" charset="1" panose="00000000000000000000"/>
      <p:regular r:id="rId14"/>
    </p:embeddedFont>
    <p:embeddedFont>
      <p:font typeface="Public Sans Bold" charset="1" panose="00000000000000000000"/>
      <p:regular r:id="rId15"/>
    </p:embeddedFont>
    <p:embeddedFont>
      <p:font typeface="Public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jpeg" Type="http://schemas.openxmlformats.org/officeDocument/2006/relationships/image"/><Relationship Id="rId4" Target="../media/image19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85107"/>
            <a:ext cx="12781566" cy="3868442"/>
            <a:chOff x="0" y="0"/>
            <a:chExt cx="17042088" cy="515792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14143"/>
              <a:ext cx="17042088" cy="3543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688"/>
                </a:lnSpc>
              </a:pPr>
              <a:r>
                <a:rPr lang="en-US" sz="8221">
                  <a:solidFill>
                    <a:srgbClr val="00000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Empowering Digital Safety in Our Communities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2920073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CYBERPULSE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750935"/>
            <a:ext cx="1090315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Community-Driven Cybersecurity App for Everyone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97605"/>
            <a:ext cx="4971501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Empowering Safe Browsing with CyberPulse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05700" y="3234582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600" y="0"/>
                </a:lnTo>
                <a:lnTo>
                  <a:pt x="4276600" y="3817836"/>
                </a:lnTo>
                <a:lnTo>
                  <a:pt x="0" y="3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65405" y="3812858"/>
            <a:ext cx="4993895" cy="260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CyberPulse is designed to </a:t>
            </a:r>
            <a:r>
              <a:rPr lang="en-US" b="true" sz="21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assist novice internet users</a:t>
            </a:r>
            <a:r>
              <a:rPr lang="en-US" sz="21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in identifying and verifying suspicious online resources. This helps enhance digital safety, educate users, and foster a community-driven approach to cybersecurity awareness and protection.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2527" cy="2482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389310"/>
            <a:ext cx="10095847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Features of CyberPulse: Empowering 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72830"/>
            <a:ext cx="4259387" cy="89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9"/>
              </a:lnSpc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WHOIS Analysis</a:t>
            </a:r>
            <a:r>
              <a:rPr lang="en-US" sz="167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provides detailed insights into domain ownership and registration information for safer browsing.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11007"/>
            <a:ext cx="425938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4434" y="5899170"/>
            <a:ext cx="4259387" cy="89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9"/>
              </a:lnSpc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Phishing Detection</a:t>
            </a:r>
            <a:r>
              <a:rPr lang="en-US" sz="167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alerts users to potential scams in emails and links, ensuring greater online protection.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04434" y="4811007"/>
            <a:ext cx="425938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80167" y="5899170"/>
            <a:ext cx="4259387" cy="89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9"/>
              </a:lnSpc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Cyber Safety Quizzes</a:t>
            </a:r>
            <a:r>
              <a:rPr lang="en-US" sz="167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engage users in learning about online threats, boosting their cybersecurity awareness and skills.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80167" y="4811007"/>
            <a:ext cx="425938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0273769" y="-3417042"/>
            <a:ext cx="5647287" cy="6174966"/>
          </a:xfrm>
          <a:custGeom>
            <a:avLst/>
            <a:gdLst/>
            <a:ahLst/>
            <a:cxnLst/>
            <a:rect r="r" b="b" t="t" l="l"/>
            <a:pathLst>
              <a:path h="6174966" w="5647287">
                <a:moveTo>
                  <a:pt x="0" y="0"/>
                </a:moveTo>
                <a:lnTo>
                  <a:pt x="5647287" y="0"/>
                </a:lnTo>
                <a:lnTo>
                  <a:pt x="5647287" y="6174966"/>
                </a:lnTo>
                <a:lnTo>
                  <a:pt x="0" y="617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6609995" y="-1780098"/>
            <a:ext cx="5275514" cy="5294767"/>
          </a:xfrm>
          <a:custGeom>
            <a:avLst/>
            <a:gdLst/>
            <a:ahLst/>
            <a:cxnLst/>
            <a:rect r="r" b="b" t="t" l="l"/>
            <a:pathLst>
              <a:path h="5294767" w="5275514">
                <a:moveTo>
                  <a:pt x="0" y="0"/>
                </a:moveTo>
                <a:lnTo>
                  <a:pt x="5275514" y="0"/>
                </a:lnTo>
                <a:lnTo>
                  <a:pt x="5275514" y="5294768"/>
                </a:lnTo>
                <a:lnTo>
                  <a:pt x="0" y="529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59871" y="102870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20296" y="748902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32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82636" y="894790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18755" y="2028167"/>
            <a:ext cx="9012820" cy="6875266"/>
          </a:xfrm>
          <a:custGeom>
            <a:avLst/>
            <a:gdLst/>
            <a:ahLst/>
            <a:cxnLst/>
            <a:rect r="r" b="b" t="t" l="l"/>
            <a:pathLst>
              <a:path h="6875266" w="9012820">
                <a:moveTo>
                  <a:pt x="0" y="0"/>
                </a:moveTo>
                <a:lnTo>
                  <a:pt x="9012820" y="0"/>
                </a:lnTo>
                <a:lnTo>
                  <a:pt x="9012820" y="6875266"/>
                </a:lnTo>
                <a:lnTo>
                  <a:pt x="0" y="6875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47688" y="2520315"/>
            <a:ext cx="5246370" cy="524637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470873" y="71262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95238" y="1934015"/>
            <a:ext cx="7965324" cy="6418970"/>
            <a:chOff x="0" y="0"/>
            <a:chExt cx="10620433" cy="85586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10620433" cy="367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Students Facing Cybersecurity Threats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133606"/>
              <a:ext cx="10620433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Empowering students to recognize online dangers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096097"/>
              <a:ext cx="9456708" cy="2462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As students increasingly rely on digital platforms, they become vulnerable to </a:t>
              </a:r>
              <a:r>
                <a:rPr lang="en-US" b="true" sz="21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cyber scams</a:t>
              </a:r>
              <a:r>
                <a:rPr lang="en-US" sz="21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 CyberPulse aims to educate and empower students, helping them identify threats and fostering a community that prioritizes online safety through shared knowledge and resources.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2527" cy="24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389310"/>
            <a:ext cx="10095847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Enhancements for CyberPulse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868305"/>
            <a:ext cx="3097700" cy="2217722"/>
            <a:chOff x="0" y="0"/>
            <a:chExt cx="4130267" cy="295696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98297"/>
              <a:ext cx="4130267" cy="1458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75"/>
                </a:lnSpc>
              </a:pPr>
              <a:r>
                <a:rPr lang="en-US" b="true" sz="155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IMEI Tracking</a:t>
              </a:r>
              <a:r>
                <a:rPr lang="en-US" sz="1554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enhance device security by enabling users to monitor their devices' locations.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661143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78024" y="4868305"/>
            <a:ext cx="3097700" cy="1941497"/>
            <a:chOff x="0" y="0"/>
            <a:chExt cx="4130267" cy="258866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98297"/>
              <a:ext cx="4130267" cy="1090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75"/>
                </a:lnSpc>
              </a:pPr>
              <a:r>
                <a:rPr lang="en-US" b="true" sz="155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Group Accounts</a:t>
              </a:r>
              <a:r>
                <a:rPr lang="en-US" sz="1554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allow families to manage and protect multiple users under one plan.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661143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27348" y="4868305"/>
            <a:ext cx="3097700" cy="2217722"/>
            <a:chOff x="0" y="0"/>
            <a:chExt cx="4130267" cy="295696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498297"/>
              <a:ext cx="4130267" cy="1458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75"/>
                </a:lnSpc>
              </a:pPr>
              <a:r>
                <a:rPr lang="en-US" b="true" sz="155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Enhanced Phishing Tools</a:t>
              </a:r>
              <a:r>
                <a:rPr lang="en-US" sz="1554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offer advanced detection methods to combat evolving online threats effectively.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661143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776672" y="4868305"/>
            <a:ext cx="3097700" cy="2217722"/>
            <a:chOff x="0" y="0"/>
            <a:chExt cx="4130267" cy="295696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498297"/>
              <a:ext cx="4130267" cy="1458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75"/>
                </a:lnSpc>
              </a:pPr>
              <a:r>
                <a:rPr lang="en-US" b="true" sz="155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Community Involvement</a:t>
              </a:r>
              <a:r>
                <a:rPr lang="en-US" sz="1554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encourage user participation in reporting scams and sharing safety tips.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661143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04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5400000">
            <a:off x="10273769" y="-3417042"/>
            <a:ext cx="5647287" cy="6174966"/>
          </a:xfrm>
          <a:custGeom>
            <a:avLst/>
            <a:gdLst/>
            <a:ahLst/>
            <a:cxnLst/>
            <a:rect r="r" b="b" t="t" l="l"/>
            <a:pathLst>
              <a:path h="6174966" w="5647287">
                <a:moveTo>
                  <a:pt x="0" y="0"/>
                </a:moveTo>
                <a:lnTo>
                  <a:pt x="5647287" y="0"/>
                </a:lnTo>
                <a:lnTo>
                  <a:pt x="5647287" y="6174966"/>
                </a:lnTo>
                <a:lnTo>
                  <a:pt x="0" y="617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16609995" y="-1780098"/>
            <a:ext cx="5275514" cy="5294767"/>
          </a:xfrm>
          <a:custGeom>
            <a:avLst/>
            <a:gdLst/>
            <a:ahLst/>
            <a:cxnLst/>
            <a:rect r="r" b="b" t="t" l="l"/>
            <a:pathLst>
              <a:path h="5294767" w="5275514">
                <a:moveTo>
                  <a:pt x="0" y="0"/>
                </a:moveTo>
                <a:lnTo>
                  <a:pt x="5275514" y="0"/>
                </a:lnTo>
                <a:lnTo>
                  <a:pt x="5275514" y="5294768"/>
                </a:lnTo>
                <a:lnTo>
                  <a:pt x="0" y="529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59871" y="102870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520296" y="748902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4232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382636" y="894790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4014" y="2893678"/>
            <a:ext cx="7805962" cy="2352391"/>
            <a:chOff x="0" y="0"/>
            <a:chExt cx="10407949" cy="313652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3626284" y="658667"/>
              <a:ext cx="678166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Ntokozo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626284" y="1491699"/>
              <a:ext cx="6781665" cy="1471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Lead Developer focused on creating secure and user-friendly features for CyberPulse.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53338" y="2791109"/>
            <a:ext cx="7805962" cy="2352391"/>
            <a:chOff x="0" y="0"/>
            <a:chExt cx="10407949" cy="313652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0" r="0" b="0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3626284" y="658667"/>
              <a:ext cx="678166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Vane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626284" y="1491699"/>
              <a:ext cx="6781665" cy="1471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UI/UX Designer dedicated to enhancing user experience and interface for seamless interactions.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818238" y="6503144"/>
            <a:ext cx="7805962" cy="2352391"/>
            <a:chOff x="0" y="0"/>
            <a:chExt cx="10407949" cy="313652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626284" y="658667"/>
              <a:ext cx="678166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Taku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626284" y="1491699"/>
              <a:ext cx="6781665" cy="1471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Community Outreach specialist working to educate users and foster a safer online environment.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2818398" y="-2294652"/>
            <a:ext cx="7445392" cy="6646705"/>
          </a:xfrm>
          <a:custGeom>
            <a:avLst/>
            <a:gdLst/>
            <a:ahLst/>
            <a:cxnLst/>
            <a:rect r="r" b="b" t="t" l="l"/>
            <a:pathLst>
              <a:path h="6646705" w="7445392">
                <a:moveTo>
                  <a:pt x="0" y="0"/>
                </a:moveTo>
                <a:lnTo>
                  <a:pt x="7445392" y="0"/>
                </a:lnTo>
                <a:lnTo>
                  <a:pt x="7445392" y="6646704"/>
                </a:lnTo>
                <a:lnTo>
                  <a:pt x="0" y="66467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106698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31464" y="635403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818238" y="856084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24014" y="6503144"/>
            <a:ext cx="7805962" cy="2352391"/>
            <a:chOff x="0" y="0"/>
            <a:chExt cx="10407949" cy="3136521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3626284" y="658667"/>
              <a:ext cx="678166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Nigel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626284" y="1491699"/>
              <a:ext cx="6781665" cy="1471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</a:t>
              </a:r>
              <a:r>
                <a:rPr lang="en-US" sz="21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ntegration engineer responsible for ensuring the seamless connectivity of the application components.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564985" y="909409"/>
            <a:ext cx="5929981" cy="174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57"/>
              </a:lnSpc>
              <a:spcBef>
                <a:spcPct val="0"/>
              </a:spcBef>
            </a:pPr>
            <a:r>
              <a:rPr lang="en-US" b="true" sz="57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Meet the Ciphernova Team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93967">
            <a:off x="-2107836" y="-1961831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2"/>
                </a:lnTo>
                <a:lnTo>
                  <a:pt x="0" y="497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82158" y="2472837"/>
            <a:ext cx="10723685" cy="5341327"/>
            <a:chOff x="0" y="0"/>
            <a:chExt cx="14298246" cy="71217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13669" y="6533548"/>
              <a:ext cx="12470907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6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– Cybersecurity Expert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14298246" cy="5840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“The best defense against phishing is </a:t>
              </a:r>
              <a:r>
                <a:rPr lang="en-US" b="true" sz="50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awareness</a:t>
              </a:r>
              <a:r>
                <a:rPr lang="en-US" sz="5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 Stay informed, stay safe, and empower yourself with knowledge to navigate the digital world securely.”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75766">
            <a:off x="15970085" y="30742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0" y="0"/>
                </a:lnTo>
                <a:lnTo>
                  <a:pt x="4635830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50847" y="-5155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0296" y="5752281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67704" y="252326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96171" y="8962795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77898" y="520296"/>
            <a:ext cx="17247408" cy="9246408"/>
            <a:chOff x="0" y="0"/>
            <a:chExt cx="4542527" cy="24352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9885" y="0"/>
            <a:ext cx="5781358" cy="12668315"/>
          </a:xfrm>
          <a:custGeom>
            <a:avLst/>
            <a:gdLst/>
            <a:ahLst/>
            <a:cxnLst/>
            <a:rect r="r" b="b" t="t" l="l"/>
            <a:pathLst>
              <a:path h="12668315" w="5781358">
                <a:moveTo>
                  <a:pt x="0" y="0"/>
                </a:moveTo>
                <a:lnTo>
                  <a:pt x="5781359" y="0"/>
                </a:lnTo>
                <a:lnTo>
                  <a:pt x="5781359" y="12668315"/>
                </a:lnTo>
                <a:lnTo>
                  <a:pt x="0" y="1266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43200" y="3589472"/>
            <a:ext cx="6992364" cy="3108056"/>
            <a:chOff x="0" y="0"/>
            <a:chExt cx="9323152" cy="41440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323152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Join us for a CyberPulse Q&amp;A!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46253"/>
              <a:ext cx="9323152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We’d love your insights—let's empower our community together!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49863" y="37969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20296" y="46232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35829" y="254902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03408" y="95285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CyberPulse</dc:description>
  <dc:identifier>DAGy7UA3fPQ</dc:identifier>
  <dcterms:modified xsi:type="dcterms:W3CDTF">2011-08-01T06:04:30Z</dcterms:modified>
  <cp:revision>1</cp:revision>
  <dc:title>Presentation - CyberPulse</dc:title>
</cp:coreProperties>
</file>