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73" r:id="rId2"/>
    <p:sldId id="476" r:id="rId3"/>
    <p:sldId id="477" r:id="rId4"/>
    <p:sldId id="478" r:id="rId5"/>
    <p:sldId id="479" r:id="rId6"/>
    <p:sldId id="480" r:id="rId7"/>
    <p:sldId id="475" r:id="rId8"/>
    <p:sldId id="481" r:id="rId9"/>
    <p:sldId id="482" r:id="rId10"/>
  </p:sldIdLst>
  <p:sldSz cx="12192000" cy="6858000"/>
  <p:notesSz cx="6858000" cy="9144000"/>
  <p:defaultTextStyle>
    <a:defPPr>
      <a:defRPr lang="en-S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D9B699-F8F2-437B-B1CB-C33B0D469FE5}" v="975" dt="2024-08-08T03:12:27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Dev (rodev)" userId="ef6c5c8c-74c3-45f0-8cbd-128ac8cf3056" providerId="ADAL" clId="{FDD9B699-F8F2-437B-B1CB-C33B0D469FE5}"/>
    <pc:docChg chg="undo custSel addSld modSld">
      <pc:chgData name="Rohan Dev (rodev)" userId="ef6c5c8c-74c3-45f0-8cbd-128ac8cf3056" providerId="ADAL" clId="{FDD9B699-F8F2-437B-B1CB-C33B0D469FE5}" dt="2024-08-08T06:19:03.261" v="2219" actId="14100"/>
      <pc:docMkLst>
        <pc:docMk/>
      </pc:docMkLst>
      <pc:sldChg chg="modSp mod modTransition">
        <pc:chgData name="Rohan Dev (rodev)" userId="ef6c5c8c-74c3-45f0-8cbd-128ac8cf3056" providerId="ADAL" clId="{FDD9B699-F8F2-437B-B1CB-C33B0D469FE5}" dt="2024-07-30T09:04:12.342" v="2215" actId="20577"/>
        <pc:sldMkLst>
          <pc:docMk/>
          <pc:sldMk cId="799004023" sldId="473"/>
        </pc:sldMkLst>
        <pc:spChg chg="mod">
          <ac:chgData name="Rohan Dev (rodev)" userId="ef6c5c8c-74c3-45f0-8cbd-128ac8cf3056" providerId="ADAL" clId="{FDD9B699-F8F2-437B-B1CB-C33B0D469FE5}" dt="2024-07-30T09:04:12.342" v="2215" actId="20577"/>
          <ac:spMkLst>
            <pc:docMk/>
            <pc:sldMk cId="799004023" sldId="473"/>
            <ac:spMk id="6" creationId="{0BAA4B16-21FA-6F49-827B-E3F86F7DD8CE}"/>
          </ac:spMkLst>
        </pc:spChg>
      </pc:sldChg>
      <pc:sldChg chg="addSp modSp mod modTransition">
        <pc:chgData name="Rohan Dev (rodev)" userId="ef6c5c8c-74c3-45f0-8cbd-128ac8cf3056" providerId="ADAL" clId="{FDD9B699-F8F2-437B-B1CB-C33B0D469FE5}" dt="2024-07-30T07:35:27.440" v="1351" actId="1582"/>
        <pc:sldMkLst>
          <pc:docMk/>
          <pc:sldMk cId="4061899527" sldId="475"/>
        </pc:sldMkLst>
        <pc:picChg chg="add mod">
          <ac:chgData name="Rohan Dev (rodev)" userId="ef6c5c8c-74c3-45f0-8cbd-128ac8cf3056" providerId="ADAL" clId="{FDD9B699-F8F2-437B-B1CB-C33B0D469FE5}" dt="2024-07-30T07:35:27.440" v="1351" actId="1582"/>
          <ac:picMkLst>
            <pc:docMk/>
            <pc:sldMk cId="4061899527" sldId="475"/>
            <ac:picMk id="4" creationId="{EDA48D5C-C39B-6925-72A2-0CBD3DEDC1C1}"/>
          </ac:picMkLst>
        </pc:picChg>
      </pc:sldChg>
      <pc:sldChg chg="modSp mod modTransition">
        <pc:chgData name="Rohan Dev (rodev)" userId="ef6c5c8c-74c3-45f0-8cbd-128ac8cf3056" providerId="ADAL" clId="{FDD9B699-F8F2-437B-B1CB-C33B0D469FE5}" dt="2024-08-08T06:19:03.261" v="2219" actId="14100"/>
        <pc:sldMkLst>
          <pc:docMk/>
          <pc:sldMk cId="2333133591" sldId="476"/>
        </pc:sldMkLst>
        <pc:spChg chg="mod">
          <ac:chgData name="Rohan Dev (rodev)" userId="ef6c5c8c-74c3-45f0-8cbd-128ac8cf3056" providerId="ADAL" clId="{FDD9B699-F8F2-437B-B1CB-C33B0D469FE5}" dt="2024-08-08T06:19:03.261" v="2219" actId="14100"/>
          <ac:spMkLst>
            <pc:docMk/>
            <pc:sldMk cId="2333133591" sldId="476"/>
            <ac:spMk id="26" creationId="{41FBAAA1-A86E-3070-7DC5-9C953168739E}"/>
          </ac:spMkLst>
        </pc:spChg>
        <pc:cxnChg chg="mod">
          <ac:chgData name="Rohan Dev (rodev)" userId="ef6c5c8c-74c3-45f0-8cbd-128ac8cf3056" providerId="ADAL" clId="{FDD9B699-F8F2-437B-B1CB-C33B0D469FE5}" dt="2024-08-08T06:19:03.261" v="2219" actId="14100"/>
          <ac:cxnSpMkLst>
            <pc:docMk/>
            <pc:sldMk cId="2333133591" sldId="476"/>
            <ac:cxnSpMk id="27" creationId="{F053D7AF-3657-D204-4EE5-60D5E258AE8C}"/>
          </ac:cxnSpMkLst>
        </pc:cxnChg>
        <pc:cxnChg chg="mod">
          <ac:chgData name="Rohan Dev (rodev)" userId="ef6c5c8c-74c3-45f0-8cbd-128ac8cf3056" providerId="ADAL" clId="{FDD9B699-F8F2-437B-B1CB-C33B0D469FE5}" dt="2024-08-08T06:19:03.261" v="2219" actId="14100"/>
          <ac:cxnSpMkLst>
            <pc:docMk/>
            <pc:sldMk cId="2333133591" sldId="476"/>
            <ac:cxnSpMk id="30" creationId="{2A409B18-0906-0983-F091-EBBB792CFB07}"/>
          </ac:cxnSpMkLst>
        </pc:cxnChg>
      </pc:sldChg>
      <pc:sldChg chg="addSp delSp modSp new mod modTransition modClrScheme delAnim modAnim chgLayout">
        <pc:chgData name="Rohan Dev (rodev)" userId="ef6c5c8c-74c3-45f0-8cbd-128ac8cf3056" providerId="ADAL" clId="{FDD9B699-F8F2-437B-B1CB-C33B0D469FE5}" dt="2024-07-30T06:42:31.868" v="967"/>
        <pc:sldMkLst>
          <pc:docMk/>
          <pc:sldMk cId="91536607" sldId="477"/>
        </pc:sldMkLst>
        <pc:spChg chg="del">
          <ac:chgData name="Rohan Dev (rodev)" userId="ef6c5c8c-74c3-45f0-8cbd-128ac8cf3056" providerId="ADAL" clId="{FDD9B699-F8F2-437B-B1CB-C33B0D469FE5}" dt="2024-07-30T02:40:09.389" v="1" actId="478"/>
          <ac:spMkLst>
            <pc:docMk/>
            <pc:sldMk cId="91536607" sldId="477"/>
            <ac:spMk id="2" creationId="{E9DBA439-F58B-A30D-C332-A2524A60C4A4}"/>
          </ac:spMkLst>
        </pc:spChg>
        <pc:spChg chg="add del mod ord">
          <ac:chgData name="Rohan Dev (rodev)" userId="ef6c5c8c-74c3-45f0-8cbd-128ac8cf3056" providerId="ADAL" clId="{FDD9B699-F8F2-437B-B1CB-C33B0D469FE5}" dt="2024-07-30T06:25:44.512" v="725" actId="14100"/>
          <ac:spMkLst>
            <pc:docMk/>
            <pc:sldMk cId="91536607" sldId="477"/>
            <ac:spMk id="118" creationId="{782C922D-C0D9-8307-9B67-4F88741311E6}"/>
          </ac:spMkLst>
        </pc:spChg>
        <pc:spChg chg="add mod ord">
          <ac:chgData name="Rohan Dev (rodev)" userId="ef6c5c8c-74c3-45f0-8cbd-128ac8cf3056" providerId="ADAL" clId="{FDD9B699-F8F2-437B-B1CB-C33B0D469FE5}" dt="2024-07-30T06:25:28.870" v="723" actId="14100"/>
          <ac:spMkLst>
            <pc:docMk/>
            <pc:sldMk cId="91536607" sldId="477"/>
            <ac:spMk id="119" creationId="{F0DE9644-7B6B-ACDE-494E-275D657503D8}"/>
          </ac:spMkLst>
        </pc:spChg>
        <pc:spChg chg="add mod ord">
          <ac:chgData name="Rohan Dev (rodev)" userId="ef6c5c8c-74c3-45f0-8cbd-128ac8cf3056" providerId="ADAL" clId="{FDD9B699-F8F2-437B-B1CB-C33B0D469FE5}" dt="2024-07-30T04:17:25.710" v="398" actId="1036"/>
          <ac:spMkLst>
            <pc:docMk/>
            <pc:sldMk cId="91536607" sldId="477"/>
            <ac:spMk id="120" creationId="{90EF2D85-4FBC-3E2C-D218-571DB7CCECAE}"/>
          </ac:spMkLst>
        </pc:spChg>
        <pc:spChg chg="add mod">
          <ac:chgData name="Rohan Dev (rodev)" userId="ef6c5c8c-74c3-45f0-8cbd-128ac8cf3056" providerId="ADAL" clId="{FDD9B699-F8F2-437B-B1CB-C33B0D469FE5}" dt="2024-07-30T04:17:02.534" v="366" actId="20577"/>
          <ac:spMkLst>
            <pc:docMk/>
            <pc:sldMk cId="91536607" sldId="477"/>
            <ac:spMk id="121" creationId="{BD1C35DF-9140-37F1-C808-8C34B68DFE83}"/>
          </ac:spMkLst>
        </pc:spChg>
        <pc:spChg chg="add del">
          <ac:chgData name="Rohan Dev (rodev)" userId="ef6c5c8c-74c3-45f0-8cbd-128ac8cf3056" providerId="ADAL" clId="{FDD9B699-F8F2-437B-B1CB-C33B0D469FE5}" dt="2024-07-30T04:17:46.431" v="400" actId="478"/>
          <ac:spMkLst>
            <pc:docMk/>
            <pc:sldMk cId="91536607" sldId="477"/>
            <ac:spMk id="122" creationId="{96F72B95-EA80-83F0-7C51-9CD3C8F39ACB}"/>
          </ac:spMkLst>
        </pc:spChg>
        <pc:spChg chg="add del mod">
          <ac:chgData name="Rohan Dev (rodev)" userId="ef6c5c8c-74c3-45f0-8cbd-128ac8cf3056" providerId="ADAL" clId="{FDD9B699-F8F2-437B-B1CB-C33B0D469FE5}" dt="2024-07-30T04:18:15.427" v="409" actId="478"/>
          <ac:spMkLst>
            <pc:docMk/>
            <pc:sldMk cId="91536607" sldId="477"/>
            <ac:spMk id="123" creationId="{C4AACC1F-A829-5715-F91F-F808A27147CA}"/>
          </ac:spMkLst>
        </pc:spChg>
        <pc:spChg chg="add del mod">
          <ac:chgData name="Rohan Dev (rodev)" userId="ef6c5c8c-74c3-45f0-8cbd-128ac8cf3056" providerId="ADAL" clId="{FDD9B699-F8F2-437B-B1CB-C33B0D469FE5}" dt="2024-07-30T04:18:09.185" v="405" actId="478"/>
          <ac:spMkLst>
            <pc:docMk/>
            <pc:sldMk cId="91536607" sldId="477"/>
            <ac:spMk id="124" creationId="{0964DBBC-E005-17C4-2541-48A84360FC99}"/>
          </ac:spMkLst>
        </pc:spChg>
        <pc:spChg chg="add del mod">
          <ac:chgData name="Rohan Dev (rodev)" userId="ef6c5c8c-74c3-45f0-8cbd-128ac8cf3056" providerId="ADAL" clId="{FDD9B699-F8F2-437B-B1CB-C33B0D469FE5}" dt="2024-07-30T04:18:13.886" v="408" actId="478"/>
          <ac:spMkLst>
            <pc:docMk/>
            <pc:sldMk cId="91536607" sldId="477"/>
            <ac:spMk id="125" creationId="{8CBB9664-8C10-72CE-3B08-565D2B4B8608}"/>
          </ac:spMkLst>
        </pc:spChg>
        <pc:spChg chg="add mod">
          <ac:chgData name="Rohan Dev (rodev)" userId="ef6c5c8c-74c3-45f0-8cbd-128ac8cf3056" providerId="ADAL" clId="{FDD9B699-F8F2-437B-B1CB-C33B0D469FE5}" dt="2024-07-30T04:18:36.814" v="415" actId="1076"/>
          <ac:spMkLst>
            <pc:docMk/>
            <pc:sldMk cId="91536607" sldId="477"/>
            <ac:spMk id="126" creationId="{6B6ADCC1-D7D7-9569-5934-316E44E44068}"/>
          </ac:spMkLst>
        </pc:spChg>
        <pc:spChg chg="add mod">
          <ac:chgData name="Rohan Dev (rodev)" userId="ef6c5c8c-74c3-45f0-8cbd-128ac8cf3056" providerId="ADAL" clId="{FDD9B699-F8F2-437B-B1CB-C33B0D469FE5}" dt="2024-07-30T04:18:52.445" v="421" actId="1076"/>
          <ac:spMkLst>
            <pc:docMk/>
            <pc:sldMk cId="91536607" sldId="477"/>
            <ac:spMk id="127" creationId="{48D655C8-389C-3A30-5A11-B4F26AE140EA}"/>
          </ac:spMkLst>
        </pc:spChg>
        <pc:spChg chg="add mod">
          <ac:chgData name="Rohan Dev (rodev)" userId="ef6c5c8c-74c3-45f0-8cbd-128ac8cf3056" providerId="ADAL" clId="{FDD9B699-F8F2-437B-B1CB-C33B0D469FE5}" dt="2024-07-30T06:26:36.304" v="732" actId="1076"/>
          <ac:spMkLst>
            <pc:docMk/>
            <pc:sldMk cId="91536607" sldId="477"/>
            <ac:spMk id="128" creationId="{C95E7EBF-8850-3FC4-1DE2-52355074F701}"/>
          </ac:spMkLst>
        </pc:spChg>
        <pc:spChg chg="add mod">
          <ac:chgData name="Rohan Dev (rodev)" userId="ef6c5c8c-74c3-45f0-8cbd-128ac8cf3056" providerId="ADAL" clId="{FDD9B699-F8F2-437B-B1CB-C33B0D469FE5}" dt="2024-07-30T04:21:04.569" v="601" actId="1036"/>
          <ac:spMkLst>
            <pc:docMk/>
            <pc:sldMk cId="91536607" sldId="477"/>
            <ac:spMk id="129" creationId="{A991751B-E25A-AD83-3D18-DA2125003DAC}"/>
          </ac:spMkLst>
        </pc:spChg>
        <pc:spChg chg="add mod">
          <ac:chgData name="Rohan Dev (rodev)" userId="ef6c5c8c-74c3-45f0-8cbd-128ac8cf3056" providerId="ADAL" clId="{FDD9B699-F8F2-437B-B1CB-C33B0D469FE5}" dt="2024-07-30T06:25:59.311" v="727" actId="20577"/>
          <ac:spMkLst>
            <pc:docMk/>
            <pc:sldMk cId="91536607" sldId="477"/>
            <ac:spMk id="130" creationId="{222BE88D-BBDC-73C9-7968-5C39E1D328C1}"/>
          </ac:spMkLst>
        </pc:spChg>
        <pc:spChg chg="add mod">
          <ac:chgData name="Rohan Dev (rodev)" userId="ef6c5c8c-74c3-45f0-8cbd-128ac8cf3056" providerId="ADAL" clId="{FDD9B699-F8F2-437B-B1CB-C33B0D469FE5}" dt="2024-07-30T06:24:29.514" v="718" actId="1076"/>
          <ac:spMkLst>
            <pc:docMk/>
            <pc:sldMk cId="91536607" sldId="477"/>
            <ac:spMk id="131" creationId="{F8B1D811-6DEA-21A9-ADB1-7C1AB452F9E3}"/>
          </ac:spMkLst>
        </pc:spChg>
        <pc:spChg chg="add mod">
          <ac:chgData name="Rohan Dev (rodev)" userId="ef6c5c8c-74c3-45f0-8cbd-128ac8cf3056" providerId="ADAL" clId="{FDD9B699-F8F2-437B-B1CB-C33B0D469FE5}" dt="2024-07-30T06:22:12.894" v="695" actId="1038"/>
          <ac:spMkLst>
            <pc:docMk/>
            <pc:sldMk cId="91536607" sldId="477"/>
            <ac:spMk id="132" creationId="{DB277FB5-FC5D-4A4A-27FF-67FF841C6068}"/>
          </ac:spMkLst>
        </pc:spChg>
        <pc:spChg chg="add mod">
          <ac:chgData name="Rohan Dev (rodev)" userId="ef6c5c8c-74c3-45f0-8cbd-128ac8cf3056" providerId="ADAL" clId="{FDD9B699-F8F2-437B-B1CB-C33B0D469FE5}" dt="2024-07-30T06:22:12.894" v="695" actId="1038"/>
          <ac:spMkLst>
            <pc:docMk/>
            <pc:sldMk cId="91536607" sldId="477"/>
            <ac:spMk id="133" creationId="{082C4389-A57A-DF9B-4E08-1458397819DA}"/>
          </ac:spMkLst>
        </pc:spChg>
        <pc:spChg chg="add mod">
          <ac:chgData name="Rohan Dev (rodev)" userId="ef6c5c8c-74c3-45f0-8cbd-128ac8cf3056" providerId="ADAL" clId="{FDD9B699-F8F2-437B-B1CB-C33B0D469FE5}" dt="2024-07-30T06:25:02.393" v="721" actId="1076"/>
          <ac:spMkLst>
            <pc:docMk/>
            <pc:sldMk cId="91536607" sldId="477"/>
            <ac:spMk id="139" creationId="{7FE841DF-17AE-90DD-1003-F77B03133B1D}"/>
          </ac:spMkLst>
        </pc:spChg>
        <pc:spChg chg="add mod">
          <ac:chgData name="Rohan Dev (rodev)" userId="ef6c5c8c-74c3-45f0-8cbd-128ac8cf3056" providerId="ADAL" clId="{FDD9B699-F8F2-437B-B1CB-C33B0D469FE5}" dt="2024-07-30T06:25:10.541" v="722" actId="1076"/>
          <ac:spMkLst>
            <pc:docMk/>
            <pc:sldMk cId="91536607" sldId="477"/>
            <ac:spMk id="140" creationId="{892994D1-CC62-B48E-5A98-D66CB6BF019F}"/>
          </ac:spMkLst>
        </pc:spChg>
        <pc:spChg chg="add mod">
          <ac:chgData name="Rohan Dev (rodev)" userId="ef6c5c8c-74c3-45f0-8cbd-128ac8cf3056" providerId="ADAL" clId="{FDD9B699-F8F2-437B-B1CB-C33B0D469FE5}" dt="2024-07-30T06:24:43.922" v="720" actId="1076"/>
          <ac:spMkLst>
            <pc:docMk/>
            <pc:sldMk cId="91536607" sldId="477"/>
            <ac:spMk id="141" creationId="{98B953B2-7915-0B3F-FA83-A5C373BA360B}"/>
          </ac:spMkLst>
        </pc:spChg>
        <pc:spChg chg="add mod ord">
          <ac:chgData name="Rohan Dev (rodev)" userId="ef6c5c8c-74c3-45f0-8cbd-128ac8cf3056" providerId="ADAL" clId="{FDD9B699-F8F2-437B-B1CB-C33B0D469FE5}" dt="2024-07-30T06:33:22.090" v="848" actId="14100"/>
          <ac:spMkLst>
            <pc:docMk/>
            <pc:sldMk cId="91536607" sldId="477"/>
            <ac:spMk id="154" creationId="{E36B7B35-7D07-E248-7F9A-3AC9A5BF8095}"/>
          </ac:spMkLst>
        </pc:spChg>
        <pc:spChg chg="add mod">
          <ac:chgData name="Rohan Dev (rodev)" userId="ef6c5c8c-74c3-45f0-8cbd-128ac8cf3056" providerId="ADAL" clId="{FDD9B699-F8F2-437B-B1CB-C33B0D469FE5}" dt="2024-07-30T06:31:53.839" v="819" actId="20577"/>
          <ac:spMkLst>
            <pc:docMk/>
            <pc:sldMk cId="91536607" sldId="477"/>
            <ac:spMk id="155" creationId="{CB0C4A10-D2BC-77FF-E102-8A522330733F}"/>
          </ac:spMkLst>
        </pc:spChg>
        <pc:spChg chg="add mod">
          <ac:chgData name="Rohan Dev (rodev)" userId="ef6c5c8c-74c3-45f0-8cbd-128ac8cf3056" providerId="ADAL" clId="{FDD9B699-F8F2-437B-B1CB-C33B0D469FE5}" dt="2024-07-30T06:33:08.849" v="847" actId="404"/>
          <ac:spMkLst>
            <pc:docMk/>
            <pc:sldMk cId="91536607" sldId="477"/>
            <ac:spMk id="156" creationId="{C07C78E9-49FE-4C45-D1A1-1946A582F124}"/>
          </ac:spMkLst>
        </pc:spChg>
        <pc:picChg chg="add del mod">
          <ac:chgData name="Rohan Dev (rodev)" userId="ef6c5c8c-74c3-45f0-8cbd-128ac8cf3056" providerId="ADAL" clId="{FDD9B699-F8F2-437B-B1CB-C33B0D469FE5}" dt="2024-07-30T02:40:27.635" v="8" actId="478"/>
          <ac:picMkLst>
            <pc:docMk/>
            <pc:sldMk cId="91536607" sldId="477"/>
            <ac:picMk id="4" creationId="{F16F73AD-280C-D432-5357-DC2748B442E1}"/>
          </ac:picMkLst>
        </pc:picChg>
        <pc:picChg chg="add mod">
          <ac:chgData name="Rohan Dev (rodev)" userId="ef6c5c8c-74c3-45f0-8cbd-128ac8cf3056" providerId="ADAL" clId="{FDD9B699-F8F2-437B-B1CB-C33B0D469FE5}" dt="2024-07-30T04:17:25.710" v="398" actId="1036"/>
          <ac:picMkLst>
            <pc:docMk/>
            <pc:sldMk cId="91536607" sldId="477"/>
            <ac:picMk id="5" creationId="{5C80AFE9-510F-BF28-07DA-BAB05EFFE9EB}"/>
          </ac:picMkLst>
        </pc:picChg>
        <pc:picChg chg="add mod ord">
          <ac:chgData name="Rohan Dev (rodev)" userId="ef6c5c8c-74c3-45f0-8cbd-128ac8cf3056" providerId="ADAL" clId="{FDD9B699-F8F2-437B-B1CB-C33B0D469FE5}" dt="2024-07-30T06:22:12.894" v="695" actId="1038"/>
          <ac:picMkLst>
            <pc:docMk/>
            <pc:sldMk cId="91536607" sldId="477"/>
            <ac:picMk id="6" creationId="{AAF41F36-3DCA-744E-9546-58D9977901BD}"/>
          </ac:picMkLst>
        </pc:picChg>
        <pc:picChg chg="add mod ord">
          <ac:chgData name="Rohan Dev (rodev)" userId="ef6c5c8c-74c3-45f0-8cbd-128ac8cf3056" providerId="ADAL" clId="{FDD9B699-F8F2-437B-B1CB-C33B0D469FE5}" dt="2024-07-30T06:22:12.894" v="695" actId="1038"/>
          <ac:picMkLst>
            <pc:docMk/>
            <pc:sldMk cId="91536607" sldId="477"/>
            <ac:picMk id="7" creationId="{15996C96-1674-CB79-5D68-B25053FE9096}"/>
          </ac:picMkLst>
        </pc:picChg>
        <pc:picChg chg="add mod ord">
          <ac:chgData name="Rohan Dev (rodev)" userId="ef6c5c8c-74c3-45f0-8cbd-128ac8cf3056" providerId="ADAL" clId="{FDD9B699-F8F2-437B-B1CB-C33B0D469FE5}" dt="2024-07-30T06:22:12.894" v="695" actId="1038"/>
          <ac:picMkLst>
            <pc:docMk/>
            <pc:sldMk cId="91536607" sldId="477"/>
            <ac:picMk id="8" creationId="{4962F240-8F93-1F17-DE55-92AFC4EF1460}"/>
          </ac:picMkLst>
        </pc:picChg>
        <pc:picChg chg="add del mod">
          <ac:chgData name="Rohan Dev (rodev)" userId="ef6c5c8c-74c3-45f0-8cbd-128ac8cf3056" providerId="ADAL" clId="{FDD9B699-F8F2-437B-B1CB-C33B0D469FE5}" dt="2024-07-30T02:52:02.212" v="85" actId="478"/>
          <ac:picMkLst>
            <pc:docMk/>
            <pc:sldMk cId="91536607" sldId="477"/>
            <ac:picMk id="9" creationId="{535118FF-0ED9-7AA7-1450-023334D14B7E}"/>
          </ac:picMkLst>
        </pc:picChg>
        <pc:picChg chg="add del mod">
          <ac:chgData name="Rohan Dev (rodev)" userId="ef6c5c8c-74c3-45f0-8cbd-128ac8cf3056" providerId="ADAL" clId="{FDD9B699-F8F2-437B-B1CB-C33B0D469FE5}" dt="2024-07-30T02:52:02.212" v="85" actId="478"/>
          <ac:picMkLst>
            <pc:docMk/>
            <pc:sldMk cId="91536607" sldId="477"/>
            <ac:picMk id="10" creationId="{90B0CC10-487C-96C9-0C18-330E789A68B8}"/>
          </ac:picMkLst>
        </pc:picChg>
        <pc:picChg chg="add del mod">
          <ac:chgData name="Rohan Dev (rodev)" userId="ef6c5c8c-74c3-45f0-8cbd-128ac8cf3056" providerId="ADAL" clId="{FDD9B699-F8F2-437B-B1CB-C33B0D469FE5}" dt="2024-07-30T02:52:02.212" v="85" actId="478"/>
          <ac:picMkLst>
            <pc:docMk/>
            <pc:sldMk cId="91536607" sldId="477"/>
            <ac:picMk id="11" creationId="{D8749A9E-02E0-915B-009F-925BEB63B07D}"/>
          </ac:picMkLst>
        </pc:picChg>
        <pc:picChg chg="add del mod">
          <ac:chgData name="Rohan Dev (rodev)" userId="ef6c5c8c-74c3-45f0-8cbd-128ac8cf3056" providerId="ADAL" clId="{FDD9B699-F8F2-437B-B1CB-C33B0D469FE5}" dt="2024-07-30T02:51:21.796" v="39" actId="478"/>
          <ac:picMkLst>
            <pc:docMk/>
            <pc:sldMk cId="91536607" sldId="477"/>
            <ac:picMk id="12" creationId="{40CAFC21-99E4-B462-0377-E0C430127066}"/>
          </ac:picMkLst>
        </pc:picChg>
        <pc:picChg chg="add del mod">
          <ac:chgData name="Rohan Dev (rodev)" userId="ef6c5c8c-74c3-45f0-8cbd-128ac8cf3056" providerId="ADAL" clId="{FDD9B699-F8F2-437B-B1CB-C33B0D469FE5}" dt="2024-07-30T02:50:49.029" v="36" actId="478"/>
          <ac:picMkLst>
            <pc:docMk/>
            <pc:sldMk cId="91536607" sldId="477"/>
            <ac:picMk id="13" creationId="{F28A0F5C-68D7-4CAB-A267-215BA2D4DCDF}"/>
          </ac:picMkLst>
        </pc:picChg>
        <pc:picChg chg="add del mod">
          <ac:chgData name="Rohan Dev (rodev)" userId="ef6c5c8c-74c3-45f0-8cbd-128ac8cf3056" providerId="ADAL" clId="{FDD9B699-F8F2-437B-B1CB-C33B0D469FE5}" dt="2024-07-30T02:51:23.710" v="40" actId="478"/>
          <ac:picMkLst>
            <pc:docMk/>
            <pc:sldMk cId="91536607" sldId="477"/>
            <ac:picMk id="14" creationId="{7A1B7D2A-8232-C543-43A2-E4BF81CF341C}"/>
          </ac:picMkLst>
        </pc:picChg>
        <pc:picChg chg="add mod ord">
          <ac:chgData name="Rohan Dev (rodev)" userId="ef6c5c8c-74c3-45f0-8cbd-128ac8cf3056" providerId="ADAL" clId="{FDD9B699-F8F2-437B-B1CB-C33B0D469FE5}" dt="2024-07-30T06:23:52.088" v="713" actId="166"/>
          <ac:picMkLst>
            <pc:docMk/>
            <pc:sldMk cId="91536607" sldId="477"/>
            <ac:picMk id="16" creationId="{432CBD82-91C0-9E9B-B352-07F726929370}"/>
          </ac:picMkLst>
        </pc:picChg>
        <pc:picChg chg="add mod ord">
          <ac:chgData name="Rohan Dev (rodev)" userId="ef6c5c8c-74c3-45f0-8cbd-128ac8cf3056" providerId="ADAL" clId="{FDD9B699-F8F2-437B-B1CB-C33B0D469FE5}" dt="2024-07-30T06:23:52.088" v="713" actId="166"/>
          <ac:picMkLst>
            <pc:docMk/>
            <pc:sldMk cId="91536607" sldId="477"/>
            <ac:picMk id="18" creationId="{500DC9D7-05BD-9B6E-2FDE-9001DFF6E85E}"/>
          </ac:picMkLst>
        </pc:picChg>
        <pc:picChg chg="add mod ord">
          <ac:chgData name="Rohan Dev (rodev)" userId="ef6c5c8c-74c3-45f0-8cbd-128ac8cf3056" providerId="ADAL" clId="{FDD9B699-F8F2-437B-B1CB-C33B0D469FE5}" dt="2024-07-30T06:23:52.088" v="713" actId="166"/>
          <ac:picMkLst>
            <pc:docMk/>
            <pc:sldMk cId="91536607" sldId="477"/>
            <ac:picMk id="20" creationId="{C43698DF-5F2C-8430-CE83-D78736C7D200}"/>
          </ac:picMkLst>
        </pc:picChg>
        <pc:picChg chg="add mod ord">
          <ac:chgData name="Rohan Dev (rodev)" userId="ef6c5c8c-74c3-45f0-8cbd-128ac8cf3056" providerId="ADAL" clId="{FDD9B699-F8F2-437B-B1CB-C33B0D469FE5}" dt="2024-07-30T06:23:52.088" v="713" actId="166"/>
          <ac:picMkLst>
            <pc:docMk/>
            <pc:sldMk cId="91536607" sldId="477"/>
            <ac:picMk id="21" creationId="{DA27CF9F-7F2D-AD29-7239-EF3C2B0A7A98}"/>
          </ac:picMkLst>
        </pc:picChg>
        <pc:picChg chg="add del mod">
          <ac:chgData name="Rohan Dev (rodev)" userId="ef6c5c8c-74c3-45f0-8cbd-128ac8cf3056" providerId="ADAL" clId="{FDD9B699-F8F2-437B-B1CB-C33B0D469FE5}" dt="2024-07-30T04:09:29.272" v="163" actId="478"/>
          <ac:picMkLst>
            <pc:docMk/>
            <pc:sldMk cId="91536607" sldId="477"/>
            <ac:picMk id="22" creationId="{94DF5845-FAED-F6DC-6A8B-6822153BA8AB}"/>
          </ac:picMkLst>
        </pc:picChg>
        <pc:picChg chg="add del mod">
          <ac:chgData name="Rohan Dev (rodev)" userId="ef6c5c8c-74c3-45f0-8cbd-128ac8cf3056" providerId="ADAL" clId="{FDD9B699-F8F2-437B-B1CB-C33B0D469FE5}" dt="2024-07-30T04:09:29.272" v="163" actId="478"/>
          <ac:picMkLst>
            <pc:docMk/>
            <pc:sldMk cId="91536607" sldId="477"/>
            <ac:picMk id="23" creationId="{996266EC-20E6-693B-F862-94E73CB9ADA6}"/>
          </ac:picMkLst>
        </pc:picChg>
        <pc:picChg chg="add del mod">
          <ac:chgData name="Rohan Dev (rodev)" userId="ef6c5c8c-74c3-45f0-8cbd-128ac8cf3056" providerId="ADAL" clId="{FDD9B699-F8F2-437B-B1CB-C33B0D469FE5}" dt="2024-07-30T04:09:29.272" v="163" actId="478"/>
          <ac:picMkLst>
            <pc:docMk/>
            <pc:sldMk cId="91536607" sldId="477"/>
            <ac:picMk id="24" creationId="{2FD32C45-37B6-3BB8-86E6-7E8E7611C46E}"/>
          </ac:picMkLst>
        </pc:picChg>
        <pc:picChg chg="add del mod">
          <ac:chgData name="Rohan Dev (rodev)" userId="ef6c5c8c-74c3-45f0-8cbd-128ac8cf3056" providerId="ADAL" clId="{FDD9B699-F8F2-437B-B1CB-C33B0D469FE5}" dt="2024-07-30T04:09:29.272" v="163" actId="478"/>
          <ac:picMkLst>
            <pc:docMk/>
            <pc:sldMk cId="91536607" sldId="477"/>
            <ac:picMk id="25" creationId="{692907B4-6D7B-17E3-59A2-737AFA9DA0DC}"/>
          </ac:picMkLst>
        </pc:picChg>
        <pc:picChg chg="add del mod">
          <ac:chgData name="Rohan Dev (rodev)" userId="ef6c5c8c-74c3-45f0-8cbd-128ac8cf3056" providerId="ADAL" clId="{FDD9B699-F8F2-437B-B1CB-C33B0D469FE5}" dt="2024-07-30T04:09:29.272" v="163" actId="478"/>
          <ac:picMkLst>
            <pc:docMk/>
            <pc:sldMk cId="91536607" sldId="477"/>
            <ac:picMk id="26" creationId="{E0F02D96-CB6C-AB8B-40E8-8D578F27D7C3}"/>
          </ac:picMkLst>
        </pc:picChg>
        <pc:picChg chg="add del mod">
          <ac:chgData name="Rohan Dev (rodev)" userId="ef6c5c8c-74c3-45f0-8cbd-128ac8cf3056" providerId="ADAL" clId="{FDD9B699-F8F2-437B-B1CB-C33B0D469FE5}" dt="2024-07-30T04:09:29.272" v="163" actId="478"/>
          <ac:picMkLst>
            <pc:docMk/>
            <pc:sldMk cId="91536607" sldId="477"/>
            <ac:picMk id="27" creationId="{D8C4C7A8-092C-5338-7DF6-9C6FF6D57561}"/>
          </ac:picMkLst>
        </pc:picChg>
        <pc:picChg chg="add del mod">
          <ac:chgData name="Rohan Dev (rodev)" userId="ef6c5c8c-74c3-45f0-8cbd-128ac8cf3056" providerId="ADAL" clId="{FDD9B699-F8F2-437B-B1CB-C33B0D469FE5}" dt="2024-07-30T04:09:29.272" v="163" actId="478"/>
          <ac:picMkLst>
            <pc:docMk/>
            <pc:sldMk cId="91536607" sldId="477"/>
            <ac:picMk id="28" creationId="{151BDDCB-39B3-C4DD-5646-C0981B889590}"/>
          </ac:picMkLst>
        </pc:picChg>
        <pc:picChg chg="add mod ord">
          <ac:chgData name="Rohan Dev (rodev)" userId="ef6c5c8c-74c3-45f0-8cbd-128ac8cf3056" providerId="ADAL" clId="{FDD9B699-F8F2-437B-B1CB-C33B0D469FE5}" dt="2024-07-30T04:17:25.710" v="398" actId="1036"/>
          <ac:picMkLst>
            <pc:docMk/>
            <pc:sldMk cId="91536607" sldId="477"/>
            <ac:picMk id="29" creationId="{25901E02-A13B-6058-0441-C9CFA1C79A04}"/>
          </ac:picMkLst>
        </pc:picChg>
        <pc:picChg chg="add mod ord">
          <ac:chgData name="Rohan Dev (rodev)" userId="ef6c5c8c-74c3-45f0-8cbd-128ac8cf3056" providerId="ADAL" clId="{FDD9B699-F8F2-437B-B1CB-C33B0D469FE5}" dt="2024-07-30T04:17:25.710" v="398" actId="1036"/>
          <ac:picMkLst>
            <pc:docMk/>
            <pc:sldMk cId="91536607" sldId="477"/>
            <ac:picMk id="30" creationId="{15A3F820-4D65-3AB9-B884-3DD39063C509}"/>
          </ac:picMkLst>
        </pc:picChg>
        <pc:picChg chg="add mod">
          <ac:chgData name="Rohan Dev (rodev)" userId="ef6c5c8c-74c3-45f0-8cbd-128ac8cf3056" providerId="ADAL" clId="{FDD9B699-F8F2-437B-B1CB-C33B0D469FE5}" dt="2024-07-30T04:17:25.710" v="398" actId="1036"/>
          <ac:picMkLst>
            <pc:docMk/>
            <pc:sldMk cId="91536607" sldId="477"/>
            <ac:picMk id="31" creationId="{F47A7154-A29C-9A26-9018-EE7691492E70}"/>
          </ac:picMkLst>
        </pc:picChg>
        <pc:picChg chg="add mod">
          <ac:chgData name="Rohan Dev (rodev)" userId="ef6c5c8c-74c3-45f0-8cbd-128ac8cf3056" providerId="ADAL" clId="{FDD9B699-F8F2-437B-B1CB-C33B0D469FE5}" dt="2024-07-30T04:17:25.710" v="398" actId="1036"/>
          <ac:picMkLst>
            <pc:docMk/>
            <pc:sldMk cId="91536607" sldId="477"/>
            <ac:picMk id="32" creationId="{68C050CF-87DE-7B6C-FE49-E0B14083F870}"/>
          </ac:picMkLst>
        </pc:picChg>
        <pc:picChg chg="add mod">
          <ac:chgData name="Rohan Dev (rodev)" userId="ef6c5c8c-74c3-45f0-8cbd-128ac8cf3056" providerId="ADAL" clId="{FDD9B699-F8F2-437B-B1CB-C33B0D469FE5}" dt="2024-07-30T04:17:25.710" v="398" actId="1036"/>
          <ac:picMkLst>
            <pc:docMk/>
            <pc:sldMk cId="91536607" sldId="477"/>
            <ac:picMk id="33" creationId="{EBC79A44-EF2D-3850-A10F-98CD00F3B491}"/>
          </ac:picMkLst>
        </pc:picChg>
        <pc:picChg chg="add mod">
          <ac:chgData name="Rohan Dev (rodev)" userId="ef6c5c8c-74c3-45f0-8cbd-128ac8cf3056" providerId="ADAL" clId="{FDD9B699-F8F2-437B-B1CB-C33B0D469FE5}" dt="2024-07-30T04:24:36.975" v="672" actId="14100"/>
          <ac:picMkLst>
            <pc:docMk/>
            <pc:sldMk cId="91536607" sldId="477"/>
            <ac:picMk id="69" creationId="{EF8FD4B0-349F-FD4D-1FA0-BB0E941C3F25}"/>
          </ac:picMkLst>
        </pc:picChg>
        <pc:picChg chg="add mod">
          <ac:chgData name="Rohan Dev (rodev)" userId="ef6c5c8c-74c3-45f0-8cbd-128ac8cf3056" providerId="ADAL" clId="{FDD9B699-F8F2-437B-B1CB-C33B0D469FE5}" dt="2024-07-30T04:24:36.975" v="672" actId="14100"/>
          <ac:picMkLst>
            <pc:docMk/>
            <pc:sldMk cId="91536607" sldId="477"/>
            <ac:picMk id="70" creationId="{CC59B66B-8423-2B68-7B48-4448F2FA1AE0}"/>
          </ac:picMkLst>
        </pc:picChg>
        <pc:picChg chg="add mod">
          <ac:chgData name="Rohan Dev (rodev)" userId="ef6c5c8c-74c3-45f0-8cbd-128ac8cf3056" providerId="ADAL" clId="{FDD9B699-F8F2-437B-B1CB-C33B0D469FE5}" dt="2024-07-30T04:24:36.975" v="672" actId="14100"/>
          <ac:picMkLst>
            <pc:docMk/>
            <pc:sldMk cId="91536607" sldId="477"/>
            <ac:picMk id="71" creationId="{D577C10A-3931-AD0C-3B39-BFD785BA6CC6}"/>
          </ac:picMkLst>
        </pc:picChg>
        <pc:picChg chg="add mod">
          <ac:chgData name="Rohan Dev (rodev)" userId="ef6c5c8c-74c3-45f0-8cbd-128ac8cf3056" providerId="ADAL" clId="{FDD9B699-F8F2-437B-B1CB-C33B0D469FE5}" dt="2024-07-30T04:17:25.710" v="398" actId="1036"/>
          <ac:picMkLst>
            <pc:docMk/>
            <pc:sldMk cId="91536607" sldId="477"/>
            <ac:picMk id="72" creationId="{E6ABEF92-4754-CB6D-F7F2-D433A8B433CE}"/>
          </ac:picMkLst>
        </pc:picChg>
        <pc:picChg chg="add mod">
          <ac:chgData name="Rohan Dev (rodev)" userId="ef6c5c8c-74c3-45f0-8cbd-128ac8cf3056" providerId="ADAL" clId="{FDD9B699-F8F2-437B-B1CB-C33B0D469FE5}" dt="2024-07-30T04:17:25.710" v="398" actId="1036"/>
          <ac:picMkLst>
            <pc:docMk/>
            <pc:sldMk cId="91536607" sldId="477"/>
            <ac:picMk id="73" creationId="{B3BC479E-8418-FCAE-CBDB-4D832C346363}"/>
          </ac:picMkLst>
        </pc:picChg>
        <pc:picChg chg="add mod">
          <ac:chgData name="Rohan Dev (rodev)" userId="ef6c5c8c-74c3-45f0-8cbd-128ac8cf3056" providerId="ADAL" clId="{FDD9B699-F8F2-437B-B1CB-C33B0D469FE5}" dt="2024-07-30T04:17:25.710" v="398" actId="1036"/>
          <ac:picMkLst>
            <pc:docMk/>
            <pc:sldMk cId="91536607" sldId="477"/>
            <ac:picMk id="74" creationId="{B4F5A397-2E9B-C8C5-5D3F-D8092F7D665C}"/>
          </ac:picMkLst>
        </pc:picChg>
        <pc:picChg chg="add mod ord">
          <ac:chgData name="Rohan Dev (rodev)" userId="ef6c5c8c-74c3-45f0-8cbd-128ac8cf3056" providerId="ADAL" clId="{FDD9B699-F8F2-437B-B1CB-C33B0D469FE5}" dt="2024-07-30T04:17:25.710" v="398" actId="1036"/>
          <ac:picMkLst>
            <pc:docMk/>
            <pc:sldMk cId="91536607" sldId="477"/>
            <ac:picMk id="75" creationId="{1604B035-E780-C5A0-DFE9-B28C15D2952C}"/>
          </ac:picMkLst>
        </pc:picChg>
        <pc:picChg chg="add mod ord">
          <ac:chgData name="Rohan Dev (rodev)" userId="ef6c5c8c-74c3-45f0-8cbd-128ac8cf3056" providerId="ADAL" clId="{FDD9B699-F8F2-437B-B1CB-C33B0D469FE5}" dt="2024-07-30T06:29:47.683" v="754" actId="166"/>
          <ac:picMkLst>
            <pc:docMk/>
            <pc:sldMk cId="91536607" sldId="477"/>
            <ac:picMk id="142" creationId="{C29F74A8-5E8B-1A9B-3385-8875EE3B6900}"/>
          </ac:picMkLst>
        </pc:picChg>
        <pc:picChg chg="add mod">
          <ac:chgData name="Rohan Dev (rodev)" userId="ef6c5c8c-74c3-45f0-8cbd-128ac8cf3056" providerId="ADAL" clId="{FDD9B699-F8F2-437B-B1CB-C33B0D469FE5}" dt="2024-07-30T06:29:21.290" v="748" actId="1076"/>
          <ac:picMkLst>
            <pc:docMk/>
            <pc:sldMk cId="91536607" sldId="477"/>
            <ac:picMk id="150" creationId="{5D406E9A-B45E-F109-3DC5-7F4BDDFFFA52}"/>
          </ac:picMkLst>
        </pc:picChg>
        <pc:cxnChg chg="add mod">
          <ac:chgData name="Rohan Dev (rodev)" userId="ef6c5c8c-74c3-45f0-8cbd-128ac8cf3056" providerId="ADAL" clId="{FDD9B699-F8F2-437B-B1CB-C33B0D469FE5}" dt="2024-07-30T06:22:12.894" v="695" actId="1038"/>
          <ac:cxnSpMkLst>
            <pc:docMk/>
            <pc:sldMk cId="91536607" sldId="477"/>
            <ac:cxnSpMk id="35" creationId="{70872D11-5F3C-2B4B-35E6-E80A149BF479}"/>
          </ac:cxnSpMkLst>
        </pc:cxnChg>
        <pc:cxnChg chg="add mod">
          <ac:chgData name="Rohan Dev (rodev)" userId="ef6c5c8c-74c3-45f0-8cbd-128ac8cf3056" providerId="ADAL" clId="{FDD9B699-F8F2-437B-B1CB-C33B0D469FE5}" dt="2024-07-30T06:22:12.894" v="695" actId="1038"/>
          <ac:cxnSpMkLst>
            <pc:docMk/>
            <pc:sldMk cId="91536607" sldId="477"/>
            <ac:cxnSpMk id="36" creationId="{D152C84D-E3CE-113C-13DB-53340E8B0CB1}"/>
          </ac:cxnSpMkLst>
        </pc:cxnChg>
        <pc:cxnChg chg="add mod">
          <ac:chgData name="Rohan Dev (rodev)" userId="ef6c5c8c-74c3-45f0-8cbd-128ac8cf3056" providerId="ADAL" clId="{FDD9B699-F8F2-437B-B1CB-C33B0D469FE5}" dt="2024-07-30T06:23:18.126" v="706" actId="14100"/>
          <ac:cxnSpMkLst>
            <pc:docMk/>
            <pc:sldMk cId="91536607" sldId="477"/>
            <ac:cxnSpMk id="39" creationId="{0E64B883-0980-17B8-977B-823B728A04FD}"/>
          </ac:cxnSpMkLst>
        </pc:cxnChg>
        <pc:cxnChg chg="add del mod">
          <ac:chgData name="Rohan Dev (rodev)" userId="ef6c5c8c-74c3-45f0-8cbd-128ac8cf3056" providerId="ADAL" clId="{FDD9B699-F8F2-437B-B1CB-C33B0D469FE5}" dt="2024-07-30T06:22:48.132" v="702" actId="478"/>
          <ac:cxnSpMkLst>
            <pc:docMk/>
            <pc:sldMk cId="91536607" sldId="477"/>
            <ac:cxnSpMk id="43" creationId="{DAD0FC1A-04C1-E6F2-90DD-FE87B63D7178}"/>
          </ac:cxnSpMkLst>
        </pc:cxnChg>
        <pc:cxnChg chg="add del mod">
          <ac:chgData name="Rohan Dev (rodev)" userId="ef6c5c8c-74c3-45f0-8cbd-128ac8cf3056" providerId="ADAL" clId="{FDD9B699-F8F2-437B-B1CB-C33B0D469FE5}" dt="2024-07-30T06:22:36.759" v="699" actId="478"/>
          <ac:cxnSpMkLst>
            <pc:docMk/>
            <pc:sldMk cId="91536607" sldId="477"/>
            <ac:cxnSpMk id="48" creationId="{1C4D6FE7-EBA5-764D-4ED4-F55FE031DDA1}"/>
          </ac:cxnSpMkLst>
        </pc:cxnChg>
        <pc:cxnChg chg="add del mod">
          <ac:chgData name="Rohan Dev (rodev)" userId="ef6c5c8c-74c3-45f0-8cbd-128ac8cf3056" providerId="ADAL" clId="{FDD9B699-F8F2-437B-B1CB-C33B0D469FE5}" dt="2024-07-30T06:22:34.562" v="698" actId="478"/>
          <ac:cxnSpMkLst>
            <pc:docMk/>
            <pc:sldMk cId="91536607" sldId="477"/>
            <ac:cxnSpMk id="58" creationId="{E2CC7557-86CC-51FD-5F1D-7F39847A763F}"/>
          </ac:cxnSpMkLst>
        </pc:cxnChg>
        <pc:cxnChg chg="add del mod">
          <ac:chgData name="Rohan Dev (rodev)" userId="ef6c5c8c-74c3-45f0-8cbd-128ac8cf3056" providerId="ADAL" clId="{FDD9B699-F8F2-437B-B1CB-C33B0D469FE5}" dt="2024-07-30T04:09:15.249" v="160" actId="478"/>
          <ac:cxnSpMkLst>
            <pc:docMk/>
            <pc:sldMk cId="91536607" sldId="477"/>
            <ac:cxnSpMk id="61" creationId="{FBCC8088-131A-E8AD-3611-B55146F90085}"/>
          </ac:cxnSpMkLst>
        </pc:cxnChg>
        <pc:cxnChg chg="add mod">
          <ac:chgData name="Rohan Dev (rodev)" userId="ef6c5c8c-74c3-45f0-8cbd-128ac8cf3056" providerId="ADAL" clId="{FDD9B699-F8F2-437B-B1CB-C33B0D469FE5}" dt="2024-07-30T04:24:36.975" v="672" actId="14100"/>
          <ac:cxnSpMkLst>
            <pc:docMk/>
            <pc:sldMk cId="91536607" sldId="477"/>
            <ac:cxnSpMk id="63" creationId="{1F548BAA-5441-EA62-0B01-3F70B9228F50}"/>
          </ac:cxnSpMkLst>
        </pc:cxnChg>
        <pc:cxnChg chg="add mod">
          <ac:chgData name="Rohan Dev (rodev)" userId="ef6c5c8c-74c3-45f0-8cbd-128ac8cf3056" providerId="ADAL" clId="{FDD9B699-F8F2-437B-B1CB-C33B0D469FE5}" dt="2024-07-30T04:24:36.975" v="672" actId="14100"/>
          <ac:cxnSpMkLst>
            <pc:docMk/>
            <pc:sldMk cId="91536607" sldId="477"/>
            <ac:cxnSpMk id="64" creationId="{C4C508C3-2FC3-B414-3A36-96297C84DBDF}"/>
          </ac:cxnSpMkLst>
        </pc:cxnChg>
        <pc:cxnChg chg="add mod">
          <ac:chgData name="Rohan Dev (rodev)" userId="ef6c5c8c-74c3-45f0-8cbd-128ac8cf3056" providerId="ADAL" clId="{FDD9B699-F8F2-437B-B1CB-C33B0D469FE5}" dt="2024-07-30T04:24:36.975" v="672" actId="14100"/>
          <ac:cxnSpMkLst>
            <pc:docMk/>
            <pc:sldMk cId="91536607" sldId="477"/>
            <ac:cxnSpMk id="65" creationId="{9B4AC943-F455-E1CB-D416-E954666EFD86}"/>
          </ac:cxnSpMkLst>
        </pc:cxnChg>
        <pc:cxnChg chg="add mod">
          <ac:chgData name="Rohan Dev (rodev)" userId="ef6c5c8c-74c3-45f0-8cbd-128ac8cf3056" providerId="ADAL" clId="{FDD9B699-F8F2-437B-B1CB-C33B0D469FE5}" dt="2024-07-30T04:17:25.710" v="398" actId="1036"/>
          <ac:cxnSpMkLst>
            <pc:docMk/>
            <pc:sldMk cId="91536607" sldId="477"/>
            <ac:cxnSpMk id="66" creationId="{E6AE78FF-214B-DB52-B887-E9F693523AE6}"/>
          </ac:cxnSpMkLst>
        </pc:cxnChg>
        <pc:cxnChg chg="add mod">
          <ac:chgData name="Rohan Dev (rodev)" userId="ef6c5c8c-74c3-45f0-8cbd-128ac8cf3056" providerId="ADAL" clId="{FDD9B699-F8F2-437B-B1CB-C33B0D469FE5}" dt="2024-07-30T04:17:25.710" v="398" actId="1036"/>
          <ac:cxnSpMkLst>
            <pc:docMk/>
            <pc:sldMk cId="91536607" sldId="477"/>
            <ac:cxnSpMk id="67" creationId="{FD119698-F6A7-073F-3CB4-5D7A9D67EF56}"/>
          </ac:cxnSpMkLst>
        </pc:cxnChg>
        <pc:cxnChg chg="add mod">
          <ac:chgData name="Rohan Dev (rodev)" userId="ef6c5c8c-74c3-45f0-8cbd-128ac8cf3056" providerId="ADAL" clId="{FDD9B699-F8F2-437B-B1CB-C33B0D469FE5}" dt="2024-07-30T04:17:25.710" v="398" actId="1036"/>
          <ac:cxnSpMkLst>
            <pc:docMk/>
            <pc:sldMk cId="91536607" sldId="477"/>
            <ac:cxnSpMk id="68" creationId="{23E13BCB-90B1-C466-AD35-7D6F9CE3DBEE}"/>
          </ac:cxnSpMkLst>
        </pc:cxnChg>
        <pc:cxnChg chg="add mod">
          <ac:chgData name="Rohan Dev (rodev)" userId="ef6c5c8c-74c3-45f0-8cbd-128ac8cf3056" providerId="ADAL" clId="{FDD9B699-F8F2-437B-B1CB-C33B0D469FE5}" dt="2024-07-30T04:17:25.710" v="398" actId="1036"/>
          <ac:cxnSpMkLst>
            <pc:docMk/>
            <pc:sldMk cId="91536607" sldId="477"/>
            <ac:cxnSpMk id="84" creationId="{74CA6153-CE5A-9F3E-D5C7-72D25A6B8663}"/>
          </ac:cxnSpMkLst>
        </pc:cxnChg>
        <pc:cxnChg chg="add mod">
          <ac:chgData name="Rohan Dev (rodev)" userId="ef6c5c8c-74c3-45f0-8cbd-128ac8cf3056" providerId="ADAL" clId="{FDD9B699-F8F2-437B-B1CB-C33B0D469FE5}" dt="2024-07-30T04:17:25.710" v="398" actId="1036"/>
          <ac:cxnSpMkLst>
            <pc:docMk/>
            <pc:sldMk cId="91536607" sldId="477"/>
            <ac:cxnSpMk id="87" creationId="{9F328C1A-A7E9-4DEA-70B0-1C33308A2A3A}"/>
          </ac:cxnSpMkLst>
        </pc:cxnChg>
        <pc:cxnChg chg="add mod">
          <ac:chgData name="Rohan Dev (rodev)" userId="ef6c5c8c-74c3-45f0-8cbd-128ac8cf3056" providerId="ADAL" clId="{FDD9B699-F8F2-437B-B1CB-C33B0D469FE5}" dt="2024-07-30T04:17:25.710" v="398" actId="1036"/>
          <ac:cxnSpMkLst>
            <pc:docMk/>
            <pc:sldMk cId="91536607" sldId="477"/>
            <ac:cxnSpMk id="90" creationId="{A61B0A93-6157-4CF0-4695-4C8C81B7E19B}"/>
          </ac:cxnSpMkLst>
        </pc:cxnChg>
        <pc:cxnChg chg="add mod">
          <ac:chgData name="Rohan Dev (rodev)" userId="ef6c5c8c-74c3-45f0-8cbd-128ac8cf3056" providerId="ADAL" clId="{FDD9B699-F8F2-437B-B1CB-C33B0D469FE5}" dt="2024-07-30T04:17:25.710" v="398" actId="1036"/>
          <ac:cxnSpMkLst>
            <pc:docMk/>
            <pc:sldMk cId="91536607" sldId="477"/>
            <ac:cxnSpMk id="93" creationId="{0644BE41-1D10-59B2-C881-0BFFF3C3A212}"/>
          </ac:cxnSpMkLst>
        </pc:cxnChg>
        <pc:cxnChg chg="add mod">
          <ac:chgData name="Rohan Dev (rodev)" userId="ef6c5c8c-74c3-45f0-8cbd-128ac8cf3056" providerId="ADAL" clId="{FDD9B699-F8F2-437B-B1CB-C33B0D469FE5}" dt="2024-07-30T04:17:25.710" v="398" actId="1036"/>
          <ac:cxnSpMkLst>
            <pc:docMk/>
            <pc:sldMk cId="91536607" sldId="477"/>
            <ac:cxnSpMk id="96" creationId="{97322AC9-2AEE-3C4E-4446-AE237B8F00E7}"/>
          </ac:cxnSpMkLst>
        </pc:cxnChg>
        <pc:cxnChg chg="add mod">
          <ac:chgData name="Rohan Dev (rodev)" userId="ef6c5c8c-74c3-45f0-8cbd-128ac8cf3056" providerId="ADAL" clId="{FDD9B699-F8F2-437B-B1CB-C33B0D469FE5}" dt="2024-07-30T04:17:25.710" v="398" actId="1036"/>
          <ac:cxnSpMkLst>
            <pc:docMk/>
            <pc:sldMk cId="91536607" sldId="477"/>
            <ac:cxnSpMk id="99" creationId="{04B6413D-71A8-058C-6BAA-E68AB1763BBF}"/>
          </ac:cxnSpMkLst>
        </pc:cxnChg>
        <pc:cxnChg chg="add mod">
          <ac:chgData name="Rohan Dev (rodev)" userId="ef6c5c8c-74c3-45f0-8cbd-128ac8cf3056" providerId="ADAL" clId="{FDD9B699-F8F2-437B-B1CB-C33B0D469FE5}" dt="2024-07-30T06:23:06.784" v="705" actId="1076"/>
          <ac:cxnSpMkLst>
            <pc:docMk/>
            <pc:sldMk cId="91536607" sldId="477"/>
            <ac:cxnSpMk id="105" creationId="{5C1AB46F-CF29-D760-1CD3-517BE7AAA629}"/>
          </ac:cxnSpMkLst>
        </pc:cxnChg>
        <pc:cxnChg chg="add mod">
          <ac:chgData name="Rohan Dev (rodev)" userId="ef6c5c8c-74c3-45f0-8cbd-128ac8cf3056" providerId="ADAL" clId="{FDD9B699-F8F2-437B-B1CB-C33B0D469FE5}" dt="2024-07-30T04:17:25.710" v="398" actId="1036"/>
          <ac:cxnSpMkLst>
            <pc:docMk/>
            <pc:sldMk cId="91536607" sldId="477"/>
            <ac:cxnSpMk id="108" creationId="{0F8BBA28-1D92-CCD4-5618-03BE219BA6F6}"/>
          </ac:cxnSpMkLst>
        </pc:cxnChg>
        <pc:cxnChg chg="add mod">
          <ac:chgData name="Rohan Dev (rodev)" userId="ef6c5c8c-74c3-45f0-8cbd-128ac8cf3056" providerId="ADAL" clId="{FDD9B699-F8F2-437B-B1CB-C33B0D469FE5}" dt="2024-07-30T04:17:25.710" v="398" actId="1036"/>
          <ac:cxnSpMkLst>
            <pc:docMk/>
            <pc:sldMk cId="91536607" sldId="477"/>
            <ac:cxnSpMk id="111" creationId="{05EEFB67-9C7D-A0B2-7EE4-2897C8BDC991}"/>
          </ac:cxnSpMkLst>
        </pc:cxnChg>
        <pc:cxnChg chg="add mod">
          <ac:chgData name="Rohan Dev (rodev)" userId="ef6c5c8c-74c3-45f0-8cbd-128ac8cf3056" providerId="ADAL" clId="{FDD9B699-F8F2-437B-B1CB-C33B0D469FE5}" dt="2024-07-30T04:17:25.710" v="398" actId="1036"/>
          <ac:cxnSpMkLst>
            <pc:docMk/>
            <pc:sldMk cId="91536607" sldId="477"/>
            <ac:cxnSpMk id="114" creationId="{E207FC62-790A-BF95-0545-94825B4FF975}"/>
          </ac:cxnSpMkLst>
        </pc:cxnChg>
        <pc:cxnChg chg="add mod">
          <ac:chgData name="Rohan Dev (rodev)" userId="ef6c5c8c-74c3-45f0-8cbd-128ac8cf3056" providerId="ADAL" clId="{FDD9B699-F8F2-437B-B1CB-C33B0D469FE5}" dt="2024-07-30T06:23:31.684" v="708" actId="1076"/>
          <ac:cxnSpMkLst>
            <pc:docMk/>
            <pc:sldMk cId="91536607" sldId="477"/>
            <ac:cxnSpMk id="136" creationId="{535FFE62-0876-FEFF-95CE-C0700FF8E8BD}"/>
          </ac:cxnSpMkLst>
        </pc:cxnChg>
        <pc:cxnChg chg="add mod">
          <ac:chgData name="Rohan Dev (rodev)" userId="ef6c5c8c-74c3-45f0-8cbd-128ac8cf3056" providerId="ADAL" clId="{FDD9B699-F8F2-437B-B1CB-C33B0D469FE5}" dt="2024-07-30T06:23:36.401" v="710" actId="1076"/>
          <ac:cxnSpMkLst>
            <pc:docMk/>
            <pc:sldMk cId="91536607" sldId="477"/>
            <ac:cxnSpMk id="137" creationId="{6AD9EF6A-7680-45C1-26C9-3B8A3512ED5C}"/>
          </ac:cxnSpMkLst>
        </pc:cxnChg>
        <pc:cxnChg chg="add mod">
          <ac:chgData name="Rohan Dev (rodev)" userId="ef6c5c8c-74c3-45f0-8cbd-128ac8cf3056" providerId="ADAL" clId="{FDD9B699-F8F2-437B-B1CB-C33B0D469FE5}" dt="2024-07-30T06:23:41.750" v="712" actId="1076"/>
          <ac:cxnSpMkLst>
            <pc:docMk/>
            <pc:sldMk cId="91536607" sldId="477"/>
            <ac:cxnSpMk id="138" creationId="{B6E9C291-2310-4D4D-2CC2-84F016EA3CD9}"/>
          </ac:cxnSpMkLst>
        </pc:cxnChg>
        <pc:cxnChg chg="add mod">
          <ac:chgData name="Rohan Dev (rodev)" userId="ef6c5c8c-74c3-45f0-8cbd-128ac8cf3056" providerId="ADAL" clId="{FDD9B699-F8F2-437B-B1CB-C33B0D469FE5}" dt="2024-07-30T06:27:39.955" v="742" actId="1582"/>
          <ac:cxnSpMkLst>
            <pc:docMk/>
            <pc:sldMk cId="91536607" sldId="477"/>
            <ac:cxnSpMk id="143" creationId="{86A235F9-0B1F-C3F0-9519-3D13349BEF37}"/>
          </ac:cxnSpMkLst>
        </pc:cxnChg>
        <pc:cxnChg chg="add mod">
          <ac:chgData name="Rohan Dev (rodev)" userId="ef6c5c8c-74c3-45f0-8cbd-128ac8cf3056" providerId="ADAL" clId="{FDD9B699-F8F2-437B-B1CB-C33B0D469FE5}" dt="2024-07-30T06:27:39.955" v="742" actId="1582"/>
          <ac:cxnSpMkLst>
            <pc:docMk/>
            <pc:sldMk cId="91536607" sldId="477"/>
            <ac:cxnSpMk id="146" creationId="{78CAB82E-59AF-10D1-E556-8B6E4F588AB8}"/>
          </ac:cxnSpMkLst>
        </pc:cxnChg>
        <pc:cxnChg chg="add mod">
          <ac:chgData name="Rohan Dev (rodev)" userId="ef6c5c8c-74c3-45f0-8cbd-128ac8cf3056" providerId="ADAL" clId="{FDD9B699-F8F2-437B-B1CB-C33B0D469FE5}" dt="2024-07-30T06:29:43.522" v="753" actId="1076"/>
          <ac:cxnSpMkLst>
            <pc:docMk/>
            <pc:sldMk cId="91536607" sldId="477"/>
            <ac:cxnSpMk id="151" creationId="{79D652D5-CEA3-7DFE-01C7-2F0B3A04A230}"/>
          </ac:cxnSpMkLst>
        </pc:cxnChg>
      </pc:sldChg>
      <pc:sldChg chg="addSp modSp add mod modTransition modAnim">
        <pc:chgData name="Rohan Dev (rodev)" userId="ef6c5c8c-74c3-45f0-8cbd-128ac8cf3056" providerId="ADAL" clId="{FDD9B699-F8F2-437B-B1CB-C33B0D469FE5}" dt="2024-07-30T06:58:38.986" v="1021" actId="14861"/>
        <pc:sldMkLst>
          <pc:docMk/>
          <pc:sldMk cId="752672951" sldId="478"/>
        </pc:sldMkLst>
        <pc:spChg chg="add mod">
          <ac:chgData name="Rohan Dev (rodev)" userId="ef6c5c8c-74c3-45f0-8cbd-128ac8cf3056" providerId="ADAL" clId="{FDD9B699-F8F2-437B-B1CB-C33B0D469FE5}" dt="2024-07-30T06:45:03.803" v="1002" actId="1076"/>
          <ac:spMkLst>
            <pc:docMk/>
            <pc:sldMk cId="752672951" sldId="478"/>
            <ac:spMk id="14" creationId="{E2D4C29C-4F8C-99E9-8D6D-D796688D95DE}"/>
          </ac:spMkLst>
        </pc:spChg>
        <pc:spChg chg="add mod">
          <ac:chgData name="Rohan Dev (rodev)" userId="ef6c5c8c-74c3-45f0-8cbd-128ac8cf3056" providerId="ADAL" clId="{FDD9B699-F8F2-437B-B1CB-C33B0D469FE5}" dt="2024-07-30T06:52:18.573" v="1009" actId="403"/>
          <ac:spMkLst>
            <pc:docMk/>
            <pc:sldMk cId="752672951" sldId="478"/>
            <ac:spMk id="22" creationId="{6115222C-2EE5-AF35-9380-DB70E934E705}"/>
          </ac:spMkLst>
        </pc:spChg>
        <pc:spChg chg="add mod">
          <ac:chgData name="Rohan Dev (rodev)" userId="ef6c5c8c-74c3-45f0-8cbd-128ac8cf3056" providerId="ADAL" clId="{FDD9B699-F8F2-437B-B1CB-C33B0D469FE5}" dt="2024-07-30T06:52:15.891" v="1008" actId="571"/>
          <ac:spMkLst>
            <pc:docMk/>
            <pc:sldMk cId="752672951" sldId="478"/>
            <ac:spMk id="23" creationId="{FBEDE674-2182-6957-1E43-1DFE3FD8623A}"/>
          </ac:spMkLst>
        </pc:spChg>
        <pc:spChg chg="mod">
          <ac:chgData name="Rohan Dev (rodev)" userId="ef6c5c8c-74c3-45f0-8cbd-128ac8cf3056" providerId="ADAL" clId="{FDD9B699-F8F2-437B-B1CB-C33B0D469FE5}" dt="2024-07-30T06:35:33.320" v="903" actId="20577"/>
          <ac:spMkLst>
            <pc:docMk/>
            <pc:sldMk cId="752672951" sldId="478"/>
            <ac:spMk id="121" creationId="{BD1C35DF-9140-37F1-C808-8C34B68DFE83}"/>
          </ac:spMkLst>
        </pc:spChg>
        <pc:cxnChg chg="add mod">
          <ac:chgData name="Rohan Dev (rodev)" userId="ef6c5c8c-74c3-45f0-8cbd-128ac8cf3056" providerId="ADAL" clId="{FDD9B699-F8F2-437B-B1CB-C33B0D469FE5}" dt="2024-07-30T06:58:38.986" v="1021" actId="14861"/>
          <ac:cxnSpMkLst>
            <pc:docMk/>
            <pc:sldMk cId="752672951" sldId="478"/>
            <ac:cxnSpMk id="3" creationId="{87953F44-DACF-F58A-0B3D-00C2877205C4}"/>
          </ac:cxnSpMkLst>
        </pc:cxnChg>
        <pc:cxnChg chg="add mod">
          <ac:chgData name="Rohan Dev (rodev)" userId="ef6c5c8c-74c3-45f0-8cbd-128ac8cf3056" providerId="ADAL" clId="{FDD9B699-F8F2-437B-B1CB-C33B0D469FE5}" dt="2024-07-30T06:58:38.986" v="1021" actId="14861"/>
          <ac:cxnSpMkLst>
            <pc:docMk/>
            <pc:sldMk cId="752672951" sldId="478"/>
            <ac:cxnSpMk id="4" creationId="{C4C71BE2-8222-658F-F91E-F8D4640C7047}"/>
          </ac:cxnSpMkLst>
        </pc:cxnChg>
        <pc:cxnChg chg="add mod">
          <ac:chgData name="Rohan Dev (rodev)" userId="ef6c5c8c-74c3-45f0-8cbd-128ac8cf3056" providerId="ADAL" clId="{FDD9B699-F8F2-437B-B1CB-C33B0D469FE5}" dt="2024-07-30T06:58:38.986" v="1021" actId="14861"/>
          <ac:cxnSpMkLst>
            <pc:docMk/>
            <pc:sldMk cId="752672951" sldId="478"/>
            <ac:cxnSpMk id="11" creationId="{1B0E4201-12C6-EDF9-774D-393518872509}"/>
          </ac:cxnSpMkLst>
        </pc:cxnChg>
        <pc:cxnChg chg="add mod">
          <ac:chgData name="Rohan Dev (rodev)" userId="ef6c5c8c-74c3-45f0-8cbd-128ac8cf3056" providerId="ADAL" clId="{FDD9B699-F8F2-437B-B1CB-C33B0D469FE5}" dt="2024-07-30T06:58:38.986" v="1021" actId="14861"/>
          <ac:cxnSpMkLst>
            <pc:docMk/>
            <pc:sldMk cId="752672951" sldId="478"/>
            <ac:cxnSpMk id="15" creationId="{8325C3C9-E75A-AFBE-036C-C1EE01C8C1DE}"/>
          </ac:cxnSpMkLst>
        </pc:cxnChg>
        <pc:cxnChg chg="add mod">
          <ac:chgData name="Rohan Dev (rodev)" userId="ef6c5c8c-74c3-45f0-8cbd-128ac8cf3056" providerId="ADAL" clId="{FDD9B699-F8F2-437B-B1CB-C33B0D469FE5}" dt="2024-07-30T06:52:15.891" v="1008" actId="571"/>
          <ac:cxnSpMkLst>
            <pc:docMk/>
            <pc:sldMk cId="752672951" sldId="478"/>
            <ac:cxnSpMk id="24" creationId="{81FC2022-8A70-F2F8-D7A4-BFC3115D376B}"/>
          </ac:cxnSpMkLst>
        </pc:cxnChg>
        <pc:cxnChg chg="add mod">
          <ac:chgData name="Rohan Dev (rodev)" userId="ef6c5c8c-74c3-45f0-8cbd-128ac8cf3056" providerId="ADAL" clId="{FDD9B699-F8F2-437B-B1CB-C33B0D469FE5}" dt="2024-07-30T06:52:15.891" v="1008" actId="571"/>
          <ac:cxnSpMkLst>
            <pc:docMk/>
            <pc:sldMk cId="752672951" sldId="478"/>
            <ac:cxnSpMk id="25" creationId="{9C80C4D7-434D-B881-A16D-DD2B53EC0604}"/>
          </ac:cxnSpMkLst>
        </pc:cxnChg>
        <pc:cxnChg chg="mod">
          <ac:chgData name="Rohan Dev (rodev)" userId="ef6c5c8c-74c3-45f0-8cbd-128ac8cf3056" providerId="ADAL" clId="{FDD9B699-F8F2-437B-B1CB-C33B0D469FE5}" dt="2024-07-30T06:52:36.530" v="1010" actId="13822"/>
          <ac:cxnSpMkLst>
            <pc:docMk/>
            <pc:sldMk cId="752672951" sldId="478"/>
            <ac:cxnSpMk id="143" creationId="{86A235F9-0B1F-C3F0-9519-3D13349BEF37}"/>
          </ac:cxnSpMkLst>
        </pc:cxnChg>
        <pc:cxnChg chg="mod">
          <ac:chgData name="Rohan Dev (rodev)" userId="ef6c5c8c-74c3-45f0-8cbd-128ac8cf3056" providerId="ADAL" clId="{FDD9B699-F8F2-437B-B1CB-C33B0D469FE5}" dt="2024-07-30T06:52:36.530" v="1010" actId="13822"/>
          <ac:cxnSpMkLst>
            <pc:docMk/>
            <pc:sldMk cId="752672951" sldId="478"/>
            <ac:cxnSpMk id="146" creationId="{78CAB82E-59AF-10D1-E556-8B6E4F588AB8}"/>
          </ac:cxnSpMkLst>
        </pc:cxnChg>
        <pc:cxnChg chg="mod">
          <ac:chgData name="Rohan Dev (rodev)" userId="ef6c5c8c-74c3-45f0-8cbd-128ac8cf3056" providerId="ADAL" clId="{FDD9B699-F8F2-437B-B1CB-C33B0D469FE5}" dt="2024-07-30T06:52:36.530" v="1010" actId="13822"/>
          <ac:cxnSpMkLst>
            <pc:docMk/>
            <pc:sldMk cId="752672951" sldId="478"/>
            <ac:cxnSpMk id="151" creationId="{79D652D5-CEA3-7DFE-01C7-2F0B3A04A230}"/>
          </ac:cxnSpMkLst>
        </pc:cxnChg>
      </pc:sldChg>
      <pc:sldChg chg="modSp add mod modAnim">
        <pc:chgData name="Rohan Dev (rodev)" userId="ef6c5c8c-74c3-45f0-8cbd-128ac8cf3056" providerId="ADAL" clId="{FDD9B699-F8F2-437B-B1CB-C33B0D469FE5}" dt="2024-07-30T06:59:28.363" v="1032" actId="115"/>
        <pc:sldMkLst>
          <pc:docMk/>
          <pc:sldMk cId="4000905117" sldId="479"/>
        </pc:sldMkLst>
        <pc:spChg chg="mod">
          <ac:chgData name="Rohan Dev (rodev)" userId="ef6c5c8c-74c3-45f0-8cbd-128ac8cf3056" providerId="ADAL" clId="{FDD9B699-F8F2-437B-B1CB-C33B0D469FE5}" dt="2024-07-30T06:59:18.753" v="1031" actId="20577"/>
          <ac:spMkLst>
            <pc:docMk/>
            <pc:sldMk cId="4000905117" sldId="479"/>
            <ac:spMk id="14" creationId="{E2D4C29C-4F8C-99E9-8D6D-D796688D95DE}"/>
          </ac:spMkLst>
        </pc:spChg>
        <pc:spChg chg="mod">
          <ac:chgData name="Rohan Dev (rodev)" userId="ef6c5c8c-74c3-45f0-8cbd-128ac8cf3056" providerId="ADAL" clId="{FDD9B699-F8F2-437B-B1CB-C33B0D469FE5}" dt="2024-07-30T06:59:28.363" v="1032" actId="115"/>
          <ac:spMkLst>
            <pc:docMk/>
            <pc:sldMk cId="4000905117" sldId="479"/>
            <ac:spMk id="22" creationId="{6115222C-2EE5-AF35-9380-DB70E934E705}"/>
          </ac:spMkLst>
        </pc:spChg>
        <pc:cxnChg chg="mod">
          <ac:chgData name="Rohan Dev (rodev)" userId="ef6c5c8c-74c3-45f0-8cbd-128ac8cf3056" providerId="ADAL" clId="{FDD9B699-F8F2-437B-B1CB-C33B0D469FE5}" dt="2024-07-30T06:58:55.209" v="1022" actId="14861"/>
          <ac:cxnSpMkLst>
            <pc:docMk/>
            <pc:sldMk cId="4000905117" sldId="479"/>
            <ac:cxnSpMk id="3" creationId="{87953F44-DACF-F58A-0B3D-00C2877205C4}"/>
          </ac:cxnSpMkLst>
        </pc:cxnChg>
        <pc:cxnChg chg="mod">
          <ac:chgData name="Rohan Dev (rodev)" userId="ef6c5c8c-74c3-45f0-8cbd-128ac8cf3056" providerId="ADAL" clId="{FDD9B699-F8F2-437B-B1CB-C33B0D469FE5}" dt="2024-07-30T06:58:55.209" v="1022" actId="14861"/>
          <ac:cxnSpMkLst>
            <pc:docMk/>
            <pc:sldMk cId="4000905117" sldId="479"/>
            <ac:cxnSpMk id="4" creationId="{C4C71BE2-8222-658F-F91E-F8D4640C7047}"/>
          </ac:cxnSpMkLst>
        </pc:cxnChg>
        <pc:cxnChg chg="mod">
          <ac:chgData name="Rohan Dev (rodev)" userId="ef6c5c8c-74c3-45f0-8cbd-128ac8cf3056" providerId="ADAL" clId="{FDD9B699-F8F2-437B-B1CB-C33B0D469FE5}" dt="2024-07-30T06:58:55.209" v="1022" actId="14861"/>
          <ac:cxnSpMkLst>
            <pc:docMk/>
            <pc:sldMk cId="4000905117" sldId="479"/>
            <ac:cxnSpMk id="11" creationId="{1B0E4201-12C6-EDF9-774D-393518872509}"/>
          </ac:cxnSpMkLst>
        </pc:cxnChg>
        <pc:cxnChg chg="mod">
          <ac:chgData name="Rohan Dev (rodev)" userId="ef6c5c8c-74c3-45f0-8cbd-128ac8cf3056" providerId="ADAL" clId="{FDD9B699-F8F2-437B-B1CB-C33B0D469FE5}" dt="2024-07-30T06:58:55.209" v="1022" actId="14861"/>
          <ac:cxnSpMkLst>
            <pc:docMk/>
            <pc:sldMk cId="4000905117" sldId="479"/>
            <ac:cxnSpMk id="15" creationId="{8325C3C9-E75A-AFBE-036C-C1EE01C8C1DE}"/>
          </ac:cxnSpMkLst>
        </pc:cxnChg>
      </pc:sldChg>
      <pc:sldChg chg="addSp delSp modSp new mod modAnim">
        <pc:chgData name="Rohan Dev (rodev)" userId="ef6c5c8c-74c3-45f0-8cbd-128ac8cf3056" providerId="ADAL" clId="{FDD9B699-F8F2-437B-B1CB-C33B0D469FE5}" dt="2024-07-30T07:18:07.910" v="1347" actId="167"/>
        <pc:sldMkLst>
          <pc:docMk/>
          <pc:sldMk cId="784646571" sldId="480"/>
        </pc:sldMkLst>
        <pc:spChg chg="del">
          <ac:chgData name="Rohan Dev (rodev)" userId="ef6c5c8c-74c3-45f0-8cbd-128ac8cf3056" providerId="ADAL" clId="{FDD9B699-F8F2-437B-B1CB-C33B0D469FE5}" dt="2024-07-30T07:00:56.876" v="1034" actId="478"/>
          <ac:spMkLst>
            <pc:docMk/>
            <pc:sldMk cId="784646571" sldId="480"/>
            <ac:spMk id="2" creationId="{9FE8A0E6-3E80-BE27-C034-36CFA3E116D2}"/>
          </ac:spMkLst>
        </pc:spChg>
        <pc:spChg chg="mod ord">
          <ac:chgData name="Rohan Dev (rodev)" userId="ef6c5c8c-74c3-45f0-8cbd-128ac8cf3056" providerId="ADAL" clId="{FDD9B699-F8F2-437B-B1CB-C33B0D469FE5}" dt="2024-07-30T07:18:07.910" v="1347" actId="167"/>
          <ac:spMkLst>
            <pc:docMk/>
            <pc:sldMk cId="784646571" sldId="480"/>
            <ac:spMk id="3" creationId="{F804BF69-3D78-3A03-41B6-5B0AD9B554D0}"/>
          </ac:spMkLst>
        </pc:spChg>
        <pc:spChg chg="add mod">
          <ac:chgData name="Rohan Dev (rodev)" userId="ef6c5c8c-74c3-45f0-8cbd-128ac8cf3056" providerId="ADAL" clId="{FDD9B699-F8F2-437B-B1CB-C33B0D469FE5}" dt="2024-07-30T07:00:57.186" v="1035"/>
          <ac:spMkLst>
            <pc:docMk/>
            <pc:sldMk cId="784646571" sldId="480"/>
            <ac:spMk id="4" creationId="{464915E2-CE11-1E9B-F9B6-7FB5A0D3F69D}"/>
          </ac:spMkLst>
        </pc:spChg>
        <pc:spChg chg="add mod">
          <ac:chgData name="Rohan Dev (rodev)" userId="ef6c5c8c-74c3-45f0-8cbd-128ac8cf3056" providerId="ADAL" clId="{FDD9B699-F8F2-437B-B1CB-C33B0D469FE5}" dt="2024-07-30T07:05:22.591" v="1220" actId="164"/>
          <ac:spMkLst>
            <pc:docMk/>
            <pc:sldMk cId="784646571" sldId="480"/>
            <ac:spMk id="7" creationId="{5D9198B6-364B-9E8B-C5E5-F96D29A54624}"/>
          </ac:spMkLst>
        </pc:spChg>
        <pc:spChg chg="add mod">
          <ac:chgData name="Rohan Dev (rodev)" userId="ef6c5c8c-74c3-45f0-8cbd-128ac8cf3056" providerId="ADAL" clId="{FDD9B699-F8F2-437B-B1CB-C33B0D469FE5}" dt="2024-07-30T07:14:10.553" v="1265" actId="164"/>
          <ac:spMkLst>
            <pc:docMk/>
            <pc:sldMk cId="784646571" sldId="480"/>
            <ac:spMk id="13" creationId="{0777FAE2-22F7-1587-20D7-1AB30DCD20D7}"/>
          </ac:spMkLst>
        </pc:spChg>
        <pc:grpChg chg="add mod">
          <ac:chgData name="Rohan Dev (rodev)" userId="ef6c5c8c-74c3-45f0-8cbd-128ac8cf3056" providerId="ADAL" clId="{FDD9B699-F8F2-437B-B1CB-C33B0D469FE5}" dt="2024-07-30T07:08:09.586" v="1235" actId="1076"/>
          <ac:grpSpMkLst>
            <pc:docMk/>
            <pc:sldMk cId="784646571" sldId="480"/>
            <ac:grpSpMk id="8" creationId="{E29CB6EF-2D78-8049-5944-483C8A7E5FE6}"/>
          </ac:grpSpMkLst>
        </pc:grpChg>
        <pc:grpChg chg="add mod">
          <ac:chgData name="Rohan Dev (rodev)" userId="ef6c5c8c-74c3-45f0-8cbd-128ac8cf3056" providerId="ADAL" clId="{FDD9B699-F8F2-437B-B1CB-C33B0D469FE5}" dt="2024-07-30T07:14:10.553" v="1265" actId="164"/>
          <ac:grpSpMkLst>
            <pc:docMk/>
            <pc:sldMk cId="784646571" sldId="480"/>
            <ac:grpSpMk id="14" creationId="{6D8B22B2-66DE-E8FD-4522-3999B15668E3}"/>
          </ac:grpSpMkLst>
        </pc:grpChg>
        <pc:picChg chg="add mod">
          <ac:chgData name="Rohan Dev (rodev)" userId="ef6c5c8c-74c3-45f0-8cbd-128ac8cf3056" providerId="ADAL" clId="{FDD9B699-F8F2-437B-B1CB-C33B0D469FE5}" dt="2024-07-30T07:05:22.591" v="1220" actId="164"/>
          <ac:picMkLst>
            <pc:docMk/>
            <pc:sldMk cId="784646571" sldId="480"/>
            <ac:picMk id="6" creationId="{9CBD068D-D95A-EB60-FFFB-E9B339FA16F6}"/>
          </ac:picMkLst>
        </pc:picChg>
        <pc:picChg chg="add mod">
          <ac:chgData name="Rohan Dev (rodev)" userId="ef6c5c8c-74c3-45f0-8cbd-128ac8cf3056" providerId="ADAL" clId="{FDD9B699-F8F2-437B-B1CB-C33B0D469FE5}" dt="2024-07-30T07:07:13.039" v="1228" actId="14861"/>
          <ac:picMkLst>
            <pc:docMk/>
            <pc:sldMk cId="784646571" sldId="480"/>
            <ac:picMk id="10" creationId="{5F764628-E664-5300-7052-5126BC27675A}"/>
          </ac:picMkLst>
        </pc:picChg>
        <pc:picChg chg="add mod">
          <ac:chgData name="Rohan Dev (rodev)" userId="ef6c5c8c-74c3-45f0-8cbd-128ac8cf3056" providerId="ADAL" clId="{FDD9B699-F8F2-437B-B1CB-C33B0D469FE5}" dt="2024-07-30T07:14:10.553" v="1265" actId="164"/>
          <ac:picMkLst>
            <pc:docMk/>
            <pc:sldMk cId="784646571" sldId="480"/>
            <ac:picMk id="12" creationId="{4D275415-A331-F752-0980-2ABC01E8E498}"/>
          </ac:picMkLst>
        </pc:picChg>
      </pc:sldChg>
      <pc:sldChg chg="addSp delSp modSp add mod modAnim">
        <pc:chgData name="Rohan Dev (rodev)" userId="ef6c5c8c-74c3-45f0-8cbd-128ac8cf3056" providerId="ADAL" clId="{FDD9B699-F8F2-437B-B1CB-C33B0D469FE5}" dt="2024-07-30T09:03:02.286" v="2125" actId="20577"/>
        <pc:sldMkLst>
          <pc:docMk/>
          <pc:sldMk cId="2481665523" sldId="481"/>
        </pc:sldMkLst>
        <pc:spChg chg="mod">
          <ac:chgData name="Rohan Dev (rodev)" userId="ef6c5c8c-74c3-45f0-8cbd-128ac8cf3056" providerId="ADAL" clId="{FDD9B699-F8F2-437B-B1CB-C33B0D469FE5}" dt="2024-07-30T07:35:43.825" v="1361" actId="20577"/>
          <ac:spMkLst>
            <pc:docMk/>
            <pc:sldMk cId="2481665523" sldId="481"/>
            <ac:spMk id="2" creationId="{786F841F-9303-41FF-80CB-D8892DDD9800}"/>
          </ac:spMkLst>
        </pc:spChg>
        <pc:spChg chg="add mod">
          <ac:chgData name="Rohan Dev (rodev)" userId="ef6c5c8c-74c3-45f0-8cbd-128ac8cf3056" providerId="ADAL" clId="{FDD9B699-F8F2-437B-B1CB-C33B0D469FE5}" dt="2024-07-30T09:03:02.286" v="2125" actId="20577"/>
          <ac:spMkLst>
            <pc:docMk/>
            <pc:sldMk cId="2481665523" sldId="481"/>
            <ac:spMk id="3" creationId="{A05E25BB-A977-8EF4-3067-BD1D82E1B18B}"/>
          </ac:spMkLst>
        </pc:spChg>
        <pc:picChg chg="del">
          <ac:chgData name="Rohan Dev (rodev)" userId="ef6c5c8c-74c3-45f0-8cbd-128ac8cf3056" providerId="ADAL" clId="{FDD9B699-F8F2-437B-B1CB-C33B0D469FE5}" dt="2024-07-30T07:35:45.629" v="1362" actId="478"/>
          <ac:picMkLst>
            <pc:docMk/>
            <pc:sldMk cId="2481665523" sldId="481"/>
            <ac:picMk id="4" creationId="{EDA48D5C-C39B-6925-72A2-0CBD3DEDC1C1}"/>
          </ac:picMkLst>
        </pc:picChg>
      </pc:sldChg>
      <pc:sldChg chg="delSp modSp new mod">
        <pc:chgData name="Rohan Dev (rodev)" userId="ef6c5c8c-74c3-45f0-8cbd-128ac8cf3056" providerId="ADAL" clId="{FDD9B699-F8F2-437B-B1CB-C33B0D469FE5}" dt="2024-07-30T09:04:00.620" v="2214" actId="20577"/>
        <pc:sldMkLst>
          <pc:docMk/>
          <pc:sldMk cId="648206140" sldId="482"/>
        </pc:sldMkLst>
        <pc:spChg chg="del">
          <ac:chgData name="Rohan Dev (rodev)" userId="ef6c5c8c-74c3-45f0-8cbd-128ac8cf3056" providerId="ADAL" clId="{FDD9B699-F8F2-437B-B1CB-C33B0D469FE5}" dt="2024-07-30T09:03:52.515" v="2193" actId="478"/>
          <ac:spMkLst>
            <pc:docMk/>
            <pc:sldMk cId="648206140" sldId="482"/>
            <ac:spMk id="2" creationId="{6763FB5E-E2C8-E975-35B0-36FB5CF9C98D}"/>
          </ac:spMkLst>
        </pc:spChg>
        <pc:spChg chg="del">
          <ac:chgData name="Rohan Dev (rodev)" userId="ef6c5c8c-74c3-45f0-8cbd-128ac8cf3056" providerId="ADAL" clId="{FDD9B699-F8F2-437B-B1CB-C33B0D469FE5}" dt="2024-07-30T09:03:52.515" v="2193" actId="478"/>
          <ac:spMkLst>
            <pc:docMk/>
            <pc:sldMk cId="648206140" sldId="482"/>
            <ac:spMk id="3" creationId="{F1179B59-948F-70B0-2419-186D4734E0F9}"/>
          </ac:spMkLst>
        </pc:spChg>
        <pc:spChg chg="del">
          <ac:chgData name="Rohan Dev (rodev)" userId="ef6c5c8c-74c3-45f0-8cbd-128ac8cf3056" providerId="ADAL" clId="{FDD9B699-F8F2-437B-B1CB-C33B0D469FE5}" dt="2024-07-30T09:03:52.515" v="2193" actId="478"/>
          <ac:spMkLst>
            <pc:docMk/>
            <pc:sldMk cId="648206140" sldId="482"/>
            <ac:spMk id="4" creationId="{209A012E-8390-249D-894A-B8274E497520}"/>
          </ac:spMkLst>
        </pc:spChg>
        <pc:spChg chg="mod">
          <ac:chgData name="Rohan Dev (rodev)" userId="ef6c5c8c-74c3-45f0-8cbd-128ac8cf3056" providerId="ADAL" clId="{FDD9B699-F8F2-437B-B1CB-C33B0D469FE5}" dt="2024-07-30T09:04:00.620" v="2214" actId="20577"/>
          <ac:spMkLst>
            <pc:docMk/>
            <pc:sldMk cId="648206140" sldId="482"/>
            <ac:spMk id="5" creationId="{E5269A9A-0581-AFA7-15B8-E4467E8D501C}"/>
          </ac:spMkLst>
        </pc:spChg>
        <pc:spChg chg="mod">
          <ac:chgData name="Rohan Dev (rodev)" userId="ef6c5c8c-74c3-45f0-8cbd-128ac8cf3056" providerId="ADAL" clId="{FDD9B699-F8F2-437B-B1CB-C33B0D469FE5}" dt="2024-07-30T09:03:29.668" v="2127"/>
          <ac:spMkLst>
            <pc:docMk/>
            <pc:sldMk cId="648206140" sldId="482"/>
            <ac:spMk id="6" creationId="{98855280-2FAA-B11F-1E97-B37D10FEC0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474B546-7534-7747-B92C-66B355F68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C2AEE611-0180-1C48-B312-BDE16D87BB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234DA90B-65B5-EB42-90D3-2E1453CCD6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4D2B05F-8A6E-CC44-BA7A-41AFBE619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787210-3CDA-474D-9A48-E7EDDE06F7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D38B836C-B0C7-814B-BFF8-36B223B33C0C}"/>
              </a:ext>
            </a:extLst>
          </p:cNvPr>
          <p:cNvSpPr>
            <a:spLocks noChangeAspect="1"/>
          </p:cNvSpPr>
          <p:nvPr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A3B908-5469-AB4C-8162-4413B0A6A5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sp>
        <p:nvSpPr>
          <p:cNvPr id="11" name="Graphic 3">
            <a:extLst>
              <a:ext uri="{FF2B5EF4-FFF2-40B4-BE49-F238E27FC236}">
                <a16:creationId xmlns:a16="http://schemas.microsoft.com/office/drawing/2014/main" id="{0178045B-1BBF-7A49-82AE-5C1D59FD3B85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39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_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/>
        </p:nvSpPr>
        <p:spPr>
          <a:xfrm>
            <a:off x="685800" y="6346259"/>
            <a:ext cx="10820400" cy="287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A0C5BC37-C5EC-654F-8D9D-DB712FAAE741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246626-3E08-4AE1-B9E1-CD2DC3307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“Click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ED3633E-1053-4584-9C29-16CDF49CD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73277-26FB-9A4A-9A1B-4733481F6D1B}"/>
              </a:ext>
            </a:extLst>
          </p:cNvPr>
          <p:cNvSpPr/>
          <p:nvPr userDrawn="1"/>
        </p:nvSpPr>
        <p:spPr>
          <a:xfrm>
            <a:off x="685800" y="6346259"/>
            <a:ext cx="10820400" cy="287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Graphic 3">
            <a:extLst>
              <a:ext uri="{FF2B5EF4-FFF2-40B4-BE49-F238E27FC236}">
                <a16:creationId xmlns:a16="http://schemas.microsoft.com/office/drawing/2014/main" id="{0B530F67-7D1D-FE4C-AB76-9A4BB9A04982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7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EBB27-EDA7-0641-8946-873D0C1437FF}"/>
              </a:ext>
            </a:extLst>
          </p:cNvPr>
          <p:cNvSpPr/>
          <p:nvPr/>
        </p:nvSpPr>
        <p:spPr>
          <a:xfrm>
            <a:off x="711200" y="6239933"/>
            <a:ext cx="11188700" cy="338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6F1B9A4-EE85-DD4C-846C-E1A54787F13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1F376-B2C2-4FA3-B667-2D9816577C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“Click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C71F823-D3FA-41F9-B559-FB6B8584D9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8F03F4-3939-E043-BF36-C52A0A515B7F}"/>
              </a:ext>
            </a:extLst>
          </p:cNvPr>
          <p:cNvSpPr/>
          <p:nvPr userDrawn="1"/>
        </p:nvSpPr>
        <p:spPr>
          <a:xfrm>
            <a:off x="711200" y="6239933"/>
            <a:ext cx="11188700" cy="338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FAAEA832-6D85-F243-867A-821876F2F20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86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8444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1349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B6D-BD05-D74D-9A8F-81ECF51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3381B4-BFA4-4DB0-BADC-03B078E306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5467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F7272F7-FEC8-46E5-804F-084CC9690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0949" y="1765300"/>
            <a:ext cx="526891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5830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CAE-323A-FD4E-B6AF-1569D1E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1513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679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65300"/>
            <a:ext cx="10820400" cy="387815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E33E-433E-404F-AF40-16DD98C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3739EF-E776-E947-9B16-A79764B73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0304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65301"/>
            <a:ext cx="10820400" cy="388431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9F33-73C8-3E43-99B0-CABB978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595AA5-3A6B-4414-9B12-FB0D99142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752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07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_white_C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029214-AD1B-1845-9945-40E8D4EC36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0DF4590-7DC1-458C-B237-9201722939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7504766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D904568-3A8C-4D99-B724-8BA8A281C8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90C113A6-3D01-48C2-BE5D-2E7E9ADC0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BF25D3-72D2-4690-A718-29FDD5727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F08A8C-82AF-403C-9453-69EEB341C7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C91BF3-0F24-1344-BE96-1BC293D0BD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5A38373-4D38-7441-B380-33B8B389C8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14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_Left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6384-F87E-4779-8461-8631FDC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248322" cy="4571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B66876-EE2C-4862-A9F9-2D03B400A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74162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Single Corner Rounded 8">
            <a:extLst>
              <a:ext uri="{FF2B5EF4-FFF2-40B4-BE49-F238E27FC236}">
                <a16:creationId xmlns:a16="http://schemas.microsoft.com/office/drawing/2014/main" id="{F943575E-23A4-8047-BDD0-6F2BC8C1AF97}"/>
              </a:ext>
            </a:extLst>
          </p:cNvPr>
          <p:cNvSpPr/>
          <p:nvPr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0FF989-B0C9-4941-B16B-550778B5FD7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677716-11E0-4714-A688-57E84C728E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9E1B9EA2-F47B-4093-9ABF-481721B93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19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ird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">
            <a:extLst>
              <a:ext uri="{FF2B5EF4-FFF2-40B4-BE49-F238E27FC236}">
                <a16:creationId xmlns:a16="http://schemas.microsoft.com/office/drawing/2014/main" id="{DD5A31F0-D135-D24D-B732-49F1655BCE49}"/>
              </a:ext>
            </a:extLst>
          </p:cNvPr>
          <p:cNvSpPr>
            <a:spLocks noChangeAspect="1"/>
          </p:cNvSpPr>
          <p:nvPr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/>
        </p:nvSpPr>
        <p:spPr>
          <a:xfrm>
            <a:off x="1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D1D08433-DB32-E540-97A3-939E1510ADF6}"/>
              </a:ext>
            </a:extLst>
          </p:cNvPr>
          <p:cNvSpPr/>
          <p:nvPr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B9E7221-9371-174C-8F29-DFC44973DE7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B8E659A-D714-4D1B-877E-99F2299B92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EA36E986-E431-49F5-A77E-7EBDC9307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992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ird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/>
        </p:nvSpPr>
        <p:spPr>
          <a:xfrm>
            <a:off x="0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3068C8D-2996-0744-9299-1A52A15BB35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FECF1E-D775-4142-8A15-66323FF120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BA627AB4-AAFC-4E31-86FB-09DBDE7C9A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988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_Left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86D928F8-1E6B-6E4D-AF93-C07F6AAFE0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30408" y="685801"/>
            <a:ext cx="4775791" cy="548163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CF72-9ADF-4B1B-81FD-344936C6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153072" cy="4571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6C9357-B3A4-4CEC-95B5-0CA007F5D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73153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_Half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336537-8FC0-D542-9892-CAB52E30E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3800" y="0"/>
            <a:ext cx="6588200" cy="6858000"/>
          </a:xfrm>
          <a:custGeom>
            <a:avLst/>
            <a:gdLst>
              <a:gd name="connsiteX0" fmla="*/ 0 w 6833015"/>
              <a:gd name="connsiteY0" fmla="*/ 0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833015"/>
              <a:gd name="connsiteY0" fmla="*/ 1588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649825"/>
              <a:gd name="connsiteY0" fmla="*/ 1588 h 6858000"/>
              <a:gd name="connsiteX1" fmla="*/ 6649825 w 6649825"/>
              <a:gd name="connsiteY1" fmla="*/ 0 h 6858000"/>
              <a:gd name="connsiteX2" fmla="*/ 6649825 w 6649825"/>
              <a:gd name="connsiteY2" fmla="*/ 6858000 h 6858000"/>
              <a:gd name="connsiteX3" fmla="*/ 61625 w 6649825"/>
              <a:gd name="connsiteY3" fmla="*/ 6858000 h 6858000"/>
              <a:gd name="connsiteX4" fmla="*/ 148329 w 6649825"/>
              <a:gd name="connsiteY4" fmla="*/ 6849285 h 6858000"/>
              <a:gd name="connsiteX5" fmla="*/ 553826 w 6649825"/>
              <a:gd name="connsiteY5" fmla="*/ 6351588 h 6858000"/>
              <a:gd name="connsiteX6" fmla="*/ 553826 w 6649825"/>
              <a:gd name="connsiteY6" fmla="*/ 1588 h 6858000"/>
              <a:gd name="connsiteX7" fmla="*/ 0 w 6649825"/>
              <a:gd name="connsiteY7" fmla="*/ 1588 h 6858000"/>
              <a:gd name="connsiteX0" fmla="*/ 492201 w 6588200"/>
              <a:gd name="connsiteY0" fmla="*/ 1588 h 6858000"/>
              <a:gd name="connsiteX1" fmla="*/ 6588200 w 6588200"/>
              <a:gd name="connsiteY1" fmla="*/ 0 h 6858000"/>
              <a:gd name="connsiteX2" fmla="*/ 6588200 w 6588200"/>
              <a:gd name="connsiteY2" fmla="*/ 6858000 h 6858000"/>
              <a:gd name="connsiteX3" fmla="*/ 0 w 6588200"/>
              <a:gd name="connsiteY3" fmla="*/ 6858000 h 6858000"/>
              <a:gd name="connsiteX4" fmla="*/ 86704 w 6588200"/>
              <a:gd name="connsiteY4" fmla="*/ 6849285 h 6858000"/>
              <a:gd name="connsiteX5" fmla="*/ 492201 w 6588200"/>
              <a:gd name="connsiteY5" fmla="*/ 6351588 h 6858000"/>
              <a:gd name="connsiteX6" fmla="*/ 492201 w 6588200"/>
              <a:gd name="connsiteY6" fmla="*/ 15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8200" h="6858000">
                <a:moveTo>
                  <a:pt x="492201" y="1588"/>
                </a:moveTo>
                <a:lnTo>
                  <a:pt x="6588200" y="0"/>
                </a:lnTo>
                <a:lnTo>
                  <a:pt x="6588200" y="6858000"/>
                </a:lnTo>
                <a:lnTo>
                  <a:pt x="0" y="6858000"/>
                </a:lnTo>
                <a:lnTo>
                  <a:pt x="86704" y="6849285"/>
                </a:lnTo>
                <a:cubicBezTo>
                  <a:pt x="318395" y="6801992"/>
                  <a:pt x="492201" y="6597452"/>
                  <a:pt x="492201" y="6351588"/>
                </a:cubicBezTo>
                <a:lnTo>
                  <a:pt x="492201" y="1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itle Placeholder 5">
            <a:extLst>
              <a:ext uri="{FF2B5EF4-FFF2-40B4-BE49-F238E27FC236}">
                <a16:creationId xmlns:a16="http://schemas.microsoft.com/office/drawing/2014/main" id="{8F14F167-8732-4388-A8C6-E61636C6E6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59614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_Half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57DA5F-CFD4-1949-91E1-C71CA247F0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4000" cy="6859588"/>
          </a:xfrm>
          <a:custGeom>
            <a:avLst/>
            <a:gdLst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7045325 w 7045325"/>
              <a:gd name="connsiteY2" fmla="*/ 1588 h 6859588"/>
              <a:gd name="connsiteX3" fmla="*/ 6649827 w 7045325"/>
              <a:gd name="connsiteY3" fmla="*/ 1588 h 6859588"/>
              <a:gd name="connsiteX4" fmla="*/ 6096000 w 7045325"/>
              <a:gd name="connsiteY4" fmla="*/ 1588 h 6859588"/>
              <a:gd name="connsiteX5" fmla="*/ 6096000 w 7045325"/>
              <a:gd name="connsiteY5" fmla="*/ 6351588 h 6859588"/>
              <a:gd name="connsiteX6" fmla="*/ 6604000 w 7045325"/>
              <a:gd name="connsiteY6" fmla="*/ 6859588 h 6859588"/>
              <a:gd name="connsiteX7" fmla="*/ 0 w 7045325"/>
              <a:gd name="connsiteY7" fmla="*/ 6859588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649827 w 7045325"/>
              <a:gd name="connsiteY2" fmla="*/ 1588 h 6859588"/>
              <a:gd name="connsiteX3" fmla="*/ 6096000 w 7045325"/>
              <a:gd name="connsiteY3" fmla="*/ 1588 h 6859588"/>
              <a:gd name="connsiteX4" fmla="*/ 6096000 w 7045325"/>
              <a:gd name="connsiteY4" fmla="*/ 6351588 h 6859588"/>
              <a:gd name="connsiteX5" fmla="*/ 6604000 w 7045325"/>
              <a:gd name="connsiteY5" fmla="*/ 6859588 h 6859588"/>
              <a:gd name="connsiteX6" fmla="*/ 0 w 7045325"/>
              <a:gd name="connsiteY6" fmla="*/ 6859588 h 6859588"/>
              <a:gd name="connsiteX7" fmla="*/ 0 w 7045325"/>
              <a:gd name="connsiteY7" fmla="*/ 0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096000 w 7045325"/>
              <a:gd name="connsiteY2" fmla="*/ 1588 h 6859588"/>
              <a:gd name="connsiteX3" fmla="*/ 6096000 w 7045325"/>
              <a:gd name="connsiteY3" fmla="*/ 6351588 h 6859588"/>
              <a:gd name="connsiteX4" fmla="*/ 6604000 w 7045325"/>
              <a:gd name="connsiteY4" fmla="*/ 6859588 h 6859588"/>
              <a:gd name="connsiteX5" fmla="*/ 0 w 7045325"/>
              <a:gd name="connsiteY5" fmla="*/ 6859588 h 6859588"/>
              <a:gd name="connsiteX6" fmla="*/ 0 w 7045325"/>
              <a:gd name="connsiteY6" fmla="*/ 0 h 6859588"/>
              <a:gd name="connsiteX0" fmla="*/ 0 w 6604000"/>
              <a:gd name="connsiteY0" fmla="*/ 0 h 6859588"/>
              <a:gd name="connsiteX1" fmla="*/ 6096000 w 6604000"/>
              <a:gd name="connsiteY1" fmla="*/ 1588 h 6859588"/>
              <a:gd name="connsiteX2" fmla="*/ 6096000 w 6604000"/>
              <a:gd name="connsiteY2" fmla="*/ 6351588 h 6859588"/>
              <a:gd name="connsiteX3" fmla="*/ 6604000 w 6604000"/>
              <a:gd name="connsiteY3" fmla="*/ 6859588 h 6859588"/>
              <a:gd name="connsiteX4" fmla="*/ 0 w 6604000"/>
              <a:gd name="connsiteY4" fmla="*/ 6859588 h 6859588"/>
              <a:gd name="connsiteX5" fmla="*/ 0 w 6604000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859588">
                <a:moveTo>
                  <a:pt x="0" y="0"/>
                </a:moveTo>
                <a:lnTo>
                  <a:pt x="6096000" y="1588"/>
                </a:lnTo>
                <a:lnTo>
                  <a:pt x="6096000" y="6351588"/>
                </a:lnTo>
                <a:cubicBezTo>
                  <a:pt x="6096000" y="6632576"/>
                  <a:pt x="6323013" y="6859588"/>
                  <a:pt x="6604000" y="6859588"/>
                </a:cubicBez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3F30A608-D08A-40A0-96DA-1A3308173D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72240" y="2209800"/>
            <a:ext cx="4927623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5169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_Third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B78A7-DDF3-594F-BEC1-BCF1A1D26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7863" y="0"/>
            <a:ext cx="5164137" cy="6858000"/>
          </a:xfrm>
          <a:custGeom>
            <a:avLst/>
            <a:gdLst>
              <a:gd name="connsiteX0" fmla="*/ 508000 w 5164137"/>
              <a:gd name="connsiteY0" fmla="*/ 0 h 6858000"/>
              <a:gd name="connsiteX1" fmla="*/ 5164137 w 5164137"/>
              <a:gd name="connsiteY1" fmla="*/ 0 h 6858000"/>
              <a:gd name="connsiteX2" fmla="*/ 5164137 w 5164137"/>
              <a:gd name="connsiteY2" fmla="*/ 6858000 h 6858000"/>
              <a:gd name="connsiteX3" fmla="*/ 0 w 5164137"/>
              <a:gd name="connsiteY3" fmla="*/ 6858000 h 6858000"/>
              <a:gd name="connsiteX4" fmla="*/ 508000 w 5164137"/>
              <a:gd name="connsiteY4" fmla="*/ 6350000 h 6858000"/>
              <a:gd name="connsiteX5" fmla="*/ 508000 w 516413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137" h="6858000">
                <a:moveTo>
                  <a:pt x="508000" y="0"/>
                </a:moveTo>
                <a:lnTo>
                  <a:pt x="5164137" y="0"/>
                </a:lnTo>
                <a:lnTo>
                  <a:pt x="5164137" y="6858000"/>
                </a:lnTo>
                <a:lnTo>
                  <a:pt x="0" y="6858000"/>
                </a:lnTo>
                <a:cubicBezTo>
                  <a:pt x="279400" y="6858000"/>
                  <a:pt x="508000" y="6630988"/>
                  <a:pt x="508000" y="6350000"/>
                </a:cubicBezTo>
                <a:cubicBezTo>
                  <a:pt x="508000" y="0"/>
                  <a:pt x="508000" y="0"/>
                  <a:pt x="50800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9D8E-790C-4733-AD03-0624149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6434185" cy="4571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1432A2-9239-4A4D-A8B5-3DEE975F13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35629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_Third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0" y="685800"/>
            <a:ext cx="6434184" cy="3972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1B087-16F2-FA4F-A732-352E16699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4137" cy="6858000"/>
          </a:xfrm>
          <a:custGeom>
            <a:avLst/>
            <a:gdLst>
              <a:gd name="connsiteX0" fmla="*/ 0 w 5164137"/>
              <a:gd name="connsiteY0" fmla="*/ 0 h 6858000"/>
              <a:gd name="connsiteX1" fmla="*/ 4656137 w 5164137"/>
              <a:gd name="connsiteY1" fmla="*/ 0 h 6858000"/>
              <a:gd name="connsiteX2" fmla="*/ 4656137 w 5164137"/>
              <a:gd name="connsiteY2" fmla="*/ 6350000 h 6858000"/>
              <a:gd name="connsiteX3" fmla="*/ 5164137 w 5164137"/>
              <a:gd name="connsiteY3" fmla="*/ 6858000 h 6858000"/>
              <a:gd name="connsiteX4" fmla="*/ 0 w 516413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137" h="6858000">
                <a:moveTo>
                  <a:pt x="0" y="0"/>
                </a:moveTo>
                <a:lnTo>
                  <a:pt x="4656137" y="0"/>
                </a:lnTo>
                <a:cubicBezTo>
                  <a:pt x="4656137" y="0"/>
                  <a:pt x="4656137" y="0"/>
                  <a:pt x="4656137" y="6350000"/>
                </a:cubicBezTo>
                <a:cubicBezTo>
                  <a:pt x="4656137" y="6630988"/>
                  <a:pt x="4884738" y="6858000"/>
                  <a:pt x="516413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25D27-6846-41EC-8F98-B022448E0F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5100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019281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_Tin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3F638-B04C-A04E-81E5-139F1E36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00331" y="0"/>
            <a:ext cx="5291670" cy="6859588"/>
          </a:xfrm>
          <a:custGeom>
            <a:avLst/>
            <a:gdLst>
              <a:gd name="connsiteX0" fmla="*/ 0 w 6862011"/>
              <a:gd name="connsiteY0" fmla="*/ 0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862011"/>
              <a:gd name="connsiteY0" fmla="*/ 1588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652150"/>
              <a:gd name="connsiteY0" fmla="*/ 1588 h 6859588"/>
              <a:gd name="connsiteX1" fmla="*/ 6652150 w 6652150"/>
              <a:gd name="connsiteY1" fmla="*/ 0 h 6859588"/>
              <a:gd name="connsiteX2" fmla="*/ 6652150 w 6652150"/>
              <a:gd name="connsiteY2" fmla="*/ 6859588 h 6859588"/>
              <a:gd name="connsiteX3" fmla="*/ 4788426 w 6652150"/>
              <a:gd name="connsiteY3" fmla="*/ 6859588 h 6859588"/>
              <a:gd name="connsiteX4" fmla="*/ 1360480 w 6652150"/>
              <a:gd name="connsiteY4" fmla="*/ 3430588 h 6859588"/>
              <a:gd name="connsiteX5" fmla="*/ 4788426 w 6652150"/>
              <a:gd name="connsiteY5" fmla="*/ 1588 h 6859588"/>
              <a:gd name="connsiteX6" fmla="*/ 0 w 6652150"/>
              <a:gd name="connsiteY6" fmla="*/ 1588 h 6859588"/>
              <a:gd name="connsiteX0" fmla="*/ 3427946 w 5291670"/>
              <a:gd name="connsiteY0" fmla="*/ 1588 h 6859588"/>
              <a:gd name="connsiteX1" fmla="*/ 5291670 w 5291670"/>
              <a:gd name="connsiteY1" fmla="*/ 0 h 6859588"/>
              <a:gd name="connsiteX2" fmla="*/ 5291670 w 5291670"/>
              <a:gd name="connsiteY2" fmla="*/ 6859588 h 6859588"/>
              <a:gd name="connsiteX3" fmla="*/ 3427946 w 5291670"/>
              <a:gd name="connsiteY3" fmla="*/ 6859588 h 6859588"/>
              <a:gd name="connsiteX4" fmla="*/ 0 w 5291670"/>
              <a:gd name="connsiteY4" fmla="*/ 3430588 h 6859588"/>
              <a:gd name="connsiteX5" fmla="*/ 3427946 w 5291670"/>
              <a:gd name="connsiteY5" fmla="*/ 1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670" h="6859588">
                <a:moveTo>
                  <a:pt x="3427946" y="1588"/>
                </a:moveTo>
                <a:lnTo>
                  <a:pt x="5291670" y="0"/>
                </a:lnTo>
                <a:lnTo>
                  <a:pt x="5291670" y="6859588"/>
                </a:lnTo>
                <a:lnTo>
                  <a:pt x="3427946" y="6859588"/>
                </a:lnTo>
                <a:cubicBezTo>
                  <a:pt x="1536227" y="6859588"/>
                  <a:pt x="0" y="5324476"/>
                  <a:pt x="0" y="3430588"/>
                </a:cubicBezTo>
                <a:cubicBezTo>
                  <a:pt x="0" y="1536701"/>
                  <a:pt x="1536227" y="1588"/>
                  <a:pt x="3427946" y="15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D8EC6-C907-4441-BEDC-6F8A4D6F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845222" cy="4571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9F64AE6-0FEC-48A6-A474-727C24405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8452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9287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15" name="Graphic 3">
            <a:extLst>
              <a:ext uri="{FF2B5EF4-FFF2-40B4-BE49-F238E27FC236}">
                <a16:creationId xmlns:a16="http://schemas.microsoft.com/office/drawing/2014/main" id="{340556D3-19C3-F849-9CD1-D94D89A4C8FA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8C786F-71AF-AA4E-8FB7-C5B85B0FD1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6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_Tin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D54B5-B21B-B648-BDAA-E3E05B45ED1F}"/>
              </a:ext>
            </a:extLst>
          </p:cNvPr>
          <p:cNvSpPr/>
          <p:nvPr/>
        </p:nvSpPr>
        <p:spPr>
          <a:xfrm>
            <a:off x="499730" y="6241312"/>
            <a:ext cx="4109484" cy="4890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17A76-F276-AB48-BC7A-8A72469539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1671" cy="6858000"/>
          </a:xfrm>
          <a:custGeom>
            <a:avLst/>
            <a:gdLst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6346825 w 6346825"/>
              <a:gd name="connsiteY2" fmla="*/ 1588 h 6858000"/>
              <a:gd name="connsiteX3" fmla="*/ 5988037 w 6346825"/>
              <a:gd name="connsiteY3" fmla="*/ 1588 h 6858000"/>
              <a:gd name="connsiteX4" fmla="*/ 1863724 w 6346825"/>
              <a:gd name="connsiteY4" fmla="*/ 1588 h 6858000"/>
              <a:gd name="connsiteX5" fmla="*/ 5291671 w 6346825"/>
              <a:gd name="connsiteY5" fmla="*/ 3430588 h 6858000"/>
              <a:gd name="connsiteX6" fmla="*/ 2039995 w 6346825"/>
              <a:gd name="connsiteY6" fmla="*/ 6855127 h 6858000"/>
              <a:gd name="connsiteX7" fmla="*/ 1926466 w 6346825"/>
              <a:gd name="connsiteY7" fmla="*/ 6858000 h 6858000"/>
              <a:gd name="connsiteX8" fmla="*/ 0 w 6346825"/>
              <a:gd name="connsiteY8" fmla="*/ 6858000 h 6858000"/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5988037 w 6346825"/>
              <a:gd name="connsiteY2" fmla="*/ 1588 h 6858000"/>
              <a:gd name="connsiteX3" fmla="*/ 1863724 w 6346825"/>
              <a:gd name="connsiteY3" fmla="*/ 1588 h 6858000"/>
              <a:gd name="connsiteX4" fmla="*/ 5291671 w 6346825"/>
              <a:gd name="connsiteY4" fmla="*/ 3430588 h 6858000"/>
              <a:gd name="connsiteX5" fmla="*/ 2039995 w 6346825"/>
              <a:gd name="connsiteY5" fmla="*/ 6855127 h 6858000"/>
              <a:gd name="connsiteX6" fmla="*/ 1926466 w 6346825"/>
              <a:gd name="connsiteY6" fmla="*/ 6858000 h 6858000"/>
              <a:gd name="connsiteX7" fmla="*/ 0 w 6346825"/>
              <a:gd name="connsiteY7" fmla="*/ 6858000 h 6858000"/>
              <a:gd name="connsiteX8" fmla="*/ 0 w 6346825"/>
              <a:gd name="connsiteY8" fmla="*/ 0 h 6858000"/>
              <a:gd name="connsiteX0" fmla="*/ 0 w 5988037"/>
              <a:gd name="connsiteY0" fmla="*/ 0 h 6858000"/>
              <a:gd name="connsiteX1" fmla="*/ 5988037 w 5988037"/>
              <a:gd name="connsiteY1" fmla="*/ 1588 h 6858000"/>
              <a:gd name="connsiteX2" fmla="*/ 1863724 w 5988037"/>
              <a:gd name="connsiteY2" fmla="*/ 1588 h 6858000"/>
              <a:gd name="connsiteX3" fmla="*/ 5291671 w 5988037"/>
              <a:gd name="connsiteY3" fmla="*/ 3430588 h 6858000"/>
              <a:gd name="connsiteX4" fmla="*/ 2039995 w 5988037"/>
              <a:gd name="connsiteY4" fmla="*/ 6855127 h 6858000"/>
              <a:gd name="connsiteX5" fmla="*/ 1926466 w 5988037"/>
              <a:gd name="connsiteY5" fmla="*/ 6858000 h 6858000"/>
              <a:gd name="connsiteX6" fmla="*/ 0 w 5988037"/>
              <a:gd name="connsiteY6" fmla="*/ 6858000 h 6858000"/>
              <a:gd name="connsiteX7" fmla="*/ 0 w 5988037"/>
              <a:gd name="connsiteY7" fmla="*/ 0 h 6858000"/>
              <a:gd name="connsiteX0" fmla="*/ 0 w 5291671"/>
              <a:gd name="connsiteY0" fmla="*/ 0 h 6858000"/>
              <a:gd name="connsiteX1" fmla="*/ 1863724 w 5291671"/>
              <a:gd name="connsiteY1" fmla="*/ 1588 h 6858000"/>
              <a:gd name="connsiteX2" fmla="*/ 5291671 w 5291671"/>
              <a:gd name="connsiteY2" fmla="*/ 3430588 h 6858000"/>
              <a:gd name="connsiteX3" fmla="*/ 2039995 w 5291671"/>
              <a:gd name="connsiteY3" fmla="*/ 6855127 h 6858000"/>
              <a:gd name="connsiteX4" fmla="*/ 1926466 w 5291671"/>
              <a:gd name="connsiteY4" fmla="*/ 6858000 h 6858000"/>
              <a:gd name="connsiteX5" fmla="*/ 0 w 5291671"/>
              <a:gd name="connsiteY5" fmla="*/ 6858000 h 6858000"/>
              <a:gd name="connsiteX6" fmla="*/ 0 w 52916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1671" h="6858000">
                <a:moveTo>
                  <a:pt x="0" y="0"/>
                </a:moveTo>
                <a:lnTo>
                  <a:pt x="1863724" y="1588"/>
                </a:lnTo>
                <a:cubicBezTo>
                  <a:pt x="3755443" y="1588"/>
                  <a:pt x="5291671" y="1536701"/>
                  <a:pt x="5291671" y="3430588"/>
                </a:cubicBezTo>
                <a:cubicBezTo>
                  <a:pt x="5291671" y="5265292"/>
                  <a:pt x="3849957" y="6763293"/>
                  <a:pt x="2039995" y="6855127"/>
                </a:cubicBezTo>
                <a:lnTo>
                  <a:pt x="192646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396E18E-2DBE-4E25-B72B-F7AEEB868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4399" y="1765300"/>
            <a:ext cx="560546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C6B682-AE88-4680-8341-961E4BC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334" y="627798"/>
            <a:ext cx="5605464" cy="4571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35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4117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6900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_tine-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27524"/>
            <a:ext cx="3117055" cy="160295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C78A611-6BAF-5C4C-BBAE-C9DBC66278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5468" y="685800"/>
            <a:ext cx="3421066" cy="5435601"/>
          </a:xfrm>
          <a:custGeom>
            <a:avLst/>
            <a:gdLst>
              <a:gd name="connsiteX0" fmla="*/ 1710533 w 3421066"/>
              <a:gd name="connsiteY0" fmla="*/ 0 h 5435601"/>
              <a:gd name="connsiteX1" fmla="*/ 3421066 w 3421066"/>
              <a:gd name="connsiteY1" fmla="*/ 1710533 h 5435601"/>
              <a:gd name="connsiteX2" fmla="*/ 3421065 w 3421066"/>
              <a:gd name="connsiteY2" fmla="*/ 3725068 h 5435601"/>
              <a:gd name="connsiteX3" fmla="*/ 3214613 w 3421066"/>
              <a:gd name="connsiteY3" fmla="*/ 4540410 h 5435601"/>
              <a:gd name="connsiteX4" fmla="*/ 3180387 w 3421066"/>
              <a:gd name="connsiteY4" fmla="*/ 4596748 h 5435601"/>
              <a:gd name="connsiteX5" fmla="*/ 3149009 w 3421066"/>
              <a:gd name="connsiteY5" fmla="*/ 4579717 h 5435601"/>
              <a:gd name="connsiteX6" fmla="*/ 2975621 w 3421066"/>
              <a:gd name="connsiteY6" fmla="*/ 4544711 h 5435601"/>
              <a:gd name="connsiteX7" fmla="*/ 2530176 w 3421066"/>
              <a:gd name="connsiteY7" fmla="*/ 4990156 h 5435601"/>
              <a:gd name="connsiteX8" fmla="*/ 2565182 w 3421066"/>
              <a:gd name="connsiteY8" fmla="*/ 5163543 h 5435601"/>
              <a:gd name="connsiteX9" fmla="*/ 2582213 w 3421066"/>
              <a:gd name="connsiteY9" fmla="*/ 5194922 h 5435601"/>
              <a:gd name="connsiteX10" fmla="*/ 2525874 w 3421066"/>
              <a:gd name="connsiteY10" fmla="*/ 5229149 h 5435601"/>
              <a:gd name="connsiteX11" fmla="*/ 1710532 w 3421066"/>
              <a:gd name="connsiteY11" fmla="*/ 5435601 h 5435601"/>
              <a:gd name="connsiteX12" fmla="*/ 1710533 w 3421066"/>
              <a:gd name="connsiteY12" fmla="*/ 5435600 h 5435601"/>
              <a:gd name="connsiteX13" fmla="*/ 0 w 3421066"/>
              <a:gd name="connsiteY13" fmla="*/ 3725067 h 5435601"/>
              <a:gd name="connsiteX14" fmla="*/ 0 w 3421066"/>
              <a:gd name="connsiteY14" fmla="*/ 1710533 h 5435601"/>
              <a:gd name="connsiteX15" fmla="*/ 1710533 w 3421066"/>
              <a:gd name="connsiteY15" fmla="*/ 0 h 543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066" h="5435601">
                <a:moveTo>
                  <a:pt x="1710533" y="0"/>
                </a:moveTo>
                <a:cubicBezTo>
                  <a:pt x="2655234" y="0"/>
                  <a:pt x="3421066" y="765832"/>
                  <a:pt x="3421066" y="1710533"/>
                </a:cubicBezTo>
                <a:cubicBezTo>
                  <a:pt x="3421066" y="2382045"/>
                  <a:pt x="3421065" y="3053556"/>
                  <a:pt x="3421065" y="3725068"/>
                </a:cubicBezTo>
                <a:cubicBezTo>
                  <a:pt x="3421065" y="4020287"/>
                  <a:pt x="3346277" y="4298039"/>
                  <a:pt x="3214613" y="4540410"/>
                </a:cubicBezTo>
                <a:lnTo>
                  <a:pt x="3180387" y="4596748"/>
                </a:lnTo>
                <a:lnTo>
                  <a:pt x="3149009" y="4579717"/>
                </a:lnTo>
                <a:cubicBezTo>
                  <a:pt x="3095717" y="4557176"/>
                  <a:pt x="3037125" y="4544711"/>
                  <a:pt x="2975621" y="4544711"/>
                </a:cubicBezTo>
                <a:cubicBezTo>
                  <a:pt x="2729609" y="4544711"/>
                  <a:pt x="2530176" y="4744144"/>
                  <a:pt x="2530176" y="4990156"/>
                </a:cubicBezTo>
                <a:cubicBezTo>
                  <a:pt x="2530176" y="5051659"/>
                  <a:pt x="2542641" y="5110251"/>
                  <a:pt x="2565182" y="5163543"/>
                </a:cubicBezTo>
                <a:lnTo>
                  <a:pt x="2582213" y="5194922"/>
                </a:lnTo>
                <a:lnTo>
                  <a:pt x="2525874" y="5229149"/>
                </a:lnTo>
                <a:cubicBezTo>
                  <a:pt x="2283503" y="5360813"/>
                  <a:pt x="2005751" y="5435601"/>
                  <a:pt x="1710532" y="5435601"/>
                </a:cubicBezTo>
                <a:lnTo>
                  <a:pt x="1710533" y="5435600"/>
                </a:lnTo>
                <a:cubicBezTo>
                  <a:pt x="765832" y="5435600"/>
                  <a:pt x="0" y="4669768"/>
                  <a:pt x="0" y="3725067"/>
                </a:cubicBezTo>
                <a:lnTo>
                  <a:pt x="0" y="1710533"/>
                </a:lnTo>
                <a:cubicBezTo>
                  <a:pt x="0" y="765832"/>
                  <a:pt x="765832" y="0"/>
                  <a:pt x="17105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CA9729-3A5A-F640-83F3-29D06259A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401" y="1909482"/>
            <a:ext cx="3192462" cy="303903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AC670E8E-D6F7-9D44-93EC-5635B17B419B}"/>
              </a:ext>
            </a:extLst>
          </p:cNvPr>
          <p:cNvSpPr>
            <a:spLocks noChangeAspect="1"/>
          </p:cNvSpPr>
          <p:nvPr/>
        </p:nvSpPr>
        <p:spPr>
          <a:xfrm>
            <a:off x="6915644" y="523051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517CBA01-3306-BF40-8B9A-92A271D9270F}"/>
              </a:ext>
            </a:extLst>
          </p:cNvPr>
          <p:cNvSpPr>
            <a:spLocks noChangeAspect="1"/>
          </p:cNvSpPr>
          <p:nvPr/>
        </p:nvSpPr>
        <p:spPr>
          <a:xfrm>
            <a:off x="4385468" y="68580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8A937807-C960-5C46-AD2F-5D28782B53B2}"/>
              </a:ext>
            </a:extLst>
          </p:cNvPr>
          <p:cNvSpPr>
            <a:spLocks noChangeAspect="1"/>
          </p:cNvSpPr>
          <p:nvPr userDrawn="1"/>
        </p:nvSpPr>
        <p:spPr>
          <a:xfrm>
            <a:off x="6915644" y="523051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317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Graphic 11">
            <a:extLst>
              <a:ext uri="{FF2B5EF4-FFF2-40B4-BE49-F238E27FC236}">
                <a16:creationId xmlns:a16="http://schemas.microsoft.com/office/drawing/2014/main" id="{36BF864A-24CB-D14D-AFD6-2F3C2783585C}"/>
              </a:ext>
            </a:extLst>
          </p:cNvPr>
          <p:cNvSpPr>
            <a:spLocks noChangeAspect="1"/>
          </p:cNvSpPr>
          <p:nvPr userDrawn="1"/>
        </p:nvSpPr>
        <p:spPr>
          <a:xfrm>
            <a:off x="4385468" y="68580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3175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568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93184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raphic 11">
            <a:extLst>
              <a:ext uri="{FF2B5EF4-FFF2-40B4-BE49-F238E27FC236}">
                <a16:creationId xmlns:a16="http://schemas.microsoft.com/office/drawing/2014/main" id="{E414A232-AF8D-A445-8C4B-E947B97B9E94}"/>
              </a:ext>
            </a:extLst>
          </p:cNvPr>
          <p:cNvSpPr>
            <a:spLocks noChangeAspect="1"/>
          </p:cNvSpPr>
          <p:nvPr userDrawn="1"/>
        </p:nvSpPr>
        <p:spPr>
          <a:xfrm>
            <a:off x="11038532" y="111393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31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25" name="Graphic 11">
            <a:extLst>
              <a:ext uri="{FF2B5EF4-FFF2-40B4-BE49-F238E27FC236}">
                <a16:creationId xmlns:a16="http://schemas.microsoft.com/office/drawing/2014/main" id="{C7AC5E3B-2178-2942-AF0D-E54BE56B0090}"/>
              </a:ext>
            </a:extLst>
          </p:cNvPr>
          <p:cNvSpPr>
            <a:spLocks noChangeAspect="1"/>
          </p:cNvSpPr>
          <p:nvPr userDrawn="1"/>
        </p:nvSpPr>
        <p:spPr>
          <a:xfrm>
            <a:off x="4400600" y="4847116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1"/>
          </a:solidFill>
          <a:ln w="31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6C4C8A7E-5581-E44E-B66A-CBB9582C18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60492" y="1574800"/>
            <a:ext cx="6620308" cy="3716348"/>
          </a:xfrm>
          <a:custGeom>
            <a:avLst/>
            <a:gdLst>
              <a:gd name="connsiteX0" fmla="*/ 143302 w 6620308"/>
              <a:gd name="connsiteY0" fmla="*/ 0 h 3716348"/>
              <a:gd name="connsiteX1" fmla="*/ 6477006 w 6620308"/>
              <a:gd name="connsiteY1" fmla="*/ 0 h 3716348"/>
              <a:gd name="connsiteX2" fmla="*/ 6620308 w 6620308"/>
              <a:gd name="connsiteY2" fmla="*/ 143302 h 3716348"/>
              <a:gd name="connsiteX3" fmla="*/ 6620308 w 6620308"/>
              <a:gd name="connsiteY3" fmla="*/ 3573046 h 3716348"/>
              <a:gd name="connsiteX4" fmla="*/ 6477006 w 6620308"/>
              <a:gd name="connsiteY4" fmla="*/ 3716348 h 3716348"/>
              <a:gd name="connsiteX5" fmla="*/ 143302 w 6620308"/>
              <a:gd name="connsiteY5" fmla="*/ 3716348 h 3716348"/>
              <a:gd name="connsiteX6" fmla="*/ 0 w 6620308"/>
              <a:gd name="connsiteY6" fmla="*/ 3573046 h 3716348"/>
              <a:gd name="connsiteX7" fmla="*/ 0 w 6620308"/>
              <a:gd name="connsiteY7" fmla="*/ 143302 h 3716348"/>
              <a:gd name="connsiteX8" fmla="*/ 143302 w 6620308"/>
              <a:gd name="connsiteY8" fmla="*/ 0 h 3716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20308" h="3716348">
                <a:moveTo>
                  <a:pt x="143302" y="0"/>
                </a:moveTo>
                <a:lnTo>
                  <a:pt x="6477006" y="0"/>
                </a:lnTo>
                <a:cubicBezTo>
                  <a:pt x="6556150" y="0"/>
                  <a:pt x="6620308" y="64158"/>
                  <a:pt x="6620308" y="143302"/>
                </a:cubicBezTo>
                <a:lnTo>
                  <a:pt x="6620308" y="3573046"/>
                </a:lnTo>
                <a:cubicBezTo>
                  <a:pt x="6620308" y="3652190"/>
                  <a:pt x="6556150" y="3716348"/>
                  <a:pt x="6477006" y="3716348"/>
                </a:cubicBezTo>
                <a:lnTo>
                  <a:pt x="143302" y="3716348"/>
                </a:lnTo>
                <a:cubicBezTo>
                  <a:pt x="64158" y="3716348"/>
                  <a:pt x="0" y="3652190"/>
                  <a:pt x="0" y="3573046"/>
                </a:cubicBezTo>
                <a:lnTo>
                  <a:pt x="0" y="143302"/>
                </a:lnTo>
                <a:cubicBezTo>
                  <a:pt x="0" y="64158"/>
                  <a:pt x="64158" y="0"/>
                  <a:pt x="143302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6BD7F6C-11D1-5F47-9DC7-61DFD0CD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3562684" cy="4571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F33DD0-322F-AD4E-A982-5DD90C6764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80" y="1765300"/>
            <a:ext cx="35626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94341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40501EC-2BD5-3647-8580-6C2A501E7F4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61987" y="1248545"/>
            <a:ext cx="2497719" cy="4819697"/>
          </a:xfrm>
          <a:custGeom>
            <a:avLst/>
            <a:gdLst>
              <a:gd name="connsiteX0" fmla="*/ 194872 w 2497719"/>
              <a:gd name="connsiteY0" fmla="*/ 0 h 4819697"/>
              <a:gd name="connsiteX1" fmla="*/ 2302847 w 2497719"/>
              <a:gd name="connsiteY1" fmla="*/ 0 h 4819697"/>
              <a:gd name="connsiteX2" fmla="*/ 2497719 w 2497719"/>
              <a:gd name="connsiteY2" fmla="*/ 194872 h 4819697"/>
              <a:gd name="connsiteX3" fmla="*/ 2497719 w 2497719"/>
              <a:gd name="connsiteY3" fmla="*/ 4624825 h 4819697"/>
              <a:gd name="connsiteX4" fmla="*/ 2302847 w 2497719"/>
              <a:gd name="connsiteY4" fmla="*/ 4819697 h 4819697"/>
              <a:gd name="connsiteX5" fmla="*/ 194872 w 2497719"/>
              <a:gd name="connsiteY5" fmla="*/ 4819697 h 4819697"/>
              <a:gd name="connsiteX6" fmla="*/ 0 w 2497719"/>
              <a:gd name="connsiteY6" fmla="*/ 4624825 h 4819697"/>
              <a:gd name="connsiteX7" fmla="*/ 0 w 2497719"/>
              <a:gd name="connsiteY7" fmla="*/ 194872 h 4819697"/>
              <a:gd name="connsiteX8" fmla="*/ 194872 w 2497719"/>
              <a:gd name="connsiteY8" fmla="*/ 0 h 481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7719" h="4819697">
                <a:moveTo>
                  <a:pt x="194872" y="0"/>
                </a:moveTo>
                <a:lnTo>
                  <a:pt x="2302847" y="0"/>
                </a:lnTo>
                <a:cubicBezTo>
                  <a:pt x="2410472" y="0"/>
                  <a:pt x="2497719" y="87247"/>
                  <a:pt x="2497719" y="194872"/>
                </a:cubicBezTo>
                <a:lnTo>
                  <a:pt x="2497719" y="4624825"/>
                </a:lnTo>
                <a:cubicBezTo>
                  <a:pt x="2497719" y="4732450"/>
                  <a:pt x="2410472" y="4819697"/>
                  <a:pt x="2302847" y="4819697"/>
                </a:cubicBezTo>
                <a:lnTo>
                  <a:pt x="194872" y="4819697"/>
                </a:lnTo>
                <a:cubicBezTo>
                  <a:pt x="87247" y="4819697"/>
                  <a:pt x="0" y="4732450"/>
                  <a:pt x="0" y="4624825"/>
                </a:cubicBezTo>
                <a:lnTo>
                  <a:pt x="0" y="194872"/>
                </a:lnTo>
                <a:cubicBezTo>
                  <a:pt x="0" y="87247"/>
                  <a:pt x="87247" y="0"/>
                  <a:pt x="194872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Graphic 3">
            <a:extLst>
              <a:ext uri="{FF2B5EF4-FFF2-40B4-BE49-F238E27FC236}">
                <a16:creationId xmlns:a16="http://schemas.microsoft.com/office/drawing/2014/main" id="{03871EF5-8C37-4F51-94E7-63F0B98A6B29}"/>
              </a:ext>
            </a:extLst>
          </p:cNvPr>
          <p:cNvSpPr>
            <a:spLocks noChangeAspect="1"/>
          </p:cNvSpPr>
          <p:nvPr userDrawn="1"/>
        </p:nvSpPr>
        <p:spPr>
          <a:xfrm>
            <a:off x="7158225" y="672696"/>
            <a:ext cx="1170968" cy="1189356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5" name="Graphic 9">
            <a:extLst>
              <a:ext uri="{FF2B5EF4-FFF2-40B4-BE49-F238E27FC236}">
                <a16:creationId xmlns:a16="http://schemas.microsoft.com/office/drawing/2014/main" id="{181952A4-D74F-4630-B012-CB497315FDAE}"/>
              </a:ext>
            </a:extLst>
          </p:cNvPr>
          <p:cNvSpPr>
            <a:spLocks noChangeAspect="1"/>
          </p:cNvSpPr>
          <p:nvPr userDrawn="1"/>
        </p:nvSpPr>
        <p:spPr>
          <a:xfrm>
            <a:off x="10484746" y="4664076"/>
            <a:ext cx="525462" cy="1050923"/>
          </a:xfrm>
          <a:custGeom>
            <a:avLst/>
            <a:gdLst>
              <a:gd name="connsiteX0" fmla="*/ 0 w 952500"/>
              <a:gd name="connsiteY0" fmla="*/ 0 h 1905000"/>
              <a:gd name="connsiteX1" fmla="*/ 0 w 952500"/>
              <a:gd name="connsiteY1" fmla="*/ 1905000 h 1905000"/>
              <a:gd name="connsiteX2" fmla="*/ 952500 w 952500"/>
              <a:gd name="connsiteY2" fmla="*/ 9525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0" h="1905000">
                <a:moveTo>
                  <a:pt x="0" y="0"/>
                </a:moveTo>
                <a:lnTo>
                  <a:pt x="0" y="1905000"/>
                </a:lnTo>
                <a:lnTo>
                  <a:pt x="952500" y="95250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A9DEF9E5-33E0-0049-AACD-DC4208DF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154658" cy="4571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917559D-44D8-404B-9F9F-1D0E8ED40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80" y="1765300"/>
            <a:ext cx="5154658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308079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AFED8-9F34-394A-9DC1-96289FC39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2E70BC-5DED-124B-A9C9-8E2846CFE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3ED456-7228-E24C-AA05-70A8053250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2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36A0B3-F343-0F4B-9D45-10C35C20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22" y="474517"/>
            <a:ext cx="4025565" cy="894570"/>
          </a:xfrm>
          <a:prstGeom prst="rect">
            <a:avLst/>
          </a:prstGeom>
        </p:spPr>
      </p:pic>
      <p:sp>
        <p:nvSpPr>
          <p:cNvPr id="18" name="Graphic 3">
            <a:extLst>
              <a:ext uri="{FF2B5EF4-FFF2-40B4-BE49-F238E27FC236}">
                <a16:creationId xmlns:a16="http://schemas.microsoft.com/office/drawing/2014/main" id="{D1840D81-00C8-1542-B30F-2B87A63BCCBD}"/>
              </a:ext>
            </a:extLst>
          </p:cNvPr>
          <p:cNvSpPr>
            <a:spLocks noChangeAspect="1"/>
          </p:cNvSpPr>
          <p:nvPr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5EDEC90-AEF8-40C0-AD5B-FC7FDCE8D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DC2FD1E2-09E8-4E85-AEE7-DFC5F77AE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B2713B54-A7CF-4AFC-90ED-3A2E2A3765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8CBD1CE-E10E-4D83-A2E9-AE909FBFC9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853BFA-8B30-4237-9412-FECADEB2A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2B50E5-157D-0048-8BFE-E63DB063B7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122" y="474517"/>
            <a:ext cx="4025565" cy="894570"/>
          </a:xfrm>
          <a:prstGeom prst="rect">
            <a:avLst/>
          </a:prstGeom>
        </p:spPr>
      </p:pic>
      <p:sp>
        <p:nvSpPr>
          <p:cNvPr id="10" name="Graphic 3">
            <a:extLst>
              <a:ext uri="{FF2B5EF4-FFF2-40B4-BE49-F238E27FC236}">
                <a16:creationId xmlns:a16="http://schemas.microsoft.com/office/drawing/2014/main" id="{5EDF5D24-82DD-844B-B70B-EBCE093469A3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06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B0B0F6-983D-6C49-A461-17AB7ED314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097976"/>
            <a:ext cx="4218541" cy="26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4ADB5528-D1EA-904A-8D2F-A20AE371944D}"/>
              </a:ext>
            </a:extLst>
          </p:cNvPr>
          <p:cNvSpPr/>
          <p:nvPr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7B67531-C46F-5A40-BF77-73866555E7D8}"/>
              </a:ext>
            </a:extLst>
          </p:cNvPr>
          <p:cNvSpPr>
            <a:spLocks noChangeAspect="1"/>
          </p:cNvSpPr>
          <p:nvPr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B4A560-9F6D-7146-BF37-7D587283A9A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EE6AB326-C626-D945-84AF-A8DFC62D8298}"/>
              </a:ext>
            </a:extLst>
          </p:cNvPr>
          <p:cNvSpPr/>
          <p:nvPr userDrawn="1"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4D221FA4-F255-C14C-81B8-618BB540D6AB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8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729FA8-67D3-714F-8D33-BFEBEDFDF2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73AD7603-03F9-ED43-8A3F-1A947CD52A13}"/>
              </a:ext>
            </a:extLst>
          </p:cNvPr>
          <p:cNvSpPr>
            <a:spLocks noChangeAspect="1"/>
          </p:cNvSpPr>
          <p:nvPr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B93EDF-C2F9-374C-B036-A2A7C53327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00DB841C-61A3-2C40-9FF8-9F89FC6234E8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61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slide_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80F82BA0-C003-E744-8E06-124B078FAAAA}"/>
              </a:ext>
            </a:extLst>
          </p:cNvPr>
          <p:cNvSpPr>
            <a:spLocks noChangeAspect="1"/>
          </p:cNvSpPr>
          <p:nvPr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775A9-1D8D-446D-B8A2-ABDDE3BE04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4FC69F-654A-6840-B6FC-22C820FA44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459F59D9-7F94-924F-A67B-11E03BB0434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3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slide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D93D3EAC-C709-2941-8730-58EDDF2963F0}"/>
              </a:ext>
            </a:extLst>
          </p:cNvPr>
          <p:cNvSpPr>
            <a:spLocks noChangeAspect="1"/>
          </p:cNvSpPr>
          <p:nvPr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E55D9-2B82-4956-89C0-ECF45F5414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7B65A5-3093-CA43-8795-6DE991594C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337F69AE-91F8-9A47-A372-ED8737D915D2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55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_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/>
        </p:nvSpPr>
        <p:spPr>
          <a:xfrm>
            <a:off x="609600" y="6341640"/>
            <a:ext cx="10820400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FD676-F41A-634C-9421-F65814998F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“Click to edit Master title style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D4BD1D73-9A67-9148-A2CE-2A0CCD606E61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652F7E4-B280-4532-AD41-DD59E979B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7C20C-1865-A54F-84BD-78C35500125E}"/>
              </a:ext>
            </a:extLst>
          </p:cNvPr>
          <p:cNvSpPr/>
          <p:nvPr userDrawn="1"/>
        </p:nvSpPr>
        <p:spPr>
          <a:xfrm>
            <a:off x="609600" y="6341640"/>
            <a:ext cx="10820400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115E0CA2-33F7-5C4E-9EAB-4B2FFB253D30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07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CA3755C-2F76-834D-AEF7-61506CCB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945A3-9E5B-514F-B191-9A28215849F7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DE1494B-A95E-004E-B815-02468A581B5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1038E-8C88-79C0-A381-92862DFABEE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L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042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8600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58788" indent="-230188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88975" indent="-22383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SzPct val="80000"/>
        <a:buFont typeface="Arial" charset="0"/>
        <a:buChar char="•"/>
        <a:tabLst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73">
          <p15:clr>
            <a:srgbClr val="F26B43"/>
          </p15:clr>
        </p15:guide>
        <p15:guide id="8" pos="7307">
          <p15:clr>
            <a:srgbClr val="F26B43"/>
          </p15:clr>
        </p15:guide>
        <p15:guide id="10" orient="horz" pos="1110">
          <p15:clr>
            <a:srgbClr val="F26B43"/>
          </p15:clr>
        </p15:guide>
        <p15:guide id="11" pos="4057">
          <p15:clr>
            <a:srgbClr val="F26B43"/>
          </p15:clr>
        </p15:guide>
        <p15:guide id="12" pos="3621">
          <p15:clr>
            <a:srgbClr val="F26B43"/>
          </p15:clr>
        </p15:guide>
        <p15:guide id="13" orient="horz" pos="3885">
          <p15:clr>
            <a:srgbClr val="F26B43"/>
          </p15:clr>
        </p15:guide>
        <p15:guide id="14" pos="429">
          <p15:clr>
            <a:srgbClr val="F26B43"/>
          </p15:clr>
        </p15:guide>
        <p15:guide id="15" pos="7248">
          <p15:clr>
            <a:srgbClr val="F26B43"/>
          </p15:clr>
        </p15:guide>
        <p15:guide id="16" orient="horz" pos="903">
          <p15:clr>
            <a:srgbClr val="F26B43"/>
          </p15:clr>
        </p15:guide>
        <p15:guide id="17" orient="horz" pos="432">
          <p15:clr>
            <a:srgbClr val="F26B43"/>
          </p15:clr>
        </p15:guide>
        <p15:guide id="1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F52BE-26EE-904A-A961-41D630AC6D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dirty="0"/>
              <a:t>Secondary Cluster taking over Control Connections from Primary Cluster Automatically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AA4B16-21FA-6F49-827B-E3F86F7DD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SDWAN Disaster Recovery Automation</a:t>
            </a: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DF730067-CEF2-7FF4-CF42-F548A0543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5" y="5142315"/>
            <a:ext cx="11017250" cy="384175"/>
          </a:xfrm>
        </p:spPr>
        <p:txBody>
          <a:bodyPr/>
          <a:lstStyle/>
          <a:p>
            <a:r>
              <a:rPr lang="en-US" sz="2000" dirty="0"/>
              <a:t>Rohan Dev (rodev)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E92BD8-6C0C-05B3-B300-45DE341D88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470333"/>
            <a:ext cx="11017250" cy="384175"/>
          </a:xfrm>
        </p:spPr>
        <p:txBody>
          <a:bodyPr/>
          <a:lstStyle/>
          <a:p>
            <a:r>
              <a:rPr lang="en-US" sz="2000" dirty="0"/>
              <a:t>Consulting Engineer | Advanced Services | ASEAN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D1B6AD1-05A1-91C8-7488-9B5A6B5383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5" y="5798350"/>
            <a:ext cx="11017250" cy="384175"/>
          </a:xfrm>
        </p:spPr>
        <p:txBody>
          <a:bodyPr/>
          <a:lstStyle/>
          <a:p>
            <a:fld id="{E35B0D7F-B37C-4361-88AE-872950DAEB6A}" type="datetime2">
              <a:rPr lang="en-US" sz="2000" smtClean="0"/>
              <a:t>Thursday, August 8, 2024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9004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AEC3DA-3CF4-9F33-629F-EF3AF901B94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089982" y="4991100"/>
            <a:ext cx="0" cy="781903"/>
          </a:xfrm>
          <a:prstGeom prst="line">
            <a:avLst/>
          </a:prstGeom>
          <a:ln w="28575">
            <a:solidFill>
              <a:srgbClr val="1CB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D01C370A-BFEF-47E6-2109-994B88CE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</p:spPr>
        <p:txBody>
          <a:bodyPr/>
          <a:lstStyle/>
          <a:p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How Disaster Recovery Should be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38140-13EB-EF6A-BB4D-3A1C0FD9B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" r="1360" b="1415"/>
          <a:stretch/>
        </p:blipFill>
        <p:spPr>
          <a:xfrm>
            <a:off x="966026" y="1409700"/>
            <a:ext cx="10250424" cy="3981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C5BD0D-FFBA-9D62-1159-5AAD150BD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982" y="5773003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67FE0A-7F88-E255-AFC2-5088CDDF6197}"/>
              </a:ext>
            </a:extLst>
          </p:cNvPr>
          <p:cNvSpPr txBox="1"/>
          <p:nvPr/>
        </p:nvSpPr>
        <p:spPr>
          <a:xfrm>
            <a:off x="5481802" y="6493003"/>
            <a:ext cx="1216359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SDWAN cEdge</a:t>
            </a:r>
            <a:endParaRPr lang="en-SL" sz="1400" dirty="0" err="1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065193-5224-D2FF-CFE5-E2C015DEAE72}"/>
              </a:ext>
            </a:extLst>
          </p:cNvPr>
          <p:cNvSpPr/>
          <p:nvPr/>
        </p:nvSpPr>
        <p:spPr>
          <a:xfrm>
            <a:off x="2184467" y="5953946"/>
            <a:ext cx="2190750" cy="78190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All cEdge routers must have </a:t>
            </a:r>
            <a:r>
              <a:rPr lang="en-US" sz="1400" u="sng" dirty="0">
                <a:solidFill>
                  <a:schemeClr val="bg2"/>
                </a:solidFill>
              </a:rPr>
              <a:t>underlay</a:t>
            </a:r>
            <a:r>
              <a:rPr lang="en-US" sz="1400" dirty="0">
                <a:solidFill>
                  <a:schemeClr val="bg2"/>
                </a:solidFill>
              </a:rPr>
              <a:t> connectivity to the SD-WAN controllers </a:t>
            </a:r>
            <a:endParaRPr lang="en-SL" sz="1400" dirty="0">
              <a:solidFill>
                <a:schemeClr val="bg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9FBFFC-256C-BCCB-0EDC-1293F29F2BC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375217" y="5608062"/>
            <a:ext cx="1645032" cy="736836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9B43F-555F-84F6-ACD7-B055B1955E5F}"/>
              </a:ext>
            </a:extLst>
          </p:cNvPr>
          <p:cNvSpPr/>
          <p:nvPr/>
        </p:nvSpPr>
        <p:spPr>
          <a:xfrm>
            <a:off x="4804332" y="1325191"/>
            <a:ext cx="2571297" cy="78190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An OOB link must be configured between the primary and secondary managers</a:t>
            </a:r>
            <a:endParaRPr lang="en-SL" sz="1400" dirty="0">
              <a:solidFill>
                <a:schemeClr val="bg2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CE433C-22E0-E80C-3120-8FDF15836380}"/>
              </a:ext>
            </a:extLst>
          </p:cNvPr>
          <p:cNvCxnSpPr>
            <a:cxnSpLocks/>
          </p:cNvCxnSpPr>
          <p:nvPr/>
        </p:nvCxnSpPr>
        <p:spPr>
          <a:xfrm>
            <a:off x="6020249" y="2107094"/>
            <a:ext cx="0" cy="1025747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1FBAAA1-A86E-3070-7DC5-9C953168739E}"/>
              </a:ext>
            </a:extLst>
          </p:cNvPr>
          <p:cNvSpPr/>
          <p:nvPr/>
        </p:nvSpPr>
        <p:spPr>
          <a:xfrm>
            <a:off x="8880285" y="5017086"/>
            <a:ext cx="2461030" cy="69876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Both validators must be accessible by all </a:t>
            </a:r>
            <a:r>
              <a:rPr lang="en-US" sz="1400" dirty="0" err="1">
                <a:solidFill>
                  <a:schemeClr val="bg2"/>
                </a:solidFill>
              </a:rPr>
              <a:t>cEdge</a:t>
            </a:r>
            <a:r>
              <a:rPr lang="en-US" sz="1400" dirty="0">
                <a:solidFill>
                  <a:schemeClr val="bg2"/>
                </a:solidFill>
              </a:rPr>
              <a:t> routers</a:t>
            </a:r>
            <a:endParaRPr lang="en-SL" sz="1400" dirty="0">
              <a:solidFill>
                <a:schemeClr val="bg2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3D7AF-3657-D204-4EE5-60D5E258AE8C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10110800" y="3648075"/>
            <a:ext cx="461104" cy="136901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409B18-0906-0983-F091-EBBB792CFB0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1781175" y="3542385"/>
            <a:ext cx="8329625" cy="147470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3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36B7B35-7D07-E248-7F9A-3AC9A5BF8095}"/>
              </a:ext>
            </a:extLst>
          </p:cNvPr>
          <p:cNvSpPr/>
          <p:nvPr/>
        </p:nvSpPr>
        <p:spPr>
          <a:xfrm>
            <a:off x="5122110" y="1295400"/>
            <a:ext cx="1753010" cy="164706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L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0EF2D85-4FBC-3E2C-D218-571DB7CCECAE}"/>
              </a:ext>
            </a:extLst>
          </p:cNvPr>
          <p:cNvSpPr/>
          <p:nvPr/>
        </p:nvSpPr>
        <p:spPr>
          <a:xfrm>
            <a:off x="4767847" y="4451259"/>
            <a:ext cx="2448705" cy="14097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L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F0DE9644-7B6B-ACDE-494E-275D657503D8}"/>
              </a:ext>
            </a:extLst>
          </p:cNvPr>
          <p:cNvSpPr/>
          <p:nvPr/>
        </p:nvSpPr>
        <p:spPr>
          <a:xfrm>
            <a:off x="7001246" y="1295400"/>
            <a:ext cx="1753010" cy="345509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L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82C922D-C0D9-8307-9B67-4F88741311E6}"/>
              </a:ext>
            </a:extLst>
          </p:cNvPr>
          <p:cNvSpPr/>
          <p:nvPr/>
        </p:nvSpPr>
        <p:spPr>
          <a:xfrm>
            <a:off x="3250524" y="1295400"/>
            <a:ext cx="1758464" cy="34550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0AFE9-510F-BF28-07DA-BAB05EFFE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339" y="4925414"/>
            <a:ext cx="360000" cy="360000"/>
          </a:xfrm>
          <a:prstGeom prst="rect">
            <a:avLst/>
          </a:prstGeom>
        </p:spPr>
      </p:pic>
      <p:pic>
        <p:nvPicPr>
          <p:cNvPr id="31" name="Picture 30" descr="A blue circular object with arrows&#10;&#10;Description automatically generated">
            <a:extLst>
              <a:ext uri="{FF2B5EF4-FFF2-40B4-BE49-F238E27FC236}">
                <a16:creationId xmlns:a16="http://schemas.microsoft.com/office/drawing/2014/main" id="{F47A7154-A29C-9A26-9018-EE7691492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97" y="4930494"/>
            <a:ext cx="360000" cy="360000"/>
          </a:xfrm>
          <a:prstGeom prst="rect">
            <a:avLst/>
          </a:prstGeom>
        </p:spPr>
      </p:pic>
      <p:pic>
        <p:nvPicPr>
          <p:cNvPr id="32" name="Picture 31" descr="A blue circular object with arrows&#10;&#10;Description automatically generated">
            <a:extLst>
              <a:ext uri="{FF2B5EF4-FFF2-40B4-BE49-F238E27FC236}">
                <a16:creationId xmlns:a16="http://schemas.microsoft.com/office/drawing/2014/main" id="{68C050CF-87DE-7B6C-FE49-E0B14083F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03" y="4930494"/>
            <a:ext cx="360000" cy="360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C79A44-EF2D-3850-A10F-98CD00F3B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00" y="6356340"/>
            <a:ext cx="360000" cy="3600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872D11-5F3C-2B4B-35E6-E80A149BF47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554653" y="1908614"/>
            <a:ext cx="476327" cy="5043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52C84D-E3CE-113C-13DB-53340E8B0CB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078196" y="1908614"/>
            <a:ext cx="0" cy="5979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64B883-0980-17B8-977B-823B728A04F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138556" y="1908614"/>
            <a:ext cx="463183" cy="5361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F41F36-3DCA-744E-9546-58D997790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53" y="1548614"/>
            <a:ext cx="360000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96C96-1674-CB79-5D68-B25053FE9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39" y="1548614"/>
            <a:ext cx="360000" cy="3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62F240-8F93-1F17-DE55-92AFC4EF14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96" y="1548614"/>
            <a:ext cx="360000" cy="36000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F548BAA-5441-EA62-0B01-3F70B9228F50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7957046" y="1908614"/>
            <a:ext cx="514027" cy="5043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4C508C3-2FC3-B414-3A36-96297C84DBDF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7925210" y="1908614"/>
            <a:ext cx="0" cy="5979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B4AC943-F455-E1CB-D416-E954666EFD86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7379347" y="1908614"/>
            <a:ext cx="545863" cy="5043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6AE78FF-214B-DB52-B887-E9F693523AE6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7925210" y="2506579"/>
            <a:ext cx="0" cy="43588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D119698-F6A7-073F-3CB4-5D7A9D67EF56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7925210" y="3302466"/>
            <a:ext cx="0" cy="4694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3E13BCB-90B1-C466-AD35-7D6F9CE3DBEE}"/>
              </a:ext>
            </a:extLst>
          </p:cNvPr>
          <p:cNvCxnSpPr>
            <a:cxnSpLocks/>
            <a:stCxn id="74" idx="0"/>
          </p:cNvCxnSpPr>
          <p:nvPr/>
        </p:nvCxnSpPr>
        <p:spPr>
          <a:xfrm>
            <a:off x="7925210" y="3600398"/>
            <a:ext cx="0" cy="79380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EF8FD4B0-349F-FD4D-1FA0-BB0E941C3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073" y="1548614"/>
            <a:ext cx="360000" cy="3600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C59B66B-8423-2B68-7B48-4448F2FA1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47" y="1548614"/>
            <a:ext cx="360000" cy="36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577C10A-3931-AD0C-3B39-BFD785BA6C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10" y="1548614"/>
            <a:ext cx="360000" cy="360000"/>
          </a:xfrm>
          <a:prstGeom prst="rect">
            <a:avLst/>
          </a:prstGeom>
        </p:spPr>
      </p:pic>
      <p:pic>
        <p:nvPicPr>
          <p:cNvPr id="72" name="Picture 71" descr="A blue circular object with arrows&#10;&#10;Description automatically generated">
            <a:extLst>
              <a:ext uri="{FF2B5EF4-FFF2-40B4-BE49-F238E27FC236}">
                <a16:creationId xmlns:a16="http://schemas.microsoft.com/office/drawing/2014/main" id="{E6ABEF92-4754-CB6D-F7F2-D433A8B43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10" y="4258330"/>
            <a:ext cx="360000" cy="360000"/>
          </a:xfrm>
          <a:prstGeom prst="rect">
            <a:avLst/>
          </a:prstGeom>
        </p:spPr>
      </p:pic>
      <p:pic>
        <p:nvPicPr>
          <p:cNvPr id="73" name="Picture 72" descr="A blue rectangular object with white lines&#10;&#10;Description automatically generated">
            <a:extLst>
              <a:ext uri="{FF2B5EF4-FFF2-40B4-BE49-F238E27FC236}">
                <a16:creationId xmlns:a16="http://schemas.microsoft.com/office/drawing/2014/main" id="{B3BC479E-8418-FCAE-CBDB-4D832C346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10" y="2942466"/>
            <a:ext cx="360000" cy="360000"/>
          </a:xfrm>
          <a:prstGeom prst="rect">
            <a:avLst/>
          </a:prstGeom>
        </p:spPr>
      </p:pic>
      <p:pic>
        <p:nvPicPr>
          <p:cNvPr id="74" name="Picture 73" descr="A blue square with arrows pointing to the center&#10;&#10;Description automatically generated">
            <a:extLst>
              <a:ext uri="{FF2B5EF4-FFF2-40B4-BE49-F238E27FC236}">
                <a16:creationId xmlns:a16="http://schemas.microsoft.com/office/drawing/2014/main" id="{B4F5A397-2E9B-C8C5-5D3F-D8092F7D66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10" y="3600398"/>
            <a:ext cx="360000" cy="360000"/>
          </a:xfrm>
          <a:prstGeom prst="rect">
            <a:avLst/>
          </a:prstGeom>
        </p:spPr>
      </p:pic>
      <p:pic>
        <p:nvPicPr>
          <p:cNvPr id="75" name="Picture 74" descr="A blue square with arrows pointing to the center&#10;&#10;Description automatically generated">
            <a:extLst>
              <a:ext uri="{FF2B5EF4-FFF2-40B4-BE49-F238E27FC236}">
                <a16:creationId xmlns:a16="http://schemas.microsoft.com/office/drawing/2014/main" id="{1604B035-E780-C5A0-DFE9-B28C15D295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10" y="2279849"/>
            <a:ext cx="360000" cy="36000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CA6153-CE5A-9F3E-D5C7-72D25A6B8663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>
            <a:off x="5294697" y="4798330"/>
            <a:ext cx="517503" cy="3121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F328C1A-A7E9-4DEA-70B0-1C33308A2A3A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flipH="1" flipV="1">
            <a:off x="5294697" y="5110494"/>
            <a:ext cx="517503" cy="360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61B0A93-6157-4CF0-4695-4C8C81B7E19B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6172200" y="5110494"/>
            <a:ext cx="517503" cy="360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644BE41-1D10-59B2-C881-0BFFF3C3A212}"/>
              </a:ext>
            </a:extLst>
          </p:cNvPr>
          <p:cNvCxnSpPr>
            <a:cxnSpLocks/>
            <a:stCxn id="32" idx="1"/>
            <a:endCxn id="29" idx="3"/>
          </p:cNvCxnSpPr>
          <p:nvPr/>
        </p:nvCxnSpPr>
        <p:spPr>
          <a:xfrm flipH="1" flipV="1">
            <a:off x="6172200" y="4798330"/>
            <a:ext cx="517503" cy="3121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7322AC9-2AEE-3C4E-4446-AE237B8F00E7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5294697" y="5110494"/>
            <a:ext cx="139500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B6413D-71A8-058C-6BAA-E68AB1763BBF}"/>
              </a:ext>
            </a:extLst>
          </p:cNvPr>
          <p:cNvCxnSpPr>
            <a:cxnSpLocks/>
          </p:cNvCxnSpPr>
          <p:nvPr/>
        </p:nvCxnSpPr>
        <p:spPr>
          <a:xfrm flipV="1">
            <a:off x="5992200" y="4798330"/>
            <a:ext cx="0" cy="6721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C1AB46F-CF29-D760-1CD3-517BE7AAA62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259570" y="4429645"/>
            <a:ext cx="1634197" cy="3121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F8BBA28-1D92-CCD4-5618-03BE219BA6F6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5992200" y="4438330"/>
            <a:ext cx="1753010" cy="3381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8" descr="A blue circular object with arrows&#10;&#10;Description automatically generated">
            <a:extLst>
              <a:ext uri="{FF2B5EF4-FFF2-40B4-BE49-F238E27FC236}">
                <a16:creationId xmlns:a16="http://schemas.microsoft.com/office/drawing/2014/main" id="{25901E02-A13B-6058-0441-C9CFA1C79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00" y="4618330"/>
            <a:ext cx="360000" cy="360000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5EEFB67-9C7D-A0B2-7EE4-2897C8BDC991}"/>
              </a:ext>
            </a:extLst>
          </p:cNvPr>
          <p:cNvCxnSpPr>
            <a:cxnSpLocks/>
            <a:stCxn id="5" idx="1"/>
            <a:endCxn id="32" idx="3"/>
          </p:cNvCxnSpPr>
          <p:nvPr/>
        </p:nvCxnSpPr>
        <p:spPr>
          <a:xfrm flipH="1">
            <a:off x="7049703" y="5105414"/>
            <a:ext cx="2260636" cy="5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207FC62-790A-BF95-0545-94825B4FF975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5992200" y="5267294"/>
            <a:ext cx="0" cy="10890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0" name="Picture 29" descr="A blue circular object with arrows&#10;&#10;Description automatically generated">
            <a:extLst>
              <a:ext uri="{FF2B5EF4-FFF2-40B4-BE49-F238E27FC236}">
                <a16:creationId xmlns:a16="http://schemas.microsoft.com/office/drawing/2014/main" id="{15A3F820-4D65-3AB9-B884-3DD39063C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00" y="5290494"/>
            <a:ext cx="360000" cy="360000"/>
          </a:xfrm>
          <a:prstGeom prst="rect">
            <a:avLst/>
          </a:prstGeom>
        </p:spPr>
      </p:pic>
      <p:sp>
        <p:nvSpPr>
          <p:cNvPr id="121" name="Title 1">
            <a:extLst>
              <a:ext uri="{FF2B5EF4-FFF2-40B4-BE49-F238E27FC236}">
                <a16:creationId xmlns:a16="http://schemas.microsoft.com/office/drawing/2014/main" id="{BD1C35DF-9140-37F1-C808-8C34B68D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</p:spPr>
        <p:txBody>
          <a:bodyPr/>
          <a:lstStyle/>
          <a:p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Disaster Recovery Lab POC Setup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B6ADCC1-D7D7-9569-5934-316E44E44068}"/>
              </a:ext>
            </a:extLst>
          </p:cNvPr>
          <p:cNvSpPr txBox="1"/>
          <p:nvPr/>
        </p:nvSpPr>
        <p:spPr>
          <a:xfrm>
            <a:off x="6139774" y="6382451"/>
            <a:ext cx="909929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SPF cEdge</a:t>
            </a:r>
            <a:endParaRPr lang="en-SL" sz="1400" dirty="0" err="1">
              <a:latin typeface="+mn-lt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D655C8-389C-3A30-5A11-B4F26AE140EA}"/>
              </a:ext>
            </a:extLst>
          </p:cNvPr>
          <p:cNvSpPr txBox="1"/>
          <p:nvPr/>
        </p:nvSpPr>
        <p:spPr>
          <a:xfrm>
            <a:off x="9670339" y="4951525"/>
            <a:ext cx="1023742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SCDF cEdge</a:t>
            </a:r>
            <a:endParaRPr lang="en-SL" sz="1400" dirty="0" err="1">
              <a:latin typeface="+mn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95E7EBF-8850-3FC4-1DE2-52355074F701}"/>
              </a:ext>
            </a:extLst>
          </p:cNvPr>
          <p:cNvSpPr txBox="1"/>
          <p:nvPr/>
        </p:nvSpPr>
        <p:spPr>
          <a:xfrm>
            <a:off x="6869703" y="5465713"/>
            <a:ext cx="888256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MPLS </a:t>
            </a:r>
          </a:p>
          <a:p>
            <a:pPr algn="ctr"/>
            <a:r>
              <a:rPr lang="en-US" sz="1400" dirty="0">
                <a:latin typeface="+mn-lt"/>
              </a:rPr>
              <a:t>Underlay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991751B-E25A-AD83-3D18-DA2125003DAC}"/>
              </a:ext>
            </a:extLst>
          </p:cNvPr>
          <p:cNvSpPr txBox="1"/>
          <p:nvPr/>
        </p:nvSpPr>
        <p:spPr>
          <a:xfrm>
            <a:off x="2808047" y="4360808"/>
            <a:ext cx="466794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r"/>
            <a:r>
              <a:rPr lang="en-US" sz="1400" dirty="0">
                <a:latin typeface="+mn-lt"/>
              </a:rPr>
              <a:t>LDC</a:t>
            </a:r>
            <a:endParaRPr lang="en-SL" sz="1400" dirty="0" err="1">
              <a:latin typeface="+mn-lt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22BE88D-BBDC-73C9-7968-5C39E1D328C1}"/>
              </a:ext>
            </a:extLst>
          </p:cNvPr>
          <p:cNvSpPr txBox="1"/>
          <p:nvPr/>
        </p:nvSpPr>
        <p:spPr>
          <a:xfrm>
            <a:off x="8758907" y="4360808"/>
            <a:ext cx="585417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400" dirty="0">
                <a:latin typeface="+mn-lt"/>
              </a:rPr>
              <a:t>HEIDI</a:t>
            </a:r>
            <a:endParaRPr lang="en-SL" sz="1400" dirty="0" err="1">
              <a:latin typeface="+mn-lt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8B1D811-6DEA-21A9-ADB1-7C1AB452F9E3}"/>
              </a:ext>
            </a:extLst>
          </p:cNvPr>
          <p:cNvSpPr txBox="1"/>
          <p:nvPr/>
        </p:nvSpPr>
        <p:spPr>
          <a:xfrm>
            <a:off x="3281180" y="1316519"/>
            <a:ext cx="546945" cy="2616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r"/>
            <a:r>
              <a:rPr lang="en-US" sz="1100" dirty="0">
                <a:latin typeface="+mn-lt"/>
              </a:rPr>
              <a:t>vBond</a:t>
            </a:r>
            <a:endParaRPr lang="en-SL" sz="1100" dirty="0" err="1">
              <a:latin typeface="+mn-lt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B277FB5-FC5D-4A4A-27FF-67FF841C6068}"/>
              </a:ext>
            </a:extLst>
          </p:cNvPr>
          <p:cNvSpPr txBox="1"/>
          <p:nvPr/>
        </p:nvSpPr>
        <p:spPr>
          <a:xfrm>
            <a:off x="3781524" y="1318156"/>
            <a:ext cx="588623" cy="2616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100" dirty="0"/>
              <a:t>vSmart</a:t>
            </a:r>
            <a:endParaRPr lang="en-SL" sz="1100" dirty="0" err="1">
              <a:latin typeface="+mn-lt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82C4389-A57A-DF9B-4E08-1458397819DA}"/>
              </a:ext>
            </a:extLst>
          </p:cNvPr>
          <p:cNvSpPr txBox="1"/>
          <p:nvPr/>
        </p:nvSpPr>
        <p:spPr>
          <a:xfrm>
            <a:off x="4244910" y="1316831"/>
            <a:ext cx="713657" cy="2616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100" dirty="0"/>
              <a:t>vManage</a:t>
            </a:r>
            <a:endParaRPr lang="en-SL" sz="1100" dirty="0" err="1">
              <a:latin typeface="+mn-lt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35FFE62-0876-FEFF-95CE-C0700FF8E8BD}"/>
              </a:ext>
            </a:extLst>
          </p:cNvPr>
          <p:cNvCxnSpPr>
            <a:cxnSpLocks/>
          </p:cNvCxnSpPr>
          <p:nvPr/>
        </p:nvCxnSpPr>
        <p:spPr>
          <a:xfrm>
            <a:off x="4078196" y="2413000"/>
            <a:ext cx="0" cy="5979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AD9EF6A-7680-45C1-26C9-3B8A3512ED5C}"/>
              </a:ext>
            </a:extLst>
          </p:cNvPr>
          <p:cNvCxnSpPr>
            <a:cxnSpLocks/>
          </p:cNvCxnSpPr>
          <p:nvPr/>
        </p:nvCxnSpPr>
        <p:spPr>
          <a:xfrm>
            <a:off x="4078196" y="3130017"/>
            <a:ext cx="0" cy="5979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6E9C291-2310-4D4D-2CC2-84F016EA3CD9}"/>
              </a:ext>
            </a:extLst>
          </p:cNvPr>
          <p:cNvCxnSpPr>
            <a:cxnSpLocks/>
          </p:cNvCxnSpPr>
          <p:nvPr/>
        </p:nvCxnSpPr>
        <p:spPr>
          <a:xfrm>
            <a:off x="4078196" y="3727982"/>
            <a:ext cx="0" cy="5979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" name="Picture 15" descr="A blue circular object with arrows&#10;&#10;Description automatically generated">
            <a:extLst>
              <a:ext uri="{FF2B5EF4-FFF2-40B4-BE49-F238E27FC236}">
                <a16:creationId xmlns:a16="http://schemas.microsoft.com/office/drawing/2014/main" id="{432CBD82-91C0-9E9B-B352-07F726929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70" y="4249645"/>
            <a:ext cx="360000" cy="360000"/>
          </a:xfrm>
          <a:prstGeom prst="rect">
            <a:avLst/>
          </a:prstGeom>
        </p:spPr>
      </p:pic>
      <p:pic>
        <p:nvPicPr>
          <p:cNvPr id="18" name="Picture 17" descr="A blue rectangular object with white lines&#10;&#10;Description automatically generated">
            <a:extLst>
              <a:ext uri="{FF2B5EF4-FFF2-40B4-BE49-F238E27FC236}">
                <a16:creationId xmlns:a16="http://schemas.microsoft.com/office/drawing/2014/main" id="{500DC9D7-05BD-9B6E-2FDE-9001DFF6E8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267" y="2942466"/>
            <a:ext cx="360000" cy="360000"/>
          </a:xfrm>
          <a:prstGeom prst="rect">
            <a:avLst/>
          </a:prstGeom>
        </p:spPr>
      </p:pic>
      <p:pic>
        <p:nvPicPr>
          <p:cNvPr id="20" name="Picture 19" descr="A blue square with arrows pointing to the center&#10;&#10;Description automatically generated">
            <a:extLst>
              <a:ext uri="{FF2B5EF4-FFF2-40B4-BE49-F238E27FC236}">
                <a16:creationId xmlns:a16="http://schemas.microsoft.com/office/drawing/2014/main" id="{C43698DF-5F2C-8430-CE83-D78736C7D2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96" y="3591900"/>
            <a:ext cx="360000" cy="360000"/>
          </a:xfrm>
          <a:prstGeom prst="rect">
            <a:avLst/>
          </a:prstGeom>
        </p:spPr>
      </p:pic>
      <p:pic>
        <p:nvPicPr>
          <p:cNvPr id="21" name="Picture 20" descr="A blue square with arrows pointing to the center&#10;&#10;Description automatically generated">
            <a:extLst>
              <a:ext uri="{FF2B5EF4-FFF2-40B4-BE49-F238E27FC236}">
                <a16:creationId xmlns:a16="http://schemas.microsoft.com/office/drawing/2014/main" id="{DA27CF9F-7F2D-AD29-7239-EF3C2B0A7A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267" y="2279849"/>
            <a:ext cx="360000" cy="36000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7FE841DF-17AE-90DD-1003-F77B03133B1D}"/>
              </a:ext>
            </a:extLst>
          </p:cNvPr>
          <p:cNvSpPr txBox="1"/>
          <p:nvPr/>
        </p:nvSpPr>
        <p:spPr>
          <a:xfrm>
            <a:off x="8155356" y="1316519"/>
            <a:ext cx="546945" cy="2616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r"/>
            <a:r>
              <a:rPr lang="en-US" sz="1100" dirty="0">
                <a:latin typeface="+mn-lt"/>
              </a:rPr>
              <a:t>vBond</a:t>
            </a:r>
            <a:endParaRPr lang="en-SL" sz="1100" dirty="0" err="1">
              <a:latin typeface="+mn-lt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92994D1-CC62-B48E-5A98-D66CB6BF019F}"/>
              </a:ext>
            </a:extLst>
          </p:cNvPr>
          <p:cNvSpPr txBox="1"/>
          <p:nvPr/>
        </p:nvSpPr>
        <p:spPr>
          <a:xfrm>
            <a:off x="7650495" y="1311727"/>
            <a:ext cx="588623" cy="2616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100" dirty="0"/>
              <a:t>vSmart</a:t>
            </a:r>
            <a:endParaRPr lang="en-SL" sz="1100" dirty="0" err="1">
              <a:latin typeface="+mn-lt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8B953B2-7915-0B3F-FA83-A5C373BA360B}"/>
              </a:ext>
            </a:extLst>
          </p:cNvPr>
          <p:cNvSpPr txBox="1"/>
          <p:nvPr/>
        </p:nvSpPr>
        <p:spPr>
          <a:xfrm>
            <a:off x="7046018" y="1315517"/>
            <a:ext cx="713657" cy="2616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100" dirty="0"/>
              <a:t>vManage</a:t>
            </a:r>
            <a:endParaRPr lang="en-SL" sz="1100" dirty="0" err="1">
              <a:latin typeface="+mn-lt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6A235F9-0B1F-C3F0-9519-3D13349BEF37}"/>
              </a:ext>
            </a:extLst>
          </p:cNvPr>
          <p:cNvCxnSpPr>
            <a:cxnSpLocks/>
            <a:stCxn id="142" idx="1"/>
            <a:endCxn id="7" idx="3"/>
          </p:cNvCxnSpPr>
          <p:nvPr/>
        </p:nvCxnSpPr>
        <p:spPr>
          <a:xfrm flipH="1">
            <a:off x="4781739" y="1725533"/>
            <a:ext cx="1024909" cy="30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8CAB82E-59AF-10D1-E556-8B6E4F588AB8}"/>
              </a:ext>
            </a:extLst>
          </p:cNvPr>
          <p:cNvCxnSpPr>
            <a:cxnSpLocks/>
            <a:stCxn id="70" idx="1"/>
            <a:endCxn id="142" idx="3"/>
          </p:cNvCxnSpPr>
          <p:nvPr/>
        </p:nvCxnSpPr>
        <p:spPr>
          <a:xfrm flipH="1" flipV="1">
            <a:off x="6166648" y="1725533"/>
            <a:ext cx="1032699" cy="30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0" name="Picture 149" descr="A blue file cabinet with white lines&#10;&#10;Description automatically generated">
            <a:extLst>
              <a:ext uri="{FF2B5EF4-FFF2-40B4-BE49-F238E27FC236}">
                <a16:creationId xmlns:a16="http://schemas.microsoft.com/office/drawing/2014/main" id="{5D406E9A-B45E-F109-3DC5-7F4BDDFFFA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200" y="2066261"/>
            <a:ext cx="720000" cy="720000"/>
          </a:xfrm>
          <a:prstGeom prst="rect">
            <a:avLst/>
          </a:prstGeom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9D652D5-CEA3-7DFE-01C7-2F0B3A04A230}"/>
              </a:ext>
            </a:extLst>
          </p:cNvPr>
          <p:cNvCxnSpPr>
            <a:cxnSpLocks/>
          </p:cNvCxnSpPr>
          <p:nvPr/>
        </p:nvCxnSpPr>
        <p:spPr>
          <a:xfrm flipH="1" flipV="1">
            <a:off x="5986647" y="1748672"/>
            <a:ext cx="1" cy="3160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2" name="Picture 141" descr="A blue circular object with arrows&#10;&#10;Description automatically generated">
            <a:extLst>
              <a:ext uri="{FF2B5EF4-FFF2-40B4-BE49-F238E27FC236}">
                <a16:creationId xmlns:a16="http://schemas.microsoft.com/office/drawing/2014/main" id="{C29F74A8-5E8B-1A9B-3385-8875EE3B6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48" y="1545533"/>
            <a:ext cx="360000" cy="360000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CB0C4A10-D2BC-77FF-E102-8A522330733F}"/>
              </a:ext>
            </a:extLst>
          </p:cNvPr>
          <p:cNvSpPr txBox="1"/>
          <p:nvPr/>
        </p:nvSpPr>
        <p:spPr>
          <a:xfrm>
            <a:off x="5447754" y="2952543"/>
            <a:ext cx="1114729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Data Center</a:t>
            </a:r>
          </a:p>
          <a:p>
            <a:pPr algn="ctr"/>
            <a:r>
              <a:rPr lang="en-US" sz="1400" dirty="0"/>
              <a:t>Interconnect</a:t>
            </a:r>
            <a:endParaRPr lang="en-US" sz="1400" dirty="0">
              <a:latin typeface="+mn-lt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07C78E9-49FE-4C45-D1A1-1946A582F124}"/>
              </a:ext>
            </a:extLst>
          </p:cNvPr>
          <p:cNvSpPr txBox="1"/>
          <p:nvPr/>
        </p:nvSpPr>
        <p:spPr>
          <a:xfrm>
            <a:off x="6213365" y="2220050"/>
            <a:ext cx="704039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000" dirty="0">
                <a:latin typeface="+mn-lt"/>
              </a:rPr>
              <a:t>Arbitrator</a:t>
            </a:r>
          </a:p>
          <a:p>
            <a:r>
              <a:rPr lang="en-US" sz="1000" dirty="0">
                <a:latin typeface="+mn-lt"/>
              </a:rPr>
              <a:t>Machine</a:t>
            </a:r>
            <a:endParaRPr lang="en-SL" sz="105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536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/>
      <p:bldP spid="1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36B7B35-7D07-E248-7F9A-3AC9A5BF8095}"/>
              </a:ext>
            </a:extLst>
          </p:cNvPr>
          <p:cNvSpPr/>
          <p:nvPr/>
        </p:nvSpPr>
        <p:spPr>
          <a:xfrm>
            <a:off x="5122110" y="1295400"/>
            <a:ext cx="1753010" cy="164706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L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0EF2D85-4FBC-3E2C-D218-571DB7CCECAE}"/>
              </a:ext>
            </a:extLst>
          </p:cNvPr>
          <p:cNvSpPr/>
          <p:nvPr/>
        </p:nvSpPr>
        <p:spPr>
          <a:xfrm>
            <a:off x="4767847" y="4451259"/>
            <a:ext cx="2448705" cy="14097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L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F0DE9644-7B6B-ACDE-494E-275D657503D8}"/>
              </a:ext>
            </a:extLst>
          </p:cNvPr>
          <p:cNvSpPr/>
          <p:nvPr/>
        </p:nvSpPr>
        <p:spPr>
          <a:xfrm>
            <a:off x="7001246" y="1295400"/>
            <a:ext cx="1753010" cy="345509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L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82C922D-C0D9-8307-9B67-4F88741311E6}"/>
              </a:ext>
            </a:extLst>
          </p:cNvPr>
          <p:cNvSpPr/>
          <p:nvPr/>
        </p:nvSpPr>
        <p:spPr>
          <a:xfrm>
            <a:off x="3250524" y="1295400"/>
            <a:ext cx="1758464" cy="34550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0AFE9-510F-BF28-07DA-BAB05EFFE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339" y="4925414"/>
            <a:ext cx="360000" cy="360000"/>
          </a:xfrm>
          <a:prstGeom prst="rect">
            <a:avLst/>
          </a:prstGeom>
        </p:spPr>
      </p:pic>
      <p:pic>
        <p:nvPicPr>
          <p:cNvPr id="31" name="Picture 30" descr="A blue circular object with arrows&#10;&#10;Description automatically generated">
            <a:extLst>
              <a:ext uri="{FF2B5EF4-FFF2-40B4-BE49-F238E27FC236}">
                <a16:creationId xmlns:a16="http://schemas.microsoft.com/office/drawing/2014/main" id="{F47A7154-A29C-9A26-9018-EE7691492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97" y="4930494"/>
            <a:ext cx="360000" cy="360000"/>
          </a:xfrm>
          <a:prstGeom prst="rect">
            <a:avLst/>
          </a:prstGeom>
        </p:spPr>
      </p:pic>
      <p:pic>
        <p:nvPicPr>
          <p:cNvPr id="32" name="Picture 31" descr="A blue circular object with arrows&#10;&#10;Description automatically generated">
            <a:extLst>
              <a:ext uri="{FF2B5EF4-FFF2-40B4-BE49-F238E27FC236}">
                <a16:creationId xmlns:a16="http://schemas.microsoft.com/office/drawing/2014/main" id="{68C050CF-87DE-7B6C-FE49-E0B14083F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03" y="4930494"/>
            <a:ext cx="360000" cy="360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C79A44-EF2D-3850-A10F-98CD00F3B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00" y="6356340"/>
            <a:ext cx="360000" cy="3600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872D11-5F3C-2B4B-35E6-E80A149BF47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554653" y="1908614"/>
            <a:ext cx="476327" cy="5043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52C84D-E3CE-113C-13DB-53340E8B0CB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078196" y="1908614"/>
            <a:ext cx="0" cy="5979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64B883-0980-17B8-977B-823B728A04F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138556" y="1908614"/>
            <a:ext cx="463183" cy="5361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F41F36-3DCA-744E-9546-58D997790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53" y="1548614"/>
            <a:ext cx="360000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96C96-1674-CB79-5D68-B25053FE9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39" y="1548614"/>
            <a:ext cx="360000" cy="3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62F240-8F93-1F17-DE55-92AFC4EF14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96" y="1548614"/>
            <a:ext cx="360000" cy="36000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F548BAA-5441-EA62-0B01-3F70B9228F50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7957046" y="1908614"/>
            <a:ext cx="514027" cy="5043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4C508C3-2FC3-B414-3A36-96297C84DBDF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7925210" y="1908614"/>
            <a:ext cx="0" cy="5979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B4AC943-F455-E1CB-D416-E954666EFD86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7379347" y="1908614"/>
            <a:ext cx="545863" cy="5043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6AE78FF-214B-DB52-B887-E9F693523AE6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7925210" y="2506579"/>
            <a:ext cx="0" cy="43588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D119698-F6A7-073F-3CB4-5D7A9D67EF56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7925210" y="3302466"/>
            <a:ext cx="0" cy="4694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3E13BCB-90B1-C466-AD35-7D6F9CE3DBEE}"/>
              </a:ext>
            </a:extLst>
          </p:cNvPr>
          <p:cNvCxnSpPr>
            <a:cxnSpLocks/>
            <a:stCxn id="74" idx="0"/>
          </p:cNvCxnSpPr>
          <p:nvPr/>
        </p:nvCxnSpPr>
        <p:spPr>
          <a:xfrm>
            <a:off x="7925210" y="3600398"/>
            <a:ext cx="0" cy="79380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EF8FD4B0-349F-FD4D-1FA0-BB0E941C3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073" y="1548614"/>
            <a:ext cx="360000" cy="3600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C59B66B-8423-2B68-7B48-4448F2FA1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47" y="1548614"/>
            <a:ext cx="360000" cy="36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577C10A-3931-AD0C-3B39-BFD785BA6C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10" y="1548614"/>
            <a:ext cx="360000" cy="360000"/>
          </a:xfrm>
          <a:prstGeom prst="rect">
            <a:avLst/>
          </a:prstGeom>
        </p:spPr>
      </p:pic>
      <p:pic>
        <p:nvPicPr>
          <p:cNvPr id="72" name="Picture 71" descr="A blue circular object with arrows&#10;&#10;Description automatically generated">
            <a:extLst>
              <a:ext uri="{FF2B5EF4-FFF2-40B4-BE49-F238E27FC236}">
                <a16:creationId xmlns:a16="http://schemas.microsoft.com/office/drawing/2014/main" id="{E6ABEF92-4754-CB6D-F7F2-D433A8B43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10" y="4258330"/>
            <a:ext cx="360000" cy="360000"/>
          </a:xfrm>
          <a:prstGeom prst="rect">
            <a:avLst/>
          </a:prstGeom>
        </p:spPr>
      </p:pic>
      <p:pic>
        <p:nvPicPr>
          <p:cNvPr id="73" name="Picture 72" descr="A blue rectangular object with white lines&#10;&#10;Description automatically generated">
            <a:extLst>
              <a:ext uri="{FF2B5EF4-FFF2-40B4-BE49-F238E27FC236}">
                <a16:creationId xmlns:a16="http://schemas.microsoft.com/office/drawing/2014/main" id="{B3BC479E-8418-FCAE-CBDB-4D832C346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10" y="2942466"/>
            <a:ext cx="360000" cy="360000"/>
          </a:xfrm>
          <a:prstGeom prst="rect">
            <a:avLst/>
          </a:prstGeom>
        </p:spPr>
      </p:pic>
      <p:pic>
        <p:nvPicPr>
          <p:cNvPr id="74" name="Picture 73" descr="A blue square with arrows pointing to the center&#10;&#10;Description automatically generated">
            <a:extLst>
              <a:ext uri="{FF2B5EF4-FFF2-40B4-BE49-F238E27FC236}">
                <a16:creationId xmlns:a16="http://schemas.microsoft.com/office/drawing/2014/main" id="{B4F5A397-2E9B-C8C5-5D3F-D8092F7D66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10" y="3600398"/>
            <a:ext cx="360000" cy="360000"/>
          </a:xfrm>
          <a:prstGeom prst="rect">
            <a:avLst/>
          </a:prstGeom>
        </p:spPr>
      </p:pic>
      <p:pic>
        <p:nvPicPr>
          <p:cNvPr id="75" name="Picture 74" descr="A blue square with arrows pointing to the center&#10;&#10;Description automatically generated">
            <a:extLst>
              <a:ext uri="{FF2B5EF4-FFF2-40B4-BE49-F238E27FC236}">
                <a16:creationId xmlns:a16="http://schemas.microsoft.com/office/drawing/2014/main" id="{1604B035-E780-C5A0-DFE9-B28C15D295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10" y="2279849"/>
            <a:ext cx="360000" cy="36000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CA6153-CE5A-9F3E-D5C7-72D25A6B8663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>
            <a:off x="5294697" y="4798330"/>
            <a:ext cx="517503" cy="3121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F328C1A-A7E9-4DEA-70B0-1C33308A2A3A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flipH="1" flipV="1">
            <a:off x="5294697" y="5110494"/>
            <a:ext cx="517503" cy="360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61B0A93-6157-4CF0-4695-4C8C81B7E19B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6172200" y="5110494"/>
            <a:ext cx="517503" cy="360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644BE41-1D10-59B2-C881-0BFFF3C3A212}"/>
              </a:ext>
            </a:extLst>
          </p:cNvPr>
          <p:cNvCxnSpPr>
            <a:cxnSpLocks/>
            <a:stCxn id="32" idx="1"/>
            <a:endCxn id="29" idx="3"/>
          </p:cNvCxnSpPr>
          <p:nvPr/>
        </p:nvCxnSpPr>
        <p:spPr>
          <a:xfrm flipH="1" flipV="1">
            <a:off x="6172200" y="4798330"/>
            <a:ext cx="517503" cy="3121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7322AC9-2AEE-3C4E-4446-AE237B8F00E7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5294697" y="5110494"/>
            <a:ext cx="139500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B6413D-71A8-058C-6BAA-E68AB1763BBF}"/>
              </a:ext>
            </a:extLst>
          </p:cNvPr>
          <p:cNvCxnSpPr>
            <a:cxnSpLocks/>
          </p:cNvCxnSpPr>
          <p:nvPr/>
        </p:nvCxnSpPr>
        <p:spPr>
          <a:xfrm flipV="1">
            <a:off x="5992200" y="4798330"/>
            <a:ext cx="0" cy="6721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C1AB46F-CF29-D760-1CD3-517BE7AAA62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259570" y="4429645"/>
            <a:ext cx="1634197" cy="3121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F8BBA28-1D92-CCD4-5618-03BE219BA6F6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5992200" y="4438330"/>
            <a:ext cx="1753010" cy="3381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8" descr="A blue circular object with arrows&#10;&#10;Description automatically generated">
            <a:extLst>
              <a:ext uri="{FF2B5EF4-FFF2-40B4-BE49-F238E27FC236}">
                <a16:creationId xmlns:a16="http://schemas.microsoft.com/office/drawing/2014/main" id="{25901E02-A13B-6058-0441-C9CFA1C79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00" y="4618330"/>
            <a:ext cx="360000" cy="360000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5EEFB67-9C7D-A0B2-7EE4-2897C8BDC991}"/>
              </a:ext>
            </a:extLst>
          </p:cNvPr>
          <p:cNvCxnSpPr>
            <a:cxnSpLocks/>
            <a:stCxn id="5" idx="1"/>
            <a:endCxn id="32" idx="3"/>
          </p:cNvCxnSpPr>
          <p:nvPr/>
        </p:nvCxnSpPr>
        <p:spPr>
          <a:xfrm flipH="1">
            <a:off x="7049703" y="5105414"/>
            <a:ext cx="2260636" cy="5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207FC62-790A-BF95-0545-94825B4FF975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5992200" y="5267294"/>
            <a:ext cx="0" cy="10890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0" name="Picture 29" descr="A blue circular object with arrows&#10;&#10;Description automatically generated">
            <a:extLst>
              <a:ext uri="{FF2B5EF4-FFF2-40B4-BE49-F238E27FC236}">
                <a16:creationId xmlns:a16="http://schemas.microsoft.com/office/drawing/2014/main" id="{15A3F820-4D65-3AB9-B884-3DD39063C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00" y="5290494"/>
            <a:ext cx="360000" cy="360000"/>
          </a:xfrm>
          <a:prstGeom prst="rect">
            <a:avLst/>
          </a:prstGeom>
        </p:spPr>
      </p:pic>
      <p:sp>
        <p:nvSpPr>
          <p:cNvPr id="121" name="Title 1">
            <a:extLst>
              <a:ext uri="{FF2B5EF4-FFF2-40B4-BE49-F238E27FC236}">
                <a16:creationId xmlns:a16="http://schemas.microsoft.com/office/drawing/2014/main" id="{BD1C35DF-9140-37F1-C808-8C34B68D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</p:spPr>
        <p:txBody>
          <a:bodyPr/>
          <a:lstStyle/>
          <a:p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Expected Outcomes after a Successful Disaster Recovery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B6ADCC1-D7D7-9569-5934-316E44E44068}"/>
              </a:ext>
            </a:extLst>
          </p:cNvPr>
          <p:cNvSpPr txBox="1"/>
          <p:nvPr/>
        </p:nvSpPr>
        <p:spPr>
          <a:xfrm>
            <a:off x="6139774" y="6382451"/>
            <a:ext cx="909929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SPF cEdge</a:t>
            </a:r>
            <a:endParaRPr lang="en-SL" sz="1400" dirty="0" err="1">
              <a:latin typeface="+mn-lt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D655C8-389C-3A30-5A11-B4F26AE140EA}"/>
              </a:ext>
            </a:extLst>
          </p:cNvPr>
          <p:cNvSpPr txBox="1"/>
          <p:nvPr/>
        </p:nvSpPr>
        <p:spPr>
          <a:xfrm>
            <a:off x="9670339" y="4951525"/>
            <a:ext cx="1023742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SCDF cEdge</a:t>
            </a:r>
            <a:endParaRPr lang="en-SL" sz="1400" dirty="0" err="1">
              <a:latin typeface="+mn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95E7EBF-8850-3FC4-1DE2-52355074F701}"/>
              </a:ext>
            </a:extLst>
          </p:cNvPr>
          <p:cNvSpPr txBox="1"/>
          <p:nvPr/>
        </p:nvSpPr>
        <p:spPr>
          <a:xfrm>
            <a:off x="6869703" y="5465713"/>
            <a:ext cx="888256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MPLS </a:t>
            </a:r>
          </a:p>
          <a:p>
            <a:pPr algn="ctr"/>
            <a:r>
              <a:rPr lang="en-US" sz="1400" dirty="0">
                <a:latin typeface="+mn-lt"/>
              </a:rPr>
              <a:t>Underlay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991751B-E25A-AD83-3D18-DA2125003DAC}"/>
              </a:ext>
            </a:extLst>
          </p:cNvPr>
          <p:cNvSpPr txBox="1"/>
          <p:nvPr/>
        </p:nvSpPr>
        <p:spPr>
          <a:xfrm>
            <a:off x="2808047" y="4360808"/>
            <a:ext cx="466794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r"/>
            <a:r>
              <a:rPr lang="en-US" sz="1400" dirty="0">
                <a:latin typeface="+mn-lt"/>
              </a:rPr>
              <a:t>LDC</a:t>
            </a:r>
            <a:endParaRPr lang="en-SL" sz="1400" dirty="0" err="1">
              <a:latin typeface="+mn-lt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22BE88D-BBDC-73C9-7968-5C39E1D328C1}"/>
              </a:ext>
            </a:extLst>
          </p:cNvPr>
          <p:cNvSpPr txBox="1"/>
          <p:nvPr/>
        </p:nvSpPr>
        <p:spPr>
          <a:xfrm>
            <a:off x="8758907" y="4360808"/>
            <a:ext cx="585417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400" dirty="0">
                <a:latin typeface="+mn-lt"/>
              </a:rPr>
              <a:t>HEIDI</a:t>
            </a:r>
            <a:endParaRPr lang="en-SL" sz="1400" dirty="0" err="1">
              <a:latin typeface="+mn-lt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8B1D811-6DEA-21A9-ADB1-7C1AB452F9E3}"/>
              </a:ext>
            </a:extLst>
          </p:cNvPr>
          <p:cNvSpPr txBox="1"/>
          <p:nvPr/>
        </p:nvSpPr>
        <p:spPr>
          <a:xfrm>
            <a:off x="3281180" y="1316519"/>
            <a:ext cx="546945" cy="2616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r"/>
            <a:r>
              <a:rPr lang="en-US" sz="1100" dirty="0">
                <a:latin typeface="+mn-lt"/>
              </a:rPr>
              <a:t>vBond</a:t>
            </a:r>
            <a:endParaRPr lang="en-SL" sz="1100" dirty="0" err="1">
              <a:latin typeface="+mn-lt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B277FB5-FC5D-4A4A-27FF-67FF841C6068}"/>
              </a:ext>
            </a:extLst>
          </p:cNvPr>
          <p:cNvSpPr txBox="1"/>
          <p:nvPr/>
        </p:nvSpPr>
        <p:spPr>
          <a:xfrm>
            <a:off x="3781524" y="1318156"/>
            <a:ext cx="588623" cy="2616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100" dirty="0"/>
              <a:t>vSmart</a:t>
            </a:r>
            <a:endParaRPr lang="en-SL" sz="1100" dirty="0" err="1">
              <a:latin typeface="+mn-lt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82C4389-A57A-DF9B-4E08-1458397819DA}"/>
              </a:ext>
            </a:extLst>
          </p:cNvPr>
          <p:cNvSpPr txBox="1"/>
          <p:nvPr/>
        </p:nvSpPr>
        <p:spPr>
          <a:xfrm>
            <a:off x="4244910" y="1316831"/>
            <a:ext cx="713657" cy="2616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100" dirty="0"/>
              <a:t>vManage</a:t>
            </a:r>
            <a:endParaRPr lang="en-SL" sz="1100" dirty="0" err="1">
              <a:latin typeface="+mn-lt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35FFE62-0876-FEFF-95CE-C0700FF8E8BD}"/>
              </a:ext>
            </a:extLst>
          </p:cNvPr>
          <p:cNvCxnSpPr>
            <a:cxnSpLocks/>
          </p:cNvCxnSpPr>
          <p:nvPr/>
        </p:nvCxnSpPr>
        <p:spPr>
          <a:xfrm>
            <a:off x="4078196" y="2413000"/>
            <a:ext cx="0" cy="5979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AD9EF6A-7680-45C1-26C9-3B8A3512ED5C}"/>
              </a:ext>
            </a:extLst>
          </p:cNvPr>
          <p:cNvCxnSpPr>
            <a:cxnSpLocks/>
          </p:cNvCxnSpPr>
          <p:nvPr/>
        </p:nvCxnSpPr>
        <p:spPr>
          <a:xfrm>
            <a:off x="4078196" y="3130017"/>
            <a:ext cx="0" cy="5979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6E9C291-2310-4D4D-2CC2-84F016EA3CD9}"/>
              </a:ext>
            </a:extLst>
          </p:cNvPr>
          <p:cNvCxnSpPr>
            <a:cxnSpLocks/>
          </p:cNvCxnSpPr>
          <p:nvPr/>
        </p:nvCxnSpPr>
        <p:spPr>
          <a:xfrm>
            <a:off x="4078196" y="3727982"/>
            <a:ext cx="0" cy="5979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" name="Picture 15" descr="A blue circular object with arrows&#10;&#10;Description automatically generated">
            <a:extLst>
              <a:ext uri="{FF2B5EF4-FFF2-40B4-BE49-F238E27FC236}">
                <a16:creationId xmlns:a16="http://schemas.microsoft.com/office/drawing/2014/main" id="{432CBD82-91C0-9E9B-B352-07F726929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70" y="4249645"/>
            <a:ext cx="360000" cy="360000"/>
          </a:xfrm>
          <a:prstGeom prst="rect">
            <a:avLst/>
          </a:prstGeom>
        </p:spPr>
      </p:pic>
      <p:pic>
        <p:nvPicPr>
          <p:cNvPr id="18" name="Picture 17" descr="A blue rectangular object with white lines&#10;&#10;Description automatically generated">
            <a:extLst>
              <a:ext uri="{FF2B5EF4-FFF2-40B4-BE49-F238E27FC236}">
                <a16:creationId xmlns:a16="http://schemas.microsoft.com/office/drawing/2014/main" id="{500DC9D7-05BD-9B6E-2FDE-9001DFF6E8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267" y="2942466"/>
            <a:ext cx="360000" cy="360000"/>
          </a:xfrm>
          <a:prstGeom prst="rect">
            <a:avLst/>
          </a:prstGeom>
        </p:spPr>
      </p:pic>
      <p:pic>
        <p:nvPicPr>
          <p:cNvPr id="20" name="Picture 19" descr="A blue square with arrows pointing to the center&#10;&#10;Description automatically generated">
            <a:extLst>
              <a:ext uri="{FF2B5EF4-FFF2-40B4-BE49-F238E27FC236}">
                <a16:creationId xmlns:a16="http://schemas.microsoft.com/office/drawing/2014/main" id="{C43698DF-5F2C-8430-CE83-D78736C7D2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96" y="3591900"/>
            <a:ext cx="360000" cy="360000"/>
          </a:xfrm>
          <a:prstGeom prst="rect">
            <a:avLst/>
          </a:prstGeom>
        </p:spPr>
      </p:pic>
      <p:pic>
        <p:nvPicPr>
          <p:cNvPr id="21" name="Picture 20" descr="A blue square with arrows pointing to the center&#10;&#10;Description automatically generated">
            <a:extLst>
              <a:ext uri="{FF2B5EF4-FFF2-40B4-BE49-F238E27FC236}">
                <a16:creationId xmlns:a16="http://schemas.microsoft.com/office/drawing/2014/main" id="{DA27CF9F-7F2D-AD29-7239-EF3C2B0A7A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267" y="2279849"/>
            <a:ext cx="360000" cy="36000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7FE841DF-17AE-90DD-1003-F77B03133B1D}"/>
              </a:ext>
            </a:extLst>
          </p:cNvPr>
          <p:cNvSpPr txBox="1"/>
          <p:nvPr/>
        </p:nvSpPr>
        <p:spPr>
          <a:xfrm>
            <a:off x="8155356" y="1316519"/>
            <a:ext cx="546945" cy="2616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r"/>
            <a:r>
              <a:rPr lang="en-US" sz="1100" dirty="0">
                <a:latin typeface="+mn-lt"/>
              </a:rPr>
              <a:t>vBond</a:t>
            </a:r>
            <a:endParaRPr lang="en-SL" sz="1100" dirty="0" err="1">
              <a:latin typeface="+mn-lt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92994D1-CC62-B48E-5A98-D66CB6BF019F}"/>
              </a:ext>
            </a:extLst>
          </p:cNvPr>
          <p:cNvSpPr txBox="1"/>
          <p:nvPr/>
        </p:nvSpPr>
        <p:spPr>
          <a:xfrm>
            <a:off x="7650495" y="1311727"/>
            <a:ext cx="588623" cy="2616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100" dirty="0"/>
              <a:t>vSmart</a:t>
            </a:r>
            <a:endParaRPr lang="en-SL" sz="1100" dirty="0" err="1">
              <a:latin typeface="+mn-lt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8B953B2-7915-0B3F-FA83-A5C373BA360B}"/>
              </a:ext>
            </a:extLst>
          </p:cNvPr>
          <p:cNvSpPr txBox="1"/>
          <p:nvPr/>
        </p:nvSpPr>
        <p:spPr>
          <a:xfrm>
            <a:off x="7046018" y="1315517"/>
            <a:ext cx="713657" cy="2616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100" dirty="0"/>
              <a:t>vManage</a:t>
            </a:r>
            <a:endParaRPr lang="en-SL" sz="1100" dirty="0" err="1">
              <a:latin typeface="+mn-lt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6A235F9-0B1F-C3F0-9519-3D13349BEF37}"/>
              </a:ext>
            </a:extLst>
          </p:cNvPr>
          <p:cNvCxnSpPr>
            <a:cxnSpLocks/>
            <a:stCxn id="142" idx="1"/>
            <a:endCxn id="7" idx="3"/>
          </p:cNvCxnSpPr>
          <p:nvPr/>
        </p:nvCxnSpPr>
        <p:spPr>
          <a:xfrm flipH="1">
            <a:off x="4781739" y="1725533"/>
            <a:ext cx="1024909" cy="308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8CAB82E-59AF-10D1-E556-8B6E4F588AB8}"/>
              </a:ext>
            </a:extLst>
          </p:cNvPr>
          <p:cNvCxnSpPr>
            <a:cxnSpLocks/>
            <a:stCxn id="70" idx="1"/>
            <a:endCxn id="142" idx="3"/>
          </p:cNvCxnSpPr>
          <p:nvPr/>
        </p:nvCxnSpPr>
        <p:spPr>
          <a:xfrm flipH="1" flipV="1">
            <a:off x="6166648" y="1725533"/>
            <a:ext cx="1032699" cy="308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0" name="Picture 149" descr="A blue file cabinet with white lines&#10;&#10;Description automatically generated">
            <a:extLst>
              <a:ext uri="{FF2B5EF4-FFF2-40B4-BE49-F238E27FC236}">
                <a16:creationId xmlns:a16="http://schemas.microsoft.com/office/drawing/2014/main" id="{5D406E9A-B45E-F109-3DC5-7F4BDDFFFA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200" y="2066261"/>
            <a:ext cx="720000" cy="720000"/>
          </a:xfrm>
          <a:prstGeom prst="rect">
            <a:avLst/>
          </a:prstGeom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9D652D5-CEA3-7DFE-01C7-2F0B3A04A230}"/>
              </a:ext>
            </a:extLst>
          </p:cNvPr>
          <p:cNvCxnSpPr>
            <a:cxnSpLocks/>
          </p:cNvCxnSpPr>
          <p:nvPr/>
        </p:nvCxnSpPr>
        <p:spPr>
          <a:xfrm flipH="1" flipV="1">
            <a:off x="5986647" y="1748672"/>
            <a:ext cx="1" cy="316033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2" name="Picture 141" descr="A blue circular object with arrows&#10;&#10;Description automatically generated">
            <a:extLst>
              <a:ext uri="{FF2B5EF4-FFF2-40B4-BE49-F238E27FC236}">
                <a16:creationId xmlns:a16="http://schemas.microsoft.com/office/drawing/2014/main" id="{C29F74A8-5E8B-1A9B-3385-8875EE3B6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48" y="1545533"/>
            <a:ext cx="360000" cy="360000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CB0C4A10-D2BC-77FF-E102-8A522330733F}"/>
              </a:ext>
            </a:extLst>
          </p:cNvPr>
          <p:cNvSpPr txBox="1"/>
          <p:nvPr/>
        </p:nvSpPr>
        <p:spPr>
          <a:xfrm>
            <a:off x="5447754" y="2952543"/>
            <a:ext cx="1114729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Data Center</a:t>
            </a:r>
          </a:p>
          <a:p>
            <a:pPr algn="ctr"/>
            <a:r>
              <a:rPr lang="en-US" sz="1400" dirty="0"/>
              <a:t>Interconnect</a:t>
            </a:r>
            <a:endParaRPr lang="en-US" sz="1400" dirty="0">
              <a:latin typeface="+mn-lt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07C78E9-49FE-4C45-D1A1-1946A582F124}"/>
              </a:ext>
            </a:extLst>
          </p:cNvPr>
          <p:cNvSpPr txBox="1"/>
          <p:nvPr/>
        </p:nvSpPr>
        <p:spPr>
          <a:xfrm>
            <a:off x="6213365" y="2220050"/>
            <a:ext cx="704039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000" dirty="0">
                <a:latin typeface="+mn-lt"/>
              </a:rPr>
              <a:t>Arbitrator</a:t>
            </a:r>
          </a:p>
          <a:p>
            <a:r>
              <a:rPr lang="en-US" sz="1000" dirty="0">
                <a:latin typeface="+mn-lt"/>
              </a:rPr>
              <a:t>Machine</a:t>
            </a:r>
            <a:endParaRPr lang="en-SL" sz="1050" dirty="0" err="1">
              <a:latin typeface="+mn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953F44-DACF-F58A-0B3D-00C2877205C4}"/>
              </a:ext>
            </a:extLst>
          </p:cNvPr>
          <p:cNvCxnSpPr>
            <a:stCxn id="6" idx="2"/>
            <a:endCxn id="33" idx="0"/>
          </p:cNvCxnSpPr>
          <p:nvPr/>
        </p:nvCxnSpPr>
        <p:spPr>
          <a:xfrm>
            <a:off x="3554653" y="1908614"/>
            <a:ext cx="2437547" cy="4447726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C71BE2-8222-658F-F91E-F8D4640C7047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078196" y="1905533"/>
            <a:ext cx="1914004" cy="4450807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0E4201-12C6-EDF9-774D-393518872509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>
            <a:off x="4601739" y="1908614"/>
            <a:ext cx="1390461" cy="4447726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D4C29C-4F8C-99E9-8D6D-D796688D95DE}"/>
              </a:ext>
            </a:extLst>
          </p:cNvPr>
          <p:cNvSpPr txBox="1"/>
          <p:nvPr/>
        </p:nvSpPr>
        <p:spPr>
          <a:xfrm>
            <a:off x="5224512" y="3618793"/>
            <a:ext cx="1690049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+mn-lt"/>
              </a:rPr>
              <a:t>DTLS Connections to Primary</a:t>
            </a:r>
            <a:endParaRPr lang="en-SL" sz="1600" b="1" dirty="0" err="1">
              <a:solidFill>
                <a:srgbClr val="002060"/>
              </a:solidFill>
              <a:latin typeface="+mn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25C3C9-E75A-AFBE-036C-C1EE01C8C1DE}"/>
              </a:ext>
            </a:extLst>
          </p:cNvPr>
          <p:cNvCxnSpPr>
            <a:cxnSpLocks/>
            <a:stCxn id="5" idx="1"/>
            <a:endCxn id="33" idx="3"/>
          </p:cNvCxnSpPr>
          <p:nvPr/>
        </p:nvCxnSpPr>
        <p:spPr>
          <a:xfrm flipH="1">
            <a:off x="6172200" y="5105414"/>
            <a:ext cx="3138139" cy="1430926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15222C-2EE5-AF35-9380-DB70E934E705}"/>
              </a:ext>
            </a:extLst>
          </p:cNvPr>
          <p:cNvSpPr txBox="1"/>
          <p:nvPr/>
        </p:nvSpPr>
        <p:spPr>
          <a:xfrm>
            <a:off x="7981369" y="5669528"/>
            <a:ext cx="1106521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+mn-lt"/>
              </a:rPr>
              <a:t>Persistent</a:t>
            </a:r>
          </a:p>
          <a:p>
            <a:pPr algn="ctr"/>
            <a:r>
              <a:rPr lang="en-US" sz="1400" b="1" dirty="0">
                <a:solidFill>
                  <a:srgbClr val="002060"/>
                </a:solidFill>
                <a:latin typeface="+mn-lt"/>
              </a:rPr>
              <a:t>IPsec Tunnel</a:t>
            </a:r>
            <a:endParaRPr lang="en-SL" sz="1400" b="1" dirty="0" err="1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2672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36B7B35-7D07-E248-7F9A-3AC9A5BF8095}"/>
              </a:ext>
            </a:extLst>
          </p:cNvPr>
          <p:cNvSpPr/>
          <p:nvPr/>
        </p:nvSpPr>
        <p:spPr>
          <a:xfrm>
            <a:off x="5122110" y="1295400"/>
            <a:ext cx="1753010" cy="164706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L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0EF2D85-4FBC-3E2C-D218-571DB7CCECAE}"/>
              </a:ext>
            </a:extLst>
          </p:cNvPr>
          <p:cNvSpPr/>
          <p:nvPr/>
        </p:nvSpPr>
        <p:spPr>
          <a:xfrm>
            <a:off x="4767847" y="4451259"/>
            <a:ext cx="2448705" cy="14097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L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F0DE9644-7B6B-ACDE-494E-275D657503D8}"/>
              </a:ext>
            </a:extLst>
          </p:cNvPr>
          <p:cNvSpPr/>
          <p:nvPr/>
        </p:nvSpPr>
        <p:spPr>
          <a:xfrm>
            <a:off x="7001246" y="1295400"/>
            <a:ext cx="1753010" cy="345509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L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82C922D-C0D9-8307-9B67-4F88741311E6}"/>
              </a:ext>
            </a:extLst>
          </p:cNvPr>
          <p:cNvSpPr/>
          <p:nvPr/>
        </p:nvSpPr>
        <p:spPr>
          <a:xfrm>
            <a:off x="3250524" y="1295400"/>
            <a:ext cx="1758464" cy="34550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0AFE9-510F-BF28-07DA-BAB05EFFE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339" y="4925414"/>
            <a:ext cx="360000" cy="360000"/>
          </a:xfrm>
          <a:prstGeom prst="rect">
            <a:avLst/>
          </a:prstGeom>
        </p:spPr>
      </p:pic>
      <p:pic>
        <p:nvPicPr>
          <p:cNvPr id="31" name="Picture 30" descr="A blue circular object with arrows&#10;&#10;Description automatically generated">
            <a:extLst>
              <a:ext uri="{FF2B5EF4-FFF2-40B4-BE49-F238E27FC236}">
                <a16:creationId xmlns:a16="http://schemas.microsoft.com/office/drawing/2014/main" id="{F47A7154-A29C-9A26-9018-EE7691492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97" y="4930494"/>
            <a:ext cx="360000" cy="360000"/>
          </a:xfrm>
          <a:prstGeom prst="rect">
            <a:avLst/>
          </a:prstGeom>
        </p:spPr>
      </p:pic>
      <p:pic>
        <p:nvPicPr>
          <p:cNvPr id="32" name="Picture 31" descr="A blue circular object with arrows&#10;&#10;Description automatically generated">
            <a:extLst>
              <a:ext uri="{FF2B5EF4-FFF2-40B4-BE49-F238E27FC236}">
                <a16:creationId xmlns:a16="http://schemas.microsoft.com/office/drawing/2014/main" id="{68C050CF-87DE-7B6C-FE49-E0B14083F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03" y="4930494"/>
            <a:ext cx="360000" cy="360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C79A44-EF2D-3850-A10F-98CD00F3B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00" y="6356340"/>
            <a:ext cx="360000" cy="3600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872D11-5F3C-2B4B-35E6-E80A149BF47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554653" y="1908614"/>
            <a:ext cx="476327" cy="5043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52C84D-E3CE-113C-13DB-53340E8B0CB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078196" y="1908614"/>
            <a:ext cx="0" cy="5979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64B883-0980-17B8-977B-823B728A04F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138556" y="1908614"/>
            <a:ext cx="463183" cy="5361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F41F36-3DCA-744E-9546-58D997790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53" y="1548614"/>
            <a:ext cx="360000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96C96-1674-CB79-5D68-B25053FE9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39" y="1548614"/>
            <a:ext cx="360000" cy="3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62F240-8F93-1F17-DE55-92AFC4EF14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96" y="1548614"/>
            <a:ext cx="360000" cy="36000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F548BAA-5441-EA62-0B01-3F70B9228F50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7957046" y="1908614"/>
            <a:ext cx="514027" cy="5043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4C508C3-2FC3-B414-3A36-96297C84DBDF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7925210" y="1908614"/>
            <a:ext cx="0" cy="5979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B4AC943-F455-E1CB-D416-E954666EFD86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7379347" y="1908614"/>
            <a:ext cx="545863" cy="5043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6AE78FF-214B-DB52-B887-E9F693523AE6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7925210" y="2506579"/>
            <a:ext cx="0" cy="43588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D119698-F6A7-073F-3CB4-5D7A9D67EF56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7925210" y="3302466"/>
            <a:ext cx="0" cy="4694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3E13BCB-90B1-C466-AD35-7D6F9CE3DBEE}"/>
              </a:ext>
            </a:extLst>
          </p:cNvPr>
          <p:cNvCxnSpPr>
            <a:cxnSpLocks/>
            <a:stCxn id="74" idx="0"/>
          </p:cNvCxnSpPr>
          <p:nvPr/>
        </p:nvCxnSpPr>
        <p:spPr>
          <a:xfrm>
            <a:off x="7925210" y="3600398"/>
            <a:ext cx="0" cy="79380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EF8FD4B0-349F-FD4D-1FA0-BB0E941C3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073" y="1548614"/>
            <a:ext cx="360000" cy="3600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C59B66B-8423-2B68-7B48-4448F2FA1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47" y="1548614"/>
            <a:ext cx="360000" cy="36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577C10A-3931-AD0C-3B39-BFD785BA6C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10" y="1548614"/>
            <a:ext cx="360000" cy="360000"/>
          </a:xfrm>
          <a:prstGeom prst="rect">
            <a:avLst/>
          </a:prstGeom>
        </p:spPr>
      </p:pic>
      <p:pic>
        <p:nvPicPr>
          <p:cNvPr id="72" name="Picture 71" descr="A blue circular object with arrows&#10;&#10;Description automatically generated">
            <a:extLst>
              <a:ext uri="{FF2B5EF4-FFF2-40B4-BE49-F238E27FC236}">
                <a16:creationId xmlns:a16="http://schemas.microsoft.com/office/drawing/2014/main" id="{E6ABEF92-4754-CB6D-F7F2-D433A8B43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10" y="4258330"/>
            <a:ext cx="360000" cy="360000"/>
          </a:xfrm>
          <a:prstGeom prst="rect">
            <a:avLst/>
          </a:prstGeom>
        </p:spPr>
      </p:pic>
      <p:pic>
        <p:nvPicPr>
          <p:cNvPr id="73" name="Picture 72" descr="A blue rectangular object with white lines&#10;&#10;Description automatically generated">
            <a:extLst>
              <a:ext uri="{FF2B5EF4-FFF2-40B4-BE49-F238E27FC236}">
                <a16:creationId xmlns:a16="http://schemas.microsoft.com/office/drawing/2014/main" id="{B3BC479E-8418-FCAE-CBDB-4D832C346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10" y="2942466"/>
            <a:ext cx="360000" cy="360000"/>
          </a:xfrm>
          <a:prstGeom prst="rect">
            <a:avLst/>
          </a:prstGeom>
        </p:spPr>
      </p:pic>
      <p:pic>
        <p:nvPicPr>
          <p:cNvPr id="74" name="Picture 73" descr="A blue square with arrows pointing to the center&#10;&#10;Description automatically generated">
            <a:extLst>
              <a:ext uri="{FF2B5EF4-FFF2-40B4-BE49-F238E27FC236}">
                <a16:creationId xmlns:a16="http://schemas.microsoft.com/office/drawing/2014/main" id="{B4F5A397-2E9B-C8C5-5D3F-D8092F7D66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10" y="3600398"/>
            <a:ext cx="360000" cy="360000"/>
          </a:xfrm>
          <a:prstGeom prst="rect">
            <a:avLst/>
          </a:prstGeom>
        </p:spPr>
      </p:pic>
      <p:pic>
        <p:nvPicPr>
          <p:cNvPr id="75" name="Picture 74" descr="A blue square with arrows pointing to the center&#10;&#10;Description automatically generated">
            <a:extLst>
              <a:ext uri="{FF2B5EF4-FFF2-40B4-BE49-F238E27FC236}">
                <a16:creationId xmlns:a16="http://schemas.microsoft.com/office/drawing/2014/main" id="{1604B035-E780-C5A0-DFE9-B28C15D295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10" y="2279849"/>
            <a:ext cx="360000" cy="36000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CA6153-CE5A-9F3E-D5C7-72D25A6B8663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>
            <a:off x="5294697" y="4798330"/>
            <a:ext cx="517503" cy="3121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F328C1A-A7E9-4DEA-70B0-1C33308A2A3A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flipH="1" flipV="1">
            <a:off x="5294697" y="5110494"/>
            <a:ext cx="517503" cy="360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61B0A93-6157-4CF0-4695-4C8C81B7E19B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6172200" y="5110494"/>
            <a:ext cx="517503" cy="360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644BE41-1D10-59B2-C881-0BFFF3C3A212}"/>
              </a:ext>
            </a:extLst>
          </p:cNvPr>
          <p:cNvCxnSpPr>
            <a:cxnSpLocks/>
            <a:stCxn id="32" idx="1"/>
            <a:endCxn id="29" idx="3"/>
          </p:cNvCxnSpPr>
          <p:nvPr/>
        </p:nvCxnSpPr>
        <p:spPr>
          <a:xfrm flipH="1" flipV="1">
            <a:off x="6172200" y="4798330"/>
            <a:ext cx="517503" cy="3121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7322AC9-2AEE-3C4E-4446-AE237B8F00E7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5294697" y="5110494"/>
            <a:ext cx="139500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B6413D-71A8-058C-6BAA-E68AB1763BBF}"/>
              </a:ext>
            </a:extLst>
          </p:cNvPr>
          <p:cNvCxnSpPr>
            <a:cxnSpLocks/>
          </p:cNvCxnSpPr>
          <p:nvPr/>
        </p:nvCxnSpPr>
        <p:spPr>
          <a:xfrm flipV="1">
            <a:off x="5992200" y="4798330"/>
            <a:ext cx="0" cy="6721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C1AB46F-CF29-D760-1CD3-517BE7AAA62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259570" y="4429645"/>
            <a:ext cx="1634197" cy="3121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F8BBA28-1D92-CCD4-5618-03BE219BA6F6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5992200" y="4438330"/>
            <a:ext cx="1753010" cy="3381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8" descr="A blue circular object with arrows&#10;&#10;Description automatically generated">
            <a:extLst>
              <a:ext uri="{FF2B5EF4-FFF2-40B4-BE49-F238E27FC236}">
                <a16:creationId xmlns:a16="http://schemas.microsoft.com/office/drawing/2014/main" id="{25901E02-A13B-6058-0441-C9CFA1C79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00" y="4618330"/>
            <a:ext cx="360000" cy="360000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5EEFB67-9C7D-A0B2-7EE4-2897C8BDC991}"/>
              </a:ext>
            </a:extLst>
          </p:cNvPr>
          <p:cNvCxnSpPr>
            <a:cxnSpLocks/>
            <a:stCxn id="5" idx="1"/>
            <a:endCxn id="32" idx="3"/>
          </p:cNvCxnSpPr>
          <p:nvPr/>
        </p:nvCxnSpPr>
        <p:spPr>
          <a:xfrm flipH="1">
            <a:off x="7049703" y="5105414"/>
            <a:ext cx="2260636" cy="5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207FC62-790A-BF95-0545-94825B4FF975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5992200" y="5267294"/>
            <a:ext cx="0" cy="10890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0" name="Picture 29" descr="A blue circular object with arrows&#10;&#10;Description automatically generated">
            <a:extLst>
              <a:ext uri="{FF2B5EF4-FFF2-40B4-BE49-F238E27FC236}">
                <a16:creationId xmlns:a16="http://schemas.microsoft.com/office/drawing/2014/main" id="{15A3F820-4D65-3AB9-B884-3DD39063C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00" y="5290494"/>
            <a:ext cx="360000" cy="360000"/>
          </a:xfrm>
          <a:prstGeom prst="rect">
            <a:avLst/>
          </a:prstGeom>
        </p:spPr>
      </p:pic>
      <p:sp>
        <p:nvSpPr>
          <p:cNvPr id="121" name="Title 1">
            <a:extLst>
              <a:ext uri="{FF2B5EF4-FFF2-40B4-BE49-F238E27FC236}">
                <a16:creationId xmlns:a16="http://schemas.microsoft.com/office/drawing/2014/main" id="{BD1C35DF-9140-37F1-C808-8C34B68D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</p:spPr>
        <p:txBody>
          <a:bodyPr/>
          <a:lstStyle/>
          <a:p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Expected Outcomes after a Successful Disaster Recovery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B6ADCC1-D7D7-9569-5934-316E44E44068}"/>
              </a:ext>
            </a:extLst>
          </p:cNvPr>
          <p:cNvSpPr txBox="1"/>
          <p:nvPr/>
        </p:nvSpPr>
        <p:spPr>
          <a:xfrm>
            <a:off x="6139774" y="6382451"/>
            <a:ext cx="909929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SPF cEdge</a:t>
            </a:r>
            <a:endParaRPr lang="en-SL" sz="1400" dirty="0" err="1">
              <a:latin typeface="+mn-lt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D655C8-389C-3A30-5A11-B4F26AE140EA}"/>
              </a:ext>
            </a:extLst>
          </p:cNvPr>
          <p:cNvSpPr txBox="1"/>
          <p:nvPr/>
        </p:nvSpPr>
        <p:spPr>
          <a:xfrm>
            <a:off x="9670339" y="4951525"/>
            <a:ext cx="1023742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SCDF cEdge</a:t>
            </a:r>
            <a:endParaRPr lang="en-SL" sz="1400" dirty="0" err="1">
              <a:latin typeface="+mn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95E7EBF-8850-3FC4-1DE2-52355074F701}"/>
              </a:ext>
            </a:extLst>
          </p:cNvPr>
          <p:cNvSpPr txBox="1"/>
          <p:nvPr/>
        </p:nvSpPr>
        <p:spPr>
          <a:xfrm>
            <a:off x="6869703" y="5465713"/>
            <a:ext cx="888256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MPLS </a:t>
            </a:r>
          </a:p>
          <a:p>
            <a:pPr algn="ctr"/>
            <a:r>
              <a:rPr lang="en-US" sz="1400" dirty="0">
                <a:latin typeface="+mn-lt"/>
              </a:rPr>
              <a:t>Underlay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991751B-E25A-AD83-3D18-DA2125003DAC}"/>
              </a:ext>
            </a:extLst>
          </p:cNvPr>
          <p:cNvSpPr txBox="1"/>
          <p:nvPr/>
        </p:nvSpPr>
        <p:spPr>
          <a:xfrm>
            <a:off x="2808047" y="4360808"/>
            <a:ext cx="466794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r"/>
            <a:r>
              <a:rPr lang="en-US" sz="1400" dirty="0">
                <a:latin typeface="+mn-lt"/>
              </a:rPr>
              <a:t>LDC</a:t>
            </a:r>
            <a:endParaRPr lang="en-SL" sz="1400" dirty="0" err="1">
              <a:latin typeface="+mn-lt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22BE88D-BBDC-73C9-7968-5C39E1D328C1}"/>
              </a:ext>
            </a:extLst>
          </p:cNvPr>
          <p:cNvSpPr txBox="1"/>
          <p:nvPr/>
        </p:nvSpPr>
        <p:spPr>
          <a:xfrm>
            <a:off x="8758907" y="4360808"/>
            <a:ext cx="585417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400" dirty="0">
                <a:latin typeface="+mn-lt"/>
              </a:rPr>
              <a:t>HEIDI</a:t>
            </a:r>
            <a:endParaRPr lang="en-SL" sz="1400" dirty="0" err="1">
              <a:latin typeface="+mn-lt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8B1D811-6DEA-21A9-ADB1-7C1AB452F9E3}"/>
              </a:ext>
            </a:extLst>
          </p:cNvPr>
          <p:cNvSpPr txBox="1"/>
          <p:nvPr/>
        </p:nvSpPr>
        <p:spPr>
          <a:xfrm>
            <a:off x="3281180" y="1316519"/>
            <a:ext cx="546945" cy="2616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r"/>
            <a:r>
              <a:rPr lang="en-US" sz="1100" dirty="0">
                <a:latin typeface="+mn-lt"/>
              </a:rPr>
              <a:t>vBond</a:t>
            </a:r>
            <a:endParaRPr lang="en-SL" sz="1100" dirty="0" err="1">
              <a:latin typeface="+mn-lt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B277FB5-FC5D-4A4A-27FF-67FF841C6068}"/>
              </a:ext>
            </a:extLst>
          </p:cNvPr>
          <p:cNvSpPr txBox="1"/>
          <p:nvPr/>
        </p:nvSpPr>
        <p:spPr>
          <a:xfrm>
            <a:off x="3781524" y="1318156"/>
            <a:ext cx="588623" cy="2616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100" dirty="0"/>
              <a:t>vSmart</a:t>
            </a:r>
            <a:endParaRPr lang="en-SL" sz="1100" dirty="0" err="1">
              <a:latin typeface="+mn-lt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82C4389-A57A-DF9B-4E08-1458397819DA}"/>
              </a:ext>
            </a:extLst>
          </p:cNvPr>
          <p:cNvSpPr txBox="1"/>
          <p:nvPr/>
        </p:nvSpPr>
        <p:spPr>
          <a:xfrm>
            <a:off x="4244910" y="1316831"/>
            <a:ext cx="713657" cy="2616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100" dirty="0"/>
              <a:t>vManage</a:t>
            </a:r>
            <a:endParaRPr lang="en-SL" sz="1100" dirty="0" err="1">
              <a:latin typeface="+mn-lt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35FFE62-0876-FEFF-95CE-C0700FF8E8BD}"/>
              </a:ext>
            </a:extLst>
          </p:cNvPr>
          <p:cNvCxnSpPr>
            <a:cxnSpLocks/>
          </p:cNvCxnSpPr>
          <p:nvPr/>
        </p:nvCxnSpPr>
        <p:spPr>
          <a:xfrm>
            <a:off x="4078196" y="2413000"/>
            <a:ext cx="0" cy="5979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AD9EF6A-7680-45C1-26C9-3B8A3512ED5C}"/>
              </a:ext>
            </a:extLst>
          </p:cNvPr>
          <p:cNvCxnSpPr>
            <a:cxnSpLocks/>
          </p:cNvCxnSpPr>
          <p:nvPr/>
        </p:nvCxnSpPr>
        <p:spPr>
          <a:xfrm>
            <a:off x="4078196" y="3130017"/>
            <a:ext cx="0" cy="5979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6E9C291-2310-4D4D-2CC2-84F016EA3CD9}"/>
              </a:ext>
            </a:extLst>
          </p:cNvPr>
          <p:cNvCxnSpPr>
            <a:cxnSpLocks/>
          </p:cNvCxnSpPr>
          <p:nvPr/>
        </p:nvCxnSpPr>
        <p:spPr>
          <a:xfrm>
            <a:off x="4078196" y="3727982"/>
            <a:ext cx="0" cy="5979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" name="Picture 15" descr="A blue circular object with arrows&#10;&#10;Description automatically generated">
            <a:extLst>
              <a:ext uri="{FF2B5EF4-FFF2-40B4-BE49-F238E27FC236}">
                <a16:creationId xmlns:a16="http://schemas.microsoft.com/office/drawing/2014/main" id="{432CBD82-91C0-9E9B-B352-07F726929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70" y="4249645"/>
            <a:ext cx="360000" cy="360000"/>
          </a:xfrm>
          <a:prstGeom prst="rect">
            <a:avLst/>
          </a:prstGeom>
        </p:spPr>
      </p:pic>
      <p:pic>
        <p:nvPicPr>
          <p:cNvPr id="18" name="Picture 17" descr="A blue rectangular object with white lines&#10;&#10;Description automatically generated">
            <a:extLst>
              <a:ext uri="{FF2B5EF4-FFF2-40B4-BE49-F238E27FC236}">
                <a16:creationId xmlns:a16="http://schemas.microsoft.com/office/drawing/2014/main" id="{500DC9D7-05BD-9B6E-2FDE-9001DFF6E8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267" y="2942466"/>
            <a:ext cx="360000" cy="360000"/>
          </a:xfrm>
          <a:prstGeom prst="rect">
            <a:avLst/>
          </a:prstGeom>
        </p:spPr>
      </p:pic>
      <p:pic>
        <p:nvPicPr>
          <p:cNvPr id="20" name="Picture 19" descr="A blue square with arrows pointing to the center&#10;&#10;Description automatically generated">
            <a:extLst>
              <a:ext uri="{FF2B5EF4-FFF2-40B4-BE49-F238E27FC236}">
                <a16:creationId xmlns:a16="http://schemas.microsoft.com/office/drawing/2014/main" id="{C43698DF-5F2C-8430-CE83-D78736C7D2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96" y="3591900"/>
            <a:ext cx="360000" cy="360000"/>
          </a:xfrm>
          <a:prstGeom prst="rect">
            <a:avLst/>
          </a:prstGeom>
        </p:spPr>
      </p:pic>
      <p:pic>
        <p:nvPicPr>
          <p:cNvPr id="21" name="Picture 20" descr="A blue square with arrows pointing to the center&#10;&#10;Description automatically generated">
            <a:extLst>
              <a:ext uri="{FF2B5EF4-FFF2-40B4-BE49-F238E27FC236}">
                <a16:creationId xmlns:a16="http://schemas.microsoft.com/office/drawing/2014/main" id="{DA27CF9F-7F2D-AD29-7239-EF3C2B0A7A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267" y="2279849"/>
            <a:ext cx="360000" cy="36000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7FE841DF-17AE-90DD-1003-F77B03133B1D}"/>
              </a:ext>
            </a:extLst>
          </p:cNvPr>
          <p:cNvSpPr txBox="1"/>
          <p:nvPr/>
        </p:nvSpPr>
        <p:spPr>
          <a:xfrm>
            <a:off x="8155356" y="1316519"/>
            <a:ext cx="546945" cy="2616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r"/>
            <a:r>
              <a:rPr lang="en-US" sz="1100" dirty="0">
                <a:latin typeface="+mn-lt"/>
              </a:rPr>
              <a:t>vBond</a:t>
            </a:r>
            <a:endParaRPr lang="en-SL" sz="1100" dirty="0" err="1">
              <a:latin typeface="+mn-lt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92994D1-CC62-B48E-5A98-D66CB6BF019F}"/>
              </a:ext>
            </a:extLst>
          </p:cNvPr>
          <p:cNvSpPr txBox="1"/>
          <p:nvPr/>
        </p:nvSpPr>
        <p:spPr>
          <a:xfrm>
            <a:off x="7650495" y="1311727"/>
            <a:ext cx="588623" cy="2616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100" dirty="0"/>
              <a:t>vSmart</a:t>
            </a:r>
            <a:endParaRPr lang="en-SL" sz="1100" dirty="0" err="1">
              <a:latin typeface="+mn-lt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8B953B2-7915-0B3F-FA83-A5C373BA360B}"/>
              </a:ext>
            </a:extLst>
          </p:cNvPr>
          <p:cNvSpPr txBox="1"/>
          <p:nvPr/>
        </p:nvSpPr>
        <p:spPr>
          <a:xfrm>
            <a:off x="7046018" y="1315517"/>
            <a:ext cx="713657" cy="2616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100" dirty="0"/>
              <a:t>vManage</a:t>
            </a:r>
            <a:endParaRPr lang="en-SL" sz="1100" dirty="0" err="1">
              <a:latin typeface="+mn-lt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6A235F9-0B1F-C3F0-9519-3D13349BEF37}"/>
              </a:ext>
            </a:extLst>
          </p:cNvPr>
          <p:cNvCxnSpPr>
            <a:cxnSpLocks/>
            <a:stCxn id="142" idx="1"/>
            <a:endCxn id="7" idx="3"/>
          </p:cNvCxnSpPr>
          <p:nvPr/>
        </p:nvCxnSpPr>
        <p:spPr>
          <a:xfrm flipH="1">
            <a:off x="4781739" y="1725533"/>
            <a:ext cx="1024909" cy="308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8CAB82E-59AF-10D1-E556-8B6E4F588AB8}"/>
              </a:ext>
            </a:extLst>
          </p:cNvPr>
          <p:cNvCxnSpPr>
            <a:cxnSpLocks/>
            <a:stCxn id="70" idx="1"/>
            <a:endCxn id="142" idx="3"/>
          </p:cNvCxnSpPr>
          <p:nvPr/>
        </p:nvCxnSpPr>
        <p:spPr>
          <a:xfrm flipH="1" flipV="1">
            <a:off x="6166648" y="1725533"/>
            <a:ext cx="1032699" cy="308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0" name="Picture 149" descr="A blue file cabinet with white lines&#10;&#10;Description automatically generated">
            <a:extLst>
              <a:ext uri="{FF2B5EF4-FFF2-40B4-BE49-F238E27FC236}">
                <a16:creationId xmlns:a16="http://schemas.microsoft.com/office/drawing/2014/main" id="{5D406E9A-B45E-F109-3DC5-7F4BDDFFFA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200" y="2066261"/>
            <a:ext cx="720000" cy="720000"/>
          </a:xfrm>
          <a:prstGeom prst="rect">
            <a:avLst/>
          </a:prstGeom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9D652D5-CEA3-7DFE-01C7-2F0B3A04A230}"/>
              </a:ext>
            </a:extLst>
          </p:cNvPr>
          <p:cNvCxnSpPr>
            <a:cxnSpLocks/>
          </p:cNvCxnSpPr>
          <p:nvPr/>
        </p:nvCxnSpPr>
        <p:spPr>
          <a:xfrm flipH="1" flipV="1">
            <a:off x="5986647" y="1748672"/>
            <a:ext cx="1" cy="316033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2" name="Picture 141" descr="A blue circular object with arrows&#10;&#10;Description automatically generated">
            <a:extLst>
              <a:ext uri="{FF2B5EF4-FFF2-40B4-BE49-F238E27FC236}">
                <a16:creationId xmlns:a16="http://schemas.microsoft.com/office/drawing/2014/main" id="{C29F74A8-5E8B-1A9B-3385-8875EE3B6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48" y="1545533"/>
            <a:ext cx="360000" cy="360000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CB0C4A10-D2BC-77FF-E102-8A522330733F}"/>
              </a:ext>
            </a:extLst>
          </p:cNvPr>
          <p:cNvSpPr txBox="1"/>
          <p:nvPr/>
        </p:nvSpPr>
        <p:spPr>
          <a:xfrm>
            <a:off x="5447754" y="2952543"/>
            <a:ext cx="1114729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Data Center</a:t>
            </a:r>
          </a:p>
          <a:p>
            <a:pPr algn="ctr"/>
            <a:r>
              <a:rPr lang="en-US" sz="1400" dirty="0"/>
              <a:t>Interconnect</a:t>
            </a:r>
            <a:endParaRPr lang="en-US" sz="1400" dirty="0">
              <a:latin typeface="+mn-lt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07C78E9-49FE-4C45-D1A1-1946A582F124}"/>
              </a:ext>
            </a:extLst>
          </p:cNvPr>
          <p:cNvSpPr txBox="1"/>
          <p:nvPr/>
        </p:nvSpPr>
        <p:spPr>
          <a:xfrm>
            <a:off x="6213365" y="2220050"/>
            <a:ext cx="704039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000" dirty="0">
                <a:latin typeface="+mn-lt"/>
              </a:rPr>
              <a:t>Arbitrator</a:t>
            </a:r>
          </a:p>
          <a:p>
            <a:r>
              <a:rPr lang="en-US" sz="1000" dirty="0">
                <a:latin typeface="+mn-lt"/>
              </a:rPr>
              <a:t>Machine</a:t>
            </a:r>
            <a:endParaRPr lang="en-SL" sz="1050" dirty="0" err="1">
              <a:latin typeface="+mn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953F44-DACF-F58A-0B3D-00C2877205C4}"/>
              </a:ext>
            </a:extLst>
          </p:cNvPr>
          <p:cNvCxnSpPr>
            <a:cxnSpLocks/>
            <a:stCxn id="70" idx="2"/>
            <a:endCxn id="33" idx="0"/>
          </p:cNvCxnSpPr>
          <p:nvPr/>
        </p:nvCxnSpPr>
        <p:spPr>
          <a:xfrm flipH="1">
            <a:off x="5992200" y="1908614"/>
            <a:ext cx="1387147" cy="4447726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C71BE2-8222-658F-F91E-F8D4640C7047}"/>
              </a:ext>
            </a:extLst>
          </p:cNvPr>
          <p:cNvCxnSpPr>
            <a:cxnSpLocks/>
            <a:stCxn id="71" idx="2"/>
            <a:endCxn id="33" idx="0"/>
          </p:cNvCxnSpPr>
          <p:nvPr/>
        </p:nvCxnSpPr>
        <p:spPr>
          <a:xfrm flipH="1">
            <a:off x="5992200" y="1908614"/>
            <a:ext cx="1933010" cy="4447726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0E4201-12C6-EDF9-774D-393518872509}"/>
              </a:ext>
            </a:extLst>
          </p:cNvPr>
          <p:cNvCxnSpPr>
            <a:cxnSpLocks/>
            <a:stCxn id="69" idx="2"/>
            <a:endCxn id="33" idx="0"/>
          </p:cNvCxnSpPr>
          <p:nvPr/>
        </p:nvCxnSpPr>
        <p:spPr>
          <a:xfrm flipH="1">
            <a:off x="5992200" y="1908614"/>
            <a:ext cx="2478873" cy="4447726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D4C29C-4F8C-99E9-8D6D-D796688D95DE}"/>
              </a:ext>
            </a:extLst>
          </p:cNvPr>
          <p:cNvSpPr txBox="1"/>
          <p:nvPr/>
        </p:nvSpPr>
        <p:spPr>
          <a:xfrm>
            <a:off x="5114697" y="3620204"/>
            <a:ext cx="1690049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+mn-lt"/>
              </a:rPr>
              <a:t>DTLS Connections to Secondary</a:t>
            </a:r>
            <a:endParaRPr lang="en-SL" sz="1600" b="1" dirty="0" err="1">
              <a:solidFill>
                <a:srgbClr val="002060"/>
              </a:solidFill>
              <a:latin typeface="+mn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25C3C9-E75A-AFBE-036C-C1EE01C8C1DE}"/>
              </a:ext>
            </a:extLst>
          </p:cNvPr>
          <p:cNvCxnSpPr>
            <a:cxnSpLocks/>
            <a:stCxn id="5" idx="1"/>
            <a:endCxn id="33" idx="3"/>
          </p:cNvCxnSpPr>
          <p:nvPr/>
        </p:nvCxnSpPr>
        <p:spPr>
          <a:xfrm flipH="1">
            <a:off x="6172200" y="5105414"/>
            <a:ext cx="3138139" cy="1430926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15222C-2EE5-AF35-9380-DB70E934E705}"/>
              </a:ext>
            </a:extLst>
          </p:cNvPr>
          <p:cNvSpPr txBox="1"/>
          <p:nvPr/>
        </p:nvSpPr>
        <p:spPr>
          <a:xfrm>
            <a:off x="7981369" y="5669528"/>
            <a:ext cx="1106521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002060"/>
                </a:solidFill>
                <a:latin typeface="+mn-lt"/>
              </a:rPr>
              <a:t>Persistent</a:t>
            </a:r>
          </a:p>
          <a:p>
            <a:pPr algn="ctr"/>
            <a:r>
              <a:rPr lang="en-US" sz="1400" b="1" dirty="0">
                <a:solidFill>
                  <a:srgbClr val="002060"/>
                </a:solidFill>
                <a:latin typeface="+mn-lt"/>
              </a:rPr>
              <a:t>IPsec Tunnel</a:t>
            </a:r>
            <a:endParaRPr lang="en-SL" sz="1400" b="1" dirty="0" err="1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0905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4BF69-3D78-3A03-41B6-5B0AD9B554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7662" indent="-342900">
              <a:buFont typeface="+mj-lt"/>
              <a:buAutoNum type="arabicPeriod"/>
            </a:pPr>
            <a:r>
              <a:rPr lang="en-US" sz="2400" dirty="0"/>
              <a:t>Navigate to Administration &gt; Disaster Recovery</a:t>
            </a:r>
          </a:p>
          <a:p>
            <a:pPr marL="347662" indent="-342900">
              <a:buFont typeface="+mj-lt"/>
              <a:buAutoNum type="arabicPeriod"/>
            </a:pPr>
            <a:r>
              <a:rPr lang="en-US" sz="2400" dirty="0"/>
              <a:t>Pause Disaster Recovery on primary vManage GUI</a:t>
            </a:r>
          </a:p>
          <a:p>
            <a:pPr marL="347662" indent="-342900">
              <a:buFont typeface="+mj-lt"/>
              <a:buAutoNum type="arabicPeriod"/>
            </a:pPr>
            <a:r>
              <a:rPr lang="en-US" sz="2400" dirty="0"/>
              <a:t>Click ‘Make Primary’ on the secondary vManage GUI</a:t>
            </a:r>
          </a:p>
          <a:p>
            <a:pPr marL="347662" indent="-342900">
              <a:buFont typeface="+mj-lt"/>
              <a:buAutoNum type="arabicPeriod"/>
            </a:pPr>
            <a:r>
              <a:rPr lang="en-US" sz="2400" dirty="0"/>
              <a:t>Resume Disaster Recovery on former secondary/new primary vManage</a:t>
            </a:r>
            <a:endParaRPr lang="en-SL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4915E2-CE11-1E9B-F9B6-7FB5A0D3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</p:spPr>
        <p:txBody>
          <a:bodyPr/>
          <a:lstStyle/>
          <a:p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Current Disaster Recovery Process | Manual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9CB6EF-2D78-8049-5944-483C8A7E5FE6}"/>
              </a:ext>
            </a:extLst>
          </p:cNvPr>
          <p:cNvGrpSpPr/>
          <p:nvPr/>
        </p:nvGrpSpPr>
        <p:grpSpPr>
          <a:xfrm>
            <a:off x="2176023" y="1585684"/>
            <a:ext cx="7830427" cy="4388076"/>
            <a:chOff x="2271516" y="1234962"/>
            <a:chExt cx="7830427" cy="43880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CBD068D-D95A-EB60-FFFB-E9B339FA1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1516" y="1234962"/>
              <a:ext cx="7639443" cy="4388076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D9198B6-364B-9E8B-C5E5-F96D29A54624}"/>
                </a:ext>
              </a:extLst>
            </p:cNvPr>
            <p:cNvSpPr/>
            <p:nvPr/>
          </p:nvSpPr>
          <p:spPr>
            <a:xfrm>
              <a:off x="8904514" y="3069771"/>
              <a:ext cx="1197429" cy="35922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L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F764628-E664-5300-7052-5126BC276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085" y="1423165"/>
            <a:ext cx="3376305" cy="471311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D8B22B2-66DE-E8FD-4522-3999B15668E3}"/>
              </a:ext>
            </a:extLst>
          </p:cNvPr>
          <p:cNvGrpSpPr/>
          <p:nvPr/>
        </p:nvGrpSpPr>
        <p:grpSpPr>
          <a:xfrm>
            <a:off x="1868270" y="2472924"/>
            <a:ext cx="8541426" cy="2254366"/>
            <a:chOff x="1868270" y="2472924"/>
            <a:chExt cx="8541426" cy="22543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275415-A331-F752-0980-2ABC01E8E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8270" y="2472924"/>
              <a:ext cx="8445934" cy="2254366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77FAE2-22F7-1587-20D7-1AB30DCD20D7}"/>
                </a:ext>
              </a:extLst>
            </p:cNvPr>
            <p:cNvSpPr/>
            <p:nvPr/>
          </p:nvSpPr>
          <p:spPr>
            <a:xfrm>
              <a:off x="7979449" y="2777778"/>
              <a:ext cx="2430247" cy="5529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L" dirty="0"/>
            </a:p>
          </p:txBody>
        </p:sp>
      </p:grpSp>
    </p:spTree>
    <p:extLst>
      <p:ext uri="{BB962C8B-B14F-4D97-AF65-F5344CB8AC3E}">
        <p14:creationId xmlns:p14="http://schemas.microsoft.com/office/powerpoint/2010/main" val="78464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841F-9303-41FF-80CB-D8892DDD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Current Disaster Recovery Process | Manual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48D5C-C39B-6925-72A2-0CBD3DED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16" y="1375108"/>
            <a:ext cx="8636444" cy="467384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1899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841F-9303-41FF-80CB-D8892DDD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Current Disaster Recovery Process | Automated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E25BB-A977-8EF4-3067-BD1D82E1B18B}"/>
              </a:ext>
            </a:extLst>
          </p:cNvPr>
          <p:cNvSpPr txBox="1">
            <a:spLocks/>
          </p:cNvSpPr>
          <p:nvPr/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/>
          <a:lstStyle>
            <a:lvl1pPr marL="228600" indent="-228600" algn="l" defTabSz="912261" rtl="0" eaLnBrk="1" fontAlgn="base" hangingPunct="1">
              <a:lnSpc>
                <a:spcPct val="95000"/>
              </a:lnSpc>
              <a:spcBef>
                <a:spcPts val="1433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458788" indent="-23018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Char char="•"/>
              <a:tabLst/>
              <a:defRPr lang="en-US" sz="1867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688975" indent="-223838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SzPct val="80000"/>
              <a:buFont typeface="Arial" charset="0"/>
              <a:buChar char="•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670967" indent="-226478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Char char="•"/>
              <a:defRPr lang="en-US" sz="1467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766214" indent="-226478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Char char="•"/>
              <a:defRPr lang="en-US" sz="1467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79" indent="-228588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61" indent="-228557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3" indent="0" algn="l" defTabSz="91434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4" indent="-228588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indent="-342900">
              <a:buFont typeface="+mj-lt"/>
              <a:buAutoNum type="arabicPeriod"/>
            </a:pPr>
            <a:r>
              <a:rPr lang="en-US" sz="2400" dirty="0"/>
              <a:t>Upon total failure of an intermediate node layer in the network path to the data center hosting the primary vManage, programmatically:</a:t>
            </a:r>
          </a:p>
          <a:p>
            <a:pPr marL="577850" lvl="1" indent="-342900">
              <a:buFont typeface="+mj-lt"/>
              <a:buAutoNum type="arabicPeriod"/>
            </a:pPr>
            <a:r>
              <a:rPr lang="en-US" sz="2267" dirty="0"/>
              <a:t>Pause DR telemetry from primary vManage to secondary vManage.</a:t>
            </a:r>
          </a:p>
          <a:p>
            <a:pPr marL="577850" lvl="1" indent="-342900">
              <a:buFont typeface="+mj-lt"/>
              <a:buAutoNum type="arabicPeriod"/>
            </a:pPr>
            <a:r>
              <a:rPr lang="en-US" sz="2267" dirty="0"/>
              <a:t>Make secondary vManage the new primary vManage.</a:t>
            </a:r>
          </a:p>
          <a:p>
            <a:pPr marL="577850" lvl="1" indent="-342900">
              <a:buFont typeface="+mj-lt"/>
              <a:buAutoNum type="arabicPeriod"/>
            </a:pPr>
            <a:r>
              <a:rPr lang="en-US" sz="2267" dirty="0"/>
              <a:t>Resume DR telemetry on the new primary vManage.</a:t>
            </a:r>
            <a:br>
              <a:rPr lang="en-US" sz="2267" dirty="0"/>
            </a:br>
            <a:endParaRPr lang="en-US" sz="2267" dirty="0"/>
          </a:p>
          <a:p>
            <a:pPr marL="347662" indent="-342900">
              <a:buFont typeface="+mj-lt"/>
              <a:buAutoNum type="arabicPeriod"/>
            </a:pPr>
            <a:r>
              <a:rPr lang="en-US" sz="2400" dirty="0"/>
              <a:t>Test expected outcomes for a successful DR failover</a:t>
            </a:r>
          </a:p>
          <a:p>
            <a:pPr marL="577850" lvl="1" indent="-342900">
              <a:buFont typeface="+mj-lt"/>
              <a:buAutoNum type="arabicPeriod"/>
            </a:pPr>
            <a:r>
              <a:rPr lang="en-US" sz="2267" dirty="0"/>
              <a:t>Ensure that the old DTLS connections between the </a:t>
            </a:r>
            <a:r>
              <a:rPr lang="en-US" sz="2267" dirty="0" err="1"/>
              <a:t>cEdge</a:t>
            </a:r>
            <a:r>
              <a:rPr lang="en-US" sz="2267" dirty="0"/>
              <a:t> routers and the former primary controllers are torn down, and new connections are established with the new primary controllers.</a:t>
            </a:r>
          </a:p>
          <a:p>
            <a:pPr marL="577850" lvl="1" indent="-342900">
              <a:buFont typeface="+mj-lt"/>
              <a:buAutoNum type="arabicPeriod"/>
            </a:pPr>
            <a:r>
              <a:rPr lang="en-US" sz="2267" dirty="0"/>
              <a:t>Ensure that the IPsec tunnel between </a:t>
            </a:r>
            <a:r>
              <a:rPr lang="en-US" sz="2267" dirty="0" err="1"/>
              <a:t>cEdge</a:t>
            </a:r>
            <a:r>
              <a:rPr lang="en-US" sz="2267" dirty="0"/>
              <a:t> routers are never down.</a:t>
            </a:r>
          </a:p>
        </p:txBody>
      </p:sp>
    </p:spTree>
    <p:extLst>
      <p:ext uri="{BB962C8B-B14F-4D97-AF65-F5344CB8AC3E}">
        <p14:creationId xmlns:p14="http://schemas.microsoft.com/office/powerpoint/2010/main" val="248166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69A9A-0581-AFA7-15B8-E4467E8D5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Automated Disaster Recovery of SDWAN Controllers</a:t>
            </a:r>
            <a:endParaRPr lang="en-S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8855280-2FAA-B11F-1E97-B37D10FEC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CiscoSansTT" panose="020B0503020201020303" pitchFamily="34" charset="0"/>
                <a:cs typeface="CiscoSansTT" panose="020B0503020201020303" pitchFamily="34" charset="0"/>
              </a:rPr>
              <a:t>Live Demonstration</a:t>
            </a:r>
            <a:endParaRPr lang="en-SL" dirty="0"/>
          </a:p>
        </p:txBody>
      </p:sp>
    </p:spTree>
    <p:extLst>
      <p:ext uri="{BB962C8B-B14F-4D97-AF65-F5344CB8AC3E}">
        <p14:creationId xmlns:p14="http://schemas.microsoft.com/office/powerpoint/2010/main" val="648206140"/>
      </p:ext>
    </p:extLst>
  </p:cSld>
  <p:clrMapOvr>
    <a:masterClrMapping/>
  </p:clrMapOvr>
</p:sld>
</file>

<file path=ppt/theme/theme1.xml><?xml version="1.0" encoding="utf-8"?>
<a:theme xmlns:a="http://schemas.openxmlformats.org/drawingml/2006/main" name="CX_Template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bIns="45720" rtlCol="0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X_Template" id="{D17D24BD-3D36-8D4D-B522-2A0E698A0671}" vid="{20DEBF23-6329-AF47-8B7B-77ECC7054F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317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CiscoSansTT</vt:lpstr>
      <vt:lpstr>CiscoSansTT ExtraLight</vt:lpstr>
      <vt:lpstr>CX_Template</vt:lpstr>
      <vt:lpstr>SDWAN Disaster Recovery Automation</vt:lpstr>
      <vt:lpstr>How Disaster Recovery Should be Setup</vt:lpstr>
      <vt:lpstr>Disaster Recovery Lab POC Setup</vt:lpstr>
      <vt:lpstr>Expected Outcomes after a Successful Disaster Recovery</vt:lpstr>
      <vt:lpstr>Expected Outcomes after a Successful Disaster Recovery</vt:lpstr>
      <vt:lpstr>Current Disaster Recovery Process | Manual</vt:lpstr>
      <vt:lpstr>Current Disaster Recovery Process | Manual</vt:lpstr>
      <vt:lpstr>Current Disaster Recovery Process | Automated</vt:lpstr>
      <vt:lpstr>Live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Rohan Dev (rodev)</dc:creator>
  <cp:lastModifiedBy>Rohan Dev (rodev)</cp:lastModifiedBy>
  <cp:revision>1</cp:revision>
  <dcterms:created xsi:type="dcterms:W3CDTF">2024-07-29T16:09:33Z</dcterms:created>
  <dcterms:modified xsi:type="dcterms:W3CDTF">2024-08-08T06:19:14Z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2024-07-29T16:35:58Z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0a96f572-d4c3-4aee-9624-ad1df12c8075</vt:lpwstr>
  </property>
  <property fmtid="{D5CDD505-2E9C-101B-9397-08002B2CF9AE}" pid="8" name="MSIP_Label_c8f49a32-fde3-48a5-9266-b5b0972a22dc_ContentBits">
    <vt:lpwstr>2</vt:lpwstr>
  </property>
  <property fmtid="{D5CDD505-2E9C-101B-9397-08002B2CF9AE}" pid="9" name="ClassificationContentMarkingFooterLocations">
    <vt:lpwstr>CX_Template:7</vt:lpwstr>
  </property>
  <property fmtid="{D5CDD505-2E9C-101B-9397-08002B2CF9AE}" pid="10" name="ClassificationContentMarkingFooterText">
    <vt:lpwstr>Cisco Confidential</vt:lpwstr>
  </property>
</Properties>
</file>