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45" r:id="rId2"/>
  </p:sldMasterIdLst>
  <p:notesMasterIdLst>
    <p:notesMasterId r:id="rId6"/>
  </p:notesMasterIdLst>
  <p:sldIdLst>
    <p:sldId id="304" r:id="rId3"/>
    <p:sldId id="305" r:id="rId4"/>
    <p:sldId id="3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cIntire" initials="msm [2]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8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6370" autoAdjust="0"/>
  </p:normalViewPr>
  <p:slideViewPr>
    <p:cSldViewPr snapToGrid="0" snapToObjects="1">
      <p:cViewPr varScale="1">
        <p:scale>
          <a:sx n="114" d="100"/>
          <a:sy n="114" d="100"/>
        </p:scale>
        <p:origin x="408" y="84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0BC45-E92F-D748-ADD0-7AAB978B721C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5306C-E7A7-3B4B-89F8-08CAA9991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B1CB4951-A781-4446-8E25-B0A196A22C4C}"/>
              </a:ext>
            </a:extLst>
          </p:cNvPr>
          <p:cNvSpPr/>
          <p:nvPr userDrawn="1"/>
        </p:nvSpPr>
        <p:spPr>
          <a:xfrm flipH="1" flipV="1">
            <a:off x="4485913" y="1"/>
            <a:ext cx="3632879" cy="2836017"/>
          </a:xfrm>
          <a:prstGeom prst="rtTriangle">
            <a:avLst/>
          </a:prstGeom>
          <a:solidFill>
            <a:schemeClr val="bg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5F40585-3063-4043-9682-334073476EBE}"/>
              </a:ext>
            </a:extLst>
          </p:cNvPr>
          <p:cNvSpPr/>
          <p:nvPr userDrawn="1"/>
        </p:nvSpPr>
        <p:spPr>
          <a:xfrm flipH="1">
            <a:off x="1288916" y="3776232"/>
            <a:ext cx="6829875" cy="3081769"/>
          </a:xfrm>
          <a:prstGeom prst="rtTriangle">
            <a:avLst/>
          </a:prstGeom>
          <a:solidFill>
            <a:schemeClr val="bg1">
              <a:alpha val="7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5DDA3063-7482-4580-986B-AF6E3C8096EA}"/>
              </a:ext>
            </a:extLst>
          </p:cNvPr>
          <p:cNvSpPr/>
          <p:nvPr userDrawn="1"/>
        </p:nvSpPr>
        <p:spPr>
          <a:xfrm flipH="1" flipV="1">
            <a:off x="2773809" y="0"/>
            <a:ext cx="5344980" cy="1516928"/>
          </a:xfrm>
          <a:prstGeom prst="rtTriangle">
            <a:avLst/>
          </a:prstGeom>
          <a:solidFill>
            <a:schemeClr val="bg1">
              <a:alpha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0BDF425-3D5D-4CF5-8513-47560F6664D2}"/>
              </a:ext>
            </a:extLst>
          </p:cNvPr>
          <p:cNvSpPr/>
          <p:nvPr userDrawn="1"/>
        </p:nvSpPr>
        <p:spPr>
          <a:xfrm flipH="1">
            <a:off x="3819680" y="3155596"/>
            <a:ext cx="4299123" cy="3708925"/>
          </a:xfrm>
          <a:prstGeom prst="rtTriangle">
            <a:avLst/>
          </a:prstGeom>
          <a:solidFill>
            <a:schemeClr val="bg1">
              <a:alpha val="79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7D2B5083-41D2-4E61-8715-ED3EFA128FF2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10371875" y="6189967"/>
            <a:ext cx="1413968" cy="319597"/>
            <a:chOff x="1728" y="1805"/>
            <a:chExt cx="2305" cy="521"/>
          </a:xfrm>
          <a:solidFill>
            <a:schemeClr val="accent1"/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D2281DF-786A-48C3-955F-DD80C03A5941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134834A-0A0C-4507-8599-4706A456E64D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pic>
        <p:nvPicPr>
          <p:cNvPr id="15" name="Picture 14" descr="offset_53125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50" y="0"/>
            <a:ext cx="10065124" cy="675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6182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7236982-0430-4B8F-A66A-734CE91CF85E}"/>
              </a:ext>
            </a:extLst>
          </p:cNvPr>
          <p:cNvSpPr/>
          <p:nvPr userDrawn="1"/>
        </p:nvSpPr>
        <p:spPr>
          <a:xfrm flipH="1" flipV="1">
            <a:off x="10740044" y="-3"/>
            <a:ext cx="1451949" cy="2959333"/>
          </a:xfrm>
          <a:prstGeom prst="rtTriangle">
            <a:avLst/>
          </a:prstGeom>
          <a:solidFill>
            <a:schemeClr val="bg2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3F2D2ED-FF9F-4EC0-B9FC-F26B7483CF98}"/>
              </a:ext>
            </a:extLst>
          </p:cNvPr>
          <p:cNvSpPr/>
          <p:nvPr userDrawn="1"/>
        </p:nvSpPr>
        <p:spPr>
          <a:xfrm flipH="1">
            <a:off x="10584597" y="5928824"/>
            <a:ext cx="1607400" cy="929177"/>
          </a:xfrm>
          <a:prstGeom prst="rtTriangle">
            <a:avLst/>
          </a:prstGeom>
          <a:solidFill>
            <a:schemeClr val="bg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F9F3DCA-89F6-489E-8A2F-9CAB3E4E1D73}"/>
              </a:ext>
            </a:extLst>
          </p:cNvPr>
          <p:cNvSpPr/>
          <p:nvPr userDrawn="1"/>
        </p:nvSpPr>
        <p:spPr>
          <a:xfrm flipH="1">
            <a:off x="11698823" y="5464235"/>
            <a:ext cx="493171" cy="1393765"/>
          </a:xfrm>
          <a:prstGeom prst="rtTriangle">
            <a:avLst/>
          </a:prstGeom>
          <a:solidFill>
            <a:schemeClr val="bg2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D10B874-668F-4FAD-A69D-46A63CD9F338}"/>
              </a:ext>
            </a:extLst>
          </p:cNvPr>
          <p:cNvSpPr/>
          <p:nvPr userDrawn="1"/>
        </p:nvSpPr>
        <p:spPr>
          <a:xfrm flipH="1" flipV="1">
            <a:off x="10008345" y="-8"/>
            <a:ext cx="2183647" cy="2072647"/>
          </a:xfrm>
          <a:prstGeom prst="rtTriangle">
            <a:avLst/>
          </a:prstGeom>
          <a:solidFill>
            <a:schemeClr val="bg2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272562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7236982-0430-4B8F-A66A-734CE91CF85E}"/>
              </a:ext>
            </a:extLst>
          </p:cNvPr>
          <p:cNvSpPr/>
          <p:nvPr userDrawn="1"/>
        </p:nvSpPr>
        <p:spPr>
          <a:xfrm flipH="1" flipV="1">
            <a:off x="10740044" y="-3"/>
            <a:ext cx="1451949" cy="2959333"/>
          </a:xfrm>
          <a:prstGeom prst="rtTriangle">
            <a:avLst/>
          </a:prstGeom>
          <a:solidFill>
            <a:schemeClr val="bg2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3F2D2ED-FF9F-4EC0-B9FC-F26B7483CF98}"/>
              </a:ext>
            </a:extLst>
          </p:cNvPr>
          <p:cNvSpPr/>
          <p:nvPr userDrawn="1"/>
        </p:nvSpPr>
        <p:spPr>
          <a:xfrm flipH="1">
            <a:off x="10584597" y="5928824"/>
            <a:ext cx="1607400" cy="929177"/>
          </a:xfrm>
          <a:prstGeom prst="rtTriangle">
            <a:avLst/>
          </a:prstGeom>
          <a:solidFill>
            <a:schemeClr val="bg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F9F3DCA-89F6-489E-8A2F-9CAB3E4E1D73}"/>
              </a:ext>
            </a:extLst>
          </p:cNvPr>
          <p:cNvSpPr/>
          <p:nvPr userDrawn="1"/>
        </p:nvSpPr>
        <p:spPr>
          <a:xfrm flipH="1">
            <a:off x="11698823" y="5464235"/>
            <a:ext cx="493171" cy="1393765"/>
          </a:xfrm>
          <a:prstGeom prst="rtTriangle">
            <a:avLst/>
          </a:prstGeom>
          <a:solidFill>
            <a:schemeClr val="bg2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D10B874-668F-4FAD-A69D-46A63CD9F338}"/>
              </a:ext>
            </a:extLst>
          </p:cNvPr>
          <p:cNvSpPr/>
          <p:nvPr userDrawn="1"/>
        </p:nvSpPr>
        <p:spPr>
          <a:xfrm flipH="1" flipV="1">
            <a:off x="10008345" y="-8"/>
            <a:ext cx="2183647" cy="2072647"/>
          </a:xfrm>
          <a:prstGeom prst="rtTriangle">
            <a:avLst/>
          </a:prstGeom>
          <a:solidFill>
            <a:schemeClr val="bg2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85D96A04-C603-4640-86A5-4299197EBE6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73462" y="6555796"/>
            <a:ext cx="2245077" cy="14362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is-IS" dirty="0"/>
              <a:t>2018</a:t>
            </a:r>
            <a:r>
              <a:rPr lang="en-US" dirty="0"/>
              <a:t> Teradata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FEF57F-1718-4C72-9ED6-040266E031D0}"/>
              </a:ext>
            </a:extLst>
          </p:cNvPr>
          <p:cNvSpPr/>
          <p:nvPr userDrawn="1"/>
        </p:nvSpPr>
        <p:spPr>
          <a:xfrm>
            <a:off x="846307" y="2652551"/>
            <a:ext cx="1938864" cy="1938864"/>
          </a:xfrm>
          <a:prstGeom prst="ellipse">
            <a:avLst/>
          </a:prstGeom>
          <a:noFill/>
          <a:ln w="6350" cap="flat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4B3A2B-F555-4443-80F0-0EF10C560CEF}"/>
              </a:ext>
            </a:extLst>
          </p:cNvPr>
          <p:cNvSpPr/>
          <p:nvPr userDrawn="1"/>
        </p:nvSpPr>
        <p:spPr>
          <a:xfrm>
            <a:off x="6379600" y="2655685"/>
            <a:ext cx="1932595" cy="1932595"/>
          </a:xfrm>
          <a:prstGeom prst="ellipse">
            <a:avLst/>
          </a:prstGeom>
          <a:noFill/>
          <a:ln w="6350" cap="flat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736D410-25A5-4007-A778-AC23150F8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44569" y="3505028"/>
            <a:ext cx="2403767" cy="233911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761C7BFD-9F2A-48A8-8348-C2479E249B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03059" y="3505028"/>
            <a:ext cx="2403767" cy="233911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32E5503-6C55-45A8-B265-5942FD136A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9988" y="3310103"/>
            <a:ext cx="1751501" cy="623760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42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AB5D7319-6559-47E5-9AB9-C3407079A5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0147" y="3310103"/>
            <a:ext cx="1751501" cy="623760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4267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</p:spTree>
    <p:extLst>
      <p:ext uri="{BB962C8B-B14F-4D97-AF65-F5344CB8AC3E}">
        <p14:creationId xmlns:p14="http://schemas.microsoft.com/office/powerpoint/2010/main" val="730188876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1353697C-6C3A-42BE-9200-C0E94CAF3D0A}"/>
              </a:ext>
            </a:extLst>
          </p:cNvPr>
          <p:cNvSpPr/>
          <p:nvPr userDrawn="1"/>
        </p:nvSpPr>
        <p:spPr>
          <a:xfrm flipH="1" flipV="1">
            <a:off x="9339309" y="-5"/>
            <a:ext cx="2852676" cy="1432268"/>
          </a:xfrm>
          <a:prstGeom prst="rtTriangle">
            <a:avLst/>
          </a:prstGeom>
          <a:solidFill>
            <a:schemeClr val="accent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882CD30-DE55-4EEB-94CE-E503E1F4E1D0}"/>
              </a:ext>
            </a:extLst>
          </p:cNvPr>
          <p:cNvSpPr/>
          <p:nvPr userDrawn="1"/>
        </p:nvSpPr>
        <p:spPr>
          <a:xfrm flipH="1">
            <a:off x="9481352" y="5196395"/>
            <a:ext cx="2710641" cy="1661604"/>
          </a:xfrm>
          <a:prstGeom prst="rtTriangle">
            <a:avLst/>
          </a:prstGeom>
          <a:solidFill>
            <a:schemeClr val="accent3"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919FB6DD-BC47-4471-8057-E91676527DB6}"/>
              </a:ext>
            </a:extLst>
          </p:cNvPr>
          <p:cNvSpPr/>
          <p:nvPr userDrawn="1"/>
        </p:nvSpPr>
        <p:spPr>
          <a:xfrm flipH="1">
            <a:off x="11027342" y="3537739"/>
            <a:ext cx="1164639" cy="3320260"/>
          </a:xfrm>
          <a:prstGeom prst="rtTriangle">
            <a:avLst/>
          </a:prstGeom>
          <a:solidFill>
            <a:schemeClr val="accent1">
              <a:alpha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8B9B986-FB12-4267-96F0-4E1290A3ABD0}"/>
              </a:ext>
            </a:extLst>
          </p:cNvPr>
          <p:cNvSpPr/>
          <p:nvPr userDrawn="1"/>
        </p:nvSpPr>
        <p:spPr>
          <a:xfrm flipH="1" flipV="1">
            <a:off x="10558509" y="-1"/>
            <a:ext cx="1633476" cy="2320032"/>
          </a:xfrm>
          <a:prstGeom prst="rtTriangle">
            <a:avLst/>
          </a:prstGeom>
          <a:solidFill>
            <a:schemeClr val="accent3">
              <a:alpha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211346AA-87C7-4651-B03F-D1FB52FA53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73462" y="6555796"/>
            <a:ext cx="2245077" cy="14362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is-IS" dirty="0"/>
              <a:t>2018</a:t>
            </a:r>
            <a:r>
              <a:rPr lang="en-US" dirty="0"/>
              <a:t> Teradata</a:t>
            </a:r>
          </a:p>
        </p:txBody>
      </p:sp>
    </p:spTree>
    <p:extLst>
      <p:ext uri="{BB962C8B-B14F-4D97-AF65-F5344CB8AC3E}">
        <p14:creationId xmlns:p14="http://schemas.microsoft.com/office/powerpoint/2010/main" val="1072821979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ansition Slide (Purpl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 Placeholder 286">
            <a:extLst>
              <a:ext uri="{FF2B5EF4-FFF2-40B4-BE49-F238E27FC236}">
                <a16:creationId xmlns:a16="http://schemas.microsoft.com/office/drawing/2014/main" id="{4D461FCE-8AFE-405E-97C1-66131C9974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3956" y="2929301"/>
            <a:ext cx="7552397" cy="77963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lang="en-US" sz="5333" dirty="0"/>
            </a:lvl1pPr>
          </a:lstStyle>
          <a:p>
            <a:pPr marL="0" lvl="0"/>
            <a:r>
              <a:rPr lang="en-US" dirty="0"/>
              <a:t>Segue slide</a:t>
            </a:r>
          </a:p>
        </p:txBody>
      </p:sp>
      <p:sp>
        <p:nvSpPr>
          <p:cNvPr id="191" name="Right Triangle 190">
            <a:extLst>
              <a:ext uri="{FF2B5EF4-FFF2-40B4-BE49-F238E27FC236}">
                <a16:creationId xmlns:a16="http://schemas.microsoft.com/office/drawing/2014/main" id="{8C28001E-04D6-4EC8-BED2-FA335235001D}"/>
              </a:ext>
            </a:extLst>
          </p:cNvPr>
          <p:cNvSpPr/>
          <p:nvPr userDrawn="1"/>
        </p:nvSpPr>
        <p:spPr>
          <a:xfrm flipH="1" flipV="1">
            <a:off x="10783410" y="-7"/>
            <a:ext cx="1408577" cy="5264515"/>
          </a:xfrm>
          <a:prstGeom prst="rtTriangle">
            <a:avLst/>
          </a:prstGeom>
          <a:solidFill>
            <a:schemeClr val="accent5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3" name="Right Triangle 192">
            <a:extLst>
              <a:ext uri="{FF2B5EF4-FFF2-40B4-BE49-F238E27FC236}">
                <a16:creationId xmlns:a16="http://schemas.microsoft.com/office/drawing/2014/main" id="{A4326DA9-E22B-4EC2-915C-61ACEB647187}"/>
              </a:ext>
            </a:extLst>
          </p:cNvPr>
          <p:cNvSpPr/>
          <p:nvPr userDrawn="1"/>
        </p:nvSpPr>
        <p:spPr>
          <a:xfrm flipH="1">
            <a:off x="7445023" y="3651957"/>
            <a:ext cx="4746971" cy="3206044"/>
          </a:xfrm>
          <a:prstGeom prst="rtTriangle">
            <a:avLst/>
          </a:prstGeom>
          <a:solidFill>
            <a:schemeClr val="accent5"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4" name="Right Triangle 7">
            <a:extLst>
              <a:ext uri="{FF2B5EF4-FFF2-40B4-BE49-F238E27FC236}">
                <a16:creationId xmlns:a16="http://schemas.microsoft.com/office/drawing/2014/main" id="{DCBE228F-956F-4125-839A-18FA3906CBED}"/>
              </a:ext>
            </a:extLst>
          </p:cNvPr>
          <p:cNvSpPr/>
          <p:nvPr userDrawn="1"/>
        </p:nvSpPr>
        <p:spPr>
          <a:xfrm flipH="1">
            <a:off x="11198099" y="3774348"/>
            <a:ext cx="993891" cy="3467475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5" name="Right Triangle 194">
            <a:extLst>
              <a:ext uri="{FF2B5EF4-FFF2-40B4-BE49-F238E27FC236}">
                <a16:creationId xmlns:a16="http://schemas.microsoft.com/office/drawing/2014/main" id="{34E3BA63-BB21-4735-9BBE-50AAB9F5696A}"/>
              </a:ext>
            </a:extLst>
          </p:cNvPr>
          <p:cNvSpPr/>
          <p:nvPr userDrawn="1"/>
        </p:nvSpPr>
        <p:spPr>
          <a:xfrm flipH="1">
            <a:off x="9219959" y="1433283"/>
            <a:ext cx="2972021" cy="5424717"/>
          </a:xfrm>
          <a:prstGeom prst="rtTriangle">
            <a:avLst/>
          </a:prstGeom>
          <a:solidFill>
            <a:schemeClr val="accent5">
              <a:alpha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6" name="Right Triangle 195">
            <a:extLst>
              <a:ext uri="{FF2B5EF4-FFF2-40B4-BE49-F238E27FC236}">
                <a16:creationId xmlns:a16="http://schemas.microsoft.com/office/drawing/2014/main" id="{280A739F-D912-4282-AC09-BD984EBF09E6}"/>
              </a:ext>
            </a:extLst>
          </p:cNvPr>
          <p:cNvSpPr/>
          <p:nvPr userDrawn="1"/>
        </p:nvSpPr>
        <p:spPr>
          <a:xfrm flipH="1" flipV="1">
            <a:off x="8647289" y="-3"/>
            <a:ext cx="3544696" cy="6699427"/>
          </a:xfrm>
          <a:prstGeom prst="rtTriangle">
            <a:avLst/>
          </a:prstGeom>
          <a:solidFill>
            <a:schemeClr val="accent5">
              <a:alpha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27DCFB71-B098-4E23-BEA7-35044439438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73462" y="6555796"/>
            <a:ext cx="2245077" cy="14362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is-IS" dirty="0"/>
              <a:t>2018</a:t>
            </a:r>
            <a:r>
              <a:rPr lang="en-US" dirty="0"/>
              <a:t> Teradata</a:t>
            </a:r>
          </a:p>
        </p:txBody>
      </p:sp>
    </p:spTree>
    <p:extLst>
      <p:ext uri="{BB962C8B-B14F-4D97-AF65-F5344CB8AC3E}">
        <p14:creationId xmlns:p14="http://schemas.microsoft.com/office/powerpoint/2010/main" val="15734566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ransition Slide (Purpl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 Placeholder 286">
            <a:extLst>
              <a:ext uri="{FF2B5EF4-FFF2-40B4-BE49-F238E27FC236}">
                <a16:creationId xmlns:a16="http://schemas.microsoft.com/office/drawing/2014/main" id="{4D461FCE-8AFE-405E-97C1-66131C9974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3956" y="2929301"/>
            <a:ext cx="7552397" cy="77963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lang="en-US" sz="5333" dirty="0"/>
            </a:lvl1pPr>
          </a:lstStyle>
          <a:p>
            <a:pPr marL="0" lvl="0"/>
            <a:r>
              <a:rPr lang="en-US" dirty="0"/>
              <a:t>Segue slide</a:t>
            </a:r>
          </a:p>
        </p:txBody>
      </p:sp>
      <p:sp>
        <p:nvSpPr>
          <p:cNvPr id="191" name="Right Triangle 190">
            <a:extLst>
              <a:ext uri="{FF2B5EF4-FFF2-40B4-BE49-F238E27FC236}">
                <a16:creationId xmlns:a16="http://schemas.microsoft.com/office/drawing/2014/main" id="{8C28001E-04D6-4EC8-BED2-FA335235001D}"/>
              </a:ext>
            </a:extLst>
          </p:cNvPr>
          <p:cNvSpPr/>
          <p:nvPr userDrawn="1"/>
        </p:nvSpPr>
        <p:spPr>
          <a:xfrm flipH="1" flipV="1">
            <a:off x="10783410" y="-7"/>
            <a:ext cx="1408577" cy="5264515"/>
          </a:xfrm>
          <a:prstGeom prst="rtTriangle">
            <a:avLst/>
          </a:prstGeom>
          <a:solidFill>
            <a:schemeClr val="accent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3" name="Right Triangle 192">
            <a:extLst>
              <a:ext uri="{FF2B5EF4-FFF2-40B4-BE49-F238E27FC236}">
                <a16:creationId xmlns:a16="http://schemas.microsoft.com/office/drawing/2014/main" id="{A4326DA9-E22B-4EC2-915C-61ACEB647187}"/>
              </a:ext>
            </a:extLst>
          </p:cNvPr>
          <p:cNvSpPr/>
          <p:nvPr userDrawn="1"/>
        </p:nvSpPr>
        <p:spPr>
          <a:xfrm flipH="1">
            <a:off x="7445023" y="3651957"/>
            <a:ext cx="4746971" cy="3206044"/>
          </a:xfrm>
          <a:prstGeom prst="rtTriangle">
            <a:avLst/>
          </a:prstGeom>
          <a:solidFill>
            <a:schemeClr val="accent1"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4" name="Right Triangle 7">
            <a:extLst>
              <a:ext uri="{FF2B5EF4-FFF2-40B4-BE49-F238E27FC236}">
                <a16:creationId xmlns:a16="http://schemas.microsoft.com/office/drawing/2014/main" id="{DCBE228F-956F-4125-839A-18FA3906CBED}"/>
              </a:ext>
            </a:extLst>
          </p:cNvPr>
          <p:cNvSpPr/>
          <p:nvPr userDrawn="1"/>
        </p:nvSpPr>
        <p:spPr>
          <a:xfrm flipH="1">
            <a:off x="11198099" y="3774348"/>
            <a:ext cx="993891" cy="3467475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5" name="Right Triangle 194">
            <a:extLst>
              <a:ext uri="{FF2B5EF4-FFF2-40B4-BE49-F238E27FC236}">
                <a16:creationId xmlns:a16="http://schemas.microsoft.com/office/drawing/2014/main" id="{34E3BA63-BB21-4735-9BBE-50AAB9F5696A}"/>
              </a:ext>
            </a:extLst>
          </p:cNvPr>
          <p:cNvSpPr/>
          <p:nvPr userDrawn="1"/>
        </p:nvSpPr>
        <p:spPr>
          <a:xfrm flipH="1">
            <a:off x="9219959" y="1433283"/>
            <a:ext cx="2972021" cy="5424717"/>
          </a:xfrm>
          <a:prstGeom prst="rtTriangle">
            <a:avLst/>
          </a:prstGeom>
          <a:solidFill>
            <a:schemeClr val="accent1">
              <a:alpha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6" name="Right Triangle 195">
            <a:extLst>
              <a:ext uri="{FF2B5EF4-FFF2-40B4-BE49-F238E27FC236}">
                <a16:creationId xmlns:a16="http://schemas.microsoft.com/office/drawing/2014/main" id="{280A739F-D912-4282-AC09-BD984EBF09E6}"/>
              </a:ext>
            </a:extLst>
          </p:cNvPr>
          <p:cNvSpPr/>
          <p:nvPr userDrawn="1"/>
        </p:nvSpPr>
        <p:spPr>
          <a:xfrm flipH="1" flipV="1">
            <a:off x="8647289" y="-3"/>
            <a:ext cx="3544696" cy="6699427"/>
          </a:xfrm>
          <a:prstGeom prst="rtTriangle">
            <a:avLst/>
          </a:prstGeom>
          <a:solidFill>
            <a:schemeClr val="accent1">
              <a:alpha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F85996B9-51F8-41F4-87A8-9BAFDDFB871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73462" y="6555796"/>
            <a:ext cx="2245077" cy="14362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is-IS" dirty="0"/>
              <a:t>2018</a:t>
            </a:r>
            <a:r>
              <a:rPr lang="en-US" dirty="0"/>
              <a:t> Teradata</a:t>
            </a:r>
          </a:p>
        </p:txBody>
      </p:sp>
    </p:spTree>
    <p:extLst>
      <p:ext uri="{BB962C8B-B14F-4D97-AF65-F5344CB8AC3E}">
        <p14:creationId xmlns:p14="http://schemas.microsoft.com/office/powerpoint/2010/main" val="1239526282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ransition Slide (Purpl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 Placeholder 286">
            <a:extLst>
              <a:ext uri="{FF2B5EF4-FFF2-40B4-BE49-F238E27FC236}">
                <a16:creationId xmlns:a16="http://schemas.microsoft.com/office/drawing/2014/main" id="{4D461FCE-8AFE-405E-97C1-66131C9974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3956" y="2929301"/>
            <a:ext cx="7552397" cy="77963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lang="en-US" sz="5333" dirty="0"/>
            </a:lvl1pPr>
          </a:lstStyle>
          <a:p>
            <a:pPr marL="0" lvl="0"/>
            <a:r>
              <a:rPr lang="en-US" dirty="0"/>
              <a:t>Segue slide</a:t>
            </a:r>
          </a:p>
        </p:txBody>
      </p:sp>
      <p:sp>
        <p:nvSpPr>
          <p:cNvPr id="191" name="Right Triangle 190">
            <a:extLst>
              <a:ext uri="{FF2B5EF4-FFF2-40B4-BE49-F238E27FC236}">
                <a16:creationId xmlns:a16="http://schemas.microsoft.com/office/drawing/2014/main" id="{8C28001E-04D6-4EC8-BED2-FA335235001D}"/>
              </a:ext>
            </a:extLst>
          </p:cNvPr>
          <p:cNvSpPr/>
          <p:nvPr userDrawn="1"/>
        </p:nvSpPr>
        <p:spPr>
          <a:xfrm flipH="1" flipV="1">
            <a:off x="10783410" y="-7"/>
            <a:ext cx="1408577" cy="5264515"/>
          </a:xfrm>
          <a:prstGeom prst="rtTriangle">
            <a:avLst/>
          </a:prstGeom>
          <a:solidFill>
            <a:schemeClr val="accent4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3" name="Right Triangle 192">
            <a:extLst>
              <a:ext uri="{FF2B5EF4-FFF2-40B4-BE49-F238E27FC236}">
                <a16:creationId xmlns:a16="http://schemas.microsoft.com/office/drawing/2014/main" id="{A4326DA9-E22B-4EC2-915C-61ACEB647187}"/>
              </a:ext>
            </a:extLst>
          </p:cNvPr>
          <p:cNvSpPr/>
          <p:nvPr userDrawn="1"/>
        </p:nvSpPr>
        <p:spPr>
          <a:xfrm flipH="1">
            <a:off x="7445023" y="3651957"/>
            <a:ext cx="4746971" cy="3206044"/>
          </a:xfrm>
          <a:prstGeom prst="rtTriangle">
            <a:avLst/>
          </a:prstGeom>
          <a:solidFill>
            <a:schemeClr val="accent4"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4" name="Right Triangle 7">
            <a:extLst>
              <a:ext uri="{FF2B5EF4-FFF2-40B4-BE49-F238E27FC236}">
                <a16:creationId xmlns:a16="http://schemas.microsoft.com/office/drawing/2014/main" id="{DCBE228F-956F-4125-839A-18FA3906CBED}"/>
              </a:ext>
            </a:extLst>
          </p:cNvPr>
          <p:cNvSpPr/>
          <p:nvPr userDrawn="1"/>
        </p:nvSpPr>
        <p:spPr>
          <a:xfrm flipH="1">
            <a:off x="11198099" y="3774348"/>
            <a:ext cx="993891" cy="3467475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5" name="Right Triangle 194">
            <a:extLst>
              <a:ext uri="{FF2B5EF4-FFF2-40B4-BE49-F238E27FC236}">
                <a16:creationId xmlns:a16="http://schemas.microsoft.com/office/drawing/2014/main" id="{34E3BA63-BB21-4735-9BBE-50AAB9F5696A}"/>
              </a:ext>
            </a:extLst>
          </p:cNvPr>
          <p:cNvSpPr/>
          <p:nvPr userDrawn="1"/>
        </p:nvSpPr>
        <p:spPr>
          <a:xfrm flipH="1">
            <a:off x="9219959" y="1433283"/>
            <a:ext cx="2972021" cy="5424717"/>
          </a:xfrm>
          <a:prstGeom prst="rtTriangle">
            <a:avLst/>
          </a:prstGeom>
          <a:solidFill>
            <a:schemeClr val="accent4">
              <a:alpha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6" name="Right Triangle 195">
            <a:extLst>
              <a:ext uri="{FF2B5EF4-FFF2-40B4-BE49-F238E27FC236}">
                <a16:creationId xmlns:a16="http://schemas.microsoft.com/office/drawing/2014/main" id="{280A739F-D912-4282-AC09-BD984EBF09E6}"/>
              </a:ext>
            </a:extLst>
          </p:cNvPr>
          <p:cNvSpPr/>
          <p:nvPr userDrawn="1"/>
        </p:nvSpPr>
        <p:spPr>
          <a:xfrm flipH="1" flipV="1">
            <a:off x="8647289" y="-3"/>
            <a:ext cx="3544696" cy="6699427"/>
          </a:xfrm>
          <a:prstGeom prst="rtTriangle">
            <a:avLst/>
          </a:prstGeom>
          <a:solidFill>
            <a:schemeClr val="accent4">
              <a:alpha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78D87E89-0D67-4792-98AF-01D2375C344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73462" y="6555796"/>
            <a:ext cx="2245077" cy="14362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is-IS" dirty="0"/>
              <a:t>2018</a:t>
            </a:r>
            <a:r>
              <a:rPr lang="en-US" dirty="0"/>
              <a:t> Teradata</a:t>
            </a:r>
          </a:p>
        </p:txBody>
      </p:sp>
    </p:spTree>
    <p:extLst>
      <p:ext uri="{BB962C8B-B14F-4D97-AF65-F5344CB8AC3E}">
        <p14:creationId xmlns:p14="http://schemas.microsoft.com/office/powerpoint/2010/main" val="166131899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Blee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icture Placeholder 285">
            <a:extLst>
              <a:ext uri="{FF2B5EF4-FFF2-40B4-BE49-F238E27FC236}">
                <a16:creationId xmlns:a16="http://schemas.microsoft.com/office/drawing/2014/main" id="{BF106CB0-922F-4F17-A129-53B5E926D8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5972248"/>
          </a:xfr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5651FF-9CFE-4F93-A5AE-24B14742C35B}"/>
              </a:ext>
            </a:extLst>
          </p:cNvPr>
          <p:cNvSpPr/>
          <p:nvPr userDrawn="1"/>
        </p:nvSpPr>
        <p:spPr>
          <a:xfrm>
            <a:off x="-2" y="1"/>
            <a:ext cx="10955851" cy="6857999"/>
          </a:xfrm>
          <a:prstGeom prst="rect">
            <a:avLst/>
          </a:prstGeom>
          <a:gradFill>
            <a:gsLst>
              <a:gs pos="17000">
                <a:schemeClr val="bg1">
                  <a:alpha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29A0D88A-2099-4230-A780-1E381A09EB68}"/>
              </a:ext>
            </a:extLst>
          </p:cNvPr>
          <p:cNvSpPr/>
          <p:nvPr userDrawn="1"/>
        </p:nvSpPr>
        <p:spPr>
          <a:xfrm flipH="1">
            <a:off x="8906933" y="5116515"/>
            <a:ext cx="3285064" cy="1741484"/>
          </a:xfrm>
          <a:prstGeom prst="rtTriangle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1" name="Right Triangle 7">
            <a:extLst>
              <a:ext uri="{FF2B5EF4-FFF2-40B4-BE49-F238E27FC236}">
                <a16:creationId xmlns:a16="http://schemas.microsoft.com/office/drawing/2014/main" id="{DF89136F-C60B-48E6-B397-85290B9070F3}"/>
              </a:ext>
            </a:extLst>
          </p:cNvPr>
          <p:cNvSpPr/>
          <p:nvPr userDrawn="1"/>
        </p:nvSpPr>
        <p:spPr>
          <a:xfrm flipH="1">
            <a:off x="10208944" y="5119514"/>
            <a:ext cx="1983051" cy="2122308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95F11FEB-E431-4136-9A8C-E188B910DC9B}"/>
              </a:ext>
            </a:extLst>
          </p:cNvPr>
          <p:cNvSpPr/>
          <p:nvPr userDrawn="1"/>
        </p:nvSpPr>
        <p:spPr>
          <a:xfrm flipH="1">
            <a:off x="10955866" y="4058356"/>
            <a:ext cx="1236119" cy="2799643"/>
          </a:xfrm>
          <a:prstGeom prst="rtTriangle">
            <a:avLst/>
          </a:prstGeom>
          <a:solidFill>
            <a:schemeClr val="accent4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7199EB74-60CF-4729-B811-BB946651628E}"/>
              </a:ext>
            </a:extLst>
          </p:cNvPr>
          <p:cNvSpPr/>
          <p:nvPr userDrawn="1"/>
        </p:nvSpPr>
        <p:spPr>
          <a:xfrm flipH="1" flipV="1">
            <a:off x="8822267" y="0"/>
            <a:ext cx="3369723" cy="3194755"/>
          </a:xfrm>
          <a:prstGeom prst="rtTriangle">
            <a:avLst/>
          </a:prstGeom>
          <a:solidFill>
            <a:schemeClr val="accent4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8720B61E-2EAF-4623-AB1E-7BD4D430C772}"/>
              </a:ext>
            </a:extLst>
          </p:cNvPr>
          <p:cNvSpPr/>
          <p:nvPr userDrawn="1"/>
        </p:nvSpPr>
        <p:spPr>
          <a:xfrm flipH="1" flipV="1">
            <a:off x="10509955" y="1"/>
            <a:ext cx="1682031" cy="4549423"/>
          </a:xfrm>
          <a:prstGeom prst="rtTriangle">
            <a:avLst/>
          </a:prstGeom>
          <a:solidFill>
            <a:schemeClr val="bg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6" name="Text Placeholder 286">
            <a:extLst>
              <a:ext uri="{FF2B5EF4-FFF2-40B4-BE49-F238E27FC236}">
                <a16:creationId xmlns:a16="http://schemas.microsoft.com/office/drawing/2014/main" id="{342B54B7-53EE-4337-A9AE-4D3603E73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6514" y="2274711"/>
            <a:ext cx="3251709" cy="345809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lang="en-US" sz="2667" dirty="0"/>
            </a:lvl1pPr>
          </a:lstStyle>
          <a:p>
            <a:pPr marL="0" lvl="0"/>
            <a:r>
              <a:rPr lang="en-US" dirty="0"/>
              <a:t>Short caption placeholder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E77A73-AC03-489E-B1C5-457EC77EC34A}"/>
              </a:ext>
            </a:extLst>
          </p:cNvPr>
          <p:cNvSpPr/>
          <p:nvPr userDrawn="1"/>
        </p:nvSpPr>
        <p:spPr>
          <a:xfrm>
            <a:off x="0" y="5972248"/>
            <a:ext cx="12191984" cy="8857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0D2F9E84-47A8-480D-AE76-4D3D748166A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73462" y="6555796"/>
            <a:ext cx="2245077" cy="14362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is-IS" dirty="0"/>
              <a:t>2018</a:t>
            </a:r>
            <a:r>
              <a:rPr lang="en-US" dirty="0"/>
              <a:t> Teradata</a:t>
            </a:r>
          </a:p>
        </p:txBody>
      </p:sp>
    </p:spTree>
    <p:extLst>
      <p:ext uri="{BB962C8B-B14F-4D97-AF65-F5344CB8AC3E}">
        <p14:creationId xmlns:p14="http://schemas.microsoft.com/office/powerpoint/2010/main" val="374856897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 Blee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icture Placeholder 285">
            <a:extLst>
              <a:ext uri="{FF2B5EF4-FFF2-40B4-BE49-F238E27FC236}">
                <a16:creationId xmlns:a16="http://schemas.microsoft.com/office/drawing/2014/main" id="{BF106CB0-922F-4F17-A129-53B5E926D8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5972248"/>
          </a:xfr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5651FF-9CFE-4F93-A5AE-24B14742C35B}"/>
              </a:ext>
            </a:extLst>
          </p:cNvPr>
          <p:cNvSpPr/>
          <p:nvPr userDrawn="1"/>
        </p:nvSpPr>
        <p:spPr>
          <a:xfrm>
            <a:off x="-2" y="2"/>
            <a:ext cx="10955851" cy="6857999"/>
          </a:xfrm>
          <a:prstGeom prst="rect">
            <a:avLst/>
          </a:prstGeom>
          <a:gradFill>
            <a:gsLst>
              <a:gs pos="17000">
                <a:schemeClr val="bg1">
                  <a:alpha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29A0D88A-2099-4230-A780-1E381A09EB68}"/>
              </a:ext>
            </a:extLst>
          </p:cNvPr>
          <p:cNvSpPr/>
          <p:nvPr userDrawn="1"/>
        </p:nvSpPr>
        <p:spPr>
          <a:xfrm flipH="1">
            <a:off x="8906933" y="5116515"/>
            <a:ext cx="3285064" cy="1741484"/>
          </a:xfrm>
          <a:prstGeom prst="rtTriangle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1" name="Right Triangle 7">
            <a:extLst>
              <a:ext uri="{FF2B5EF4-FFF2-40B4-BE49-F238E27FC236}">
                <a16:creationId xmlns:a16="http://schemas.microsoft.com/office/drawing/2014/main" id="{DF89136F-C60B-48E6-B397-85290B9070F3}"/>
              </a:ext>
            </a:extLst>
          </p:cNvPr>
          <p:cNvSpPr/>
          <p:nvPr userDrawn="1"/>
        </p:nvSpPr>
        <p:spPr>
          <a:xfrm flipH="1">
            <a:off x="10208944" y="5119514"/>
            <a:ext cx="1983051" cy="2122308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95F11FEB-E431-4136-9A8C-E188B910DC9B}"/>
              </a:ext>
            </a:extLst>
          </p:cNvPr>
          <p:cNvSpPr/>
          <p:nvPr userDrawn="1"/>
        </p:nvSpPr>
        <p:spPr>
          <a:xfrm flipH="1">
            <a:off x="10955866" y="4058356"/>
            <a:ext cx="1236119" cy="2799643"/>
          </a:xfrm>
          <a:prstGeom prst="rtTriangle">
            <a:avLst/>
          </a:prstGeom>
          <a:solidFill>
            <a:schemeClr val="accent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7199EB74-60CF-4729-B811-BB946651628E}"/>
              </a:ext>
            </a:extLst>
          </p:cNvPr>
          <p:cNvSpPr/>
          <p:nvPr userDrawn="1"/>
        </p:nvSpPr>
        <p:spPr>
          <a:xfrm flipH="1" flipV="1">
            <a:off x="8822267" y="0"/>
            <a:ext cx="3369723" cy="3194755"/>
          </a:xfrm>
          <a:prstGeom prst="rtTriangle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8720B61E-2EAF-4623-AB1E-7BD4D430C772}"/>
              </a:ext>
            </a:extLst>
          </p:cNvPr>
          <p:cNvSpPr/>
          <p:nvPr userDrawn="1"/>
        </p:nvSpPr>
        <p:spPr>
          <a:xfrm flipH="1" flipV="1">
            <a:off x="10509955" y="1"/>
            <a:ext cx="1682031" cy="4549423"/>
          </a:xfrm>
          <a:prstGeom prst="rtTriangle">
            <a:avLst/>
          </a:prstGeom>
          <a:solidFill>
            <a:schemeClr val="bg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Text Placeholder 286">
            <a:extLst>
              <a:ext uri="{FF2B5EF4-FFF2-40B4-BE49-F238E27FC236}">
                <a16:creationId xmlns:a16="http://schemas.microsoft.com/office/drawing/2014/main" id="{7C157667-41AC-4434-95DD-71FAF1CB0C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6514" y="2274711"/>
            <a:ext cx="3251709" cy="345809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lang="en-US" sz="2667" dirty="0"/>
            </a:lvl1pPr>
          </a:lstStyle>
          <a:p>
            <a:pPr marL="0" lvl="0"/>
            <a:r>
              <a:rPr lang="en-US" dirty="0"/>
              <a:t>Short caption placeholder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5951F3-B6B1-4F44-87B5-E6863D51C589}"/>
              </a:ext>
            </a:extLst>
          </p:cNvPr>
          <p:cNvSpPr/>
          <p:nvPr userDrawn="1"/>
        </p:nvSpPr>
        <p:spPr>
          <a:xfrm>
            <a:off x="0" y="5972248"/>
            <a:ext cx="12191984" cy="8857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6571AD30-717D-4D85-A0C4-9B04912F42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73462" y="6555796"/>
            <a:ext cx="2245077" cy="14362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is-IS" dirty="0"/>
              <a:t>2018</a:t>
            </a:r>
            <a:r>
              <a:rPr lang="en-US" dirty="0"/>
              <a:t> Teradata</a:t>
            </a:r>
          </a:p>
        </p:txBody>
      </p:sp>
    </p:spTree>
    <p:extLst>
      <p:ext uri="{BB962C8B-B14F-4D97-AF65-F5344CB8AC3E}">
        <p14:creationId xmlns:p14="http://schemas.microsoft.com/office/powerpoint/2010/main" val="498215177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ull Blee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icture Placeholder 285">
            <a:extLst>
              <a:ext uri="{FF2B5EF4-FFF2-40B4-BE49-F238E27FC236}">
                <a16:creationId xmlns:a16="http://schemas.microsoft.com/office/drawing/2014/main" id="{BF106CB0-922F-4F17-A129-53B5E926D8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5972248"/>
          </a:xfr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5651FF-9CFE-4F93-A5AE-24B14742C35B}"/>
              </a:ext>
            </a:extLst>
          </p:cNvPr>
          <p:cNvSpPr/>
          <p:nvPr userDrawn="1"/>
        </p:nvSpPr>
        <p:spPr>
          <a:xfrm>
            <a:off x="-2" y="1"/>
            <a:ext cx="10955851" cy="6857999"/>
          </a:xfrm>
          <a:prstGeom prst="rect">
            <a:avLst/>
          </a:prstGeom>
          <a:gradFill>
            <a:gsLst>
              <a:gs pos="17000">
                <a:schemeClr val="bg1">
                  <a:alpha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29A0D88A-2099-4230-A780-1E381A09EB68}"/>
              </a:ext>
            </a:extLst>
          </p:cNvPr>
          <p:cNvSpPr/>
          <p:nvPr userDrawn="1"/>
        </p:nvSpPr>
        <p:spPr>
          <a:xfrm flipH="1">
            <a:off x="8906933" y="5116515"/>
            <a:ext cx="3285064" cy="1741484"/>
          </a:xfrm>
          <a:prstGeom prst="rtTriangle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1" name="Right Triangle 7">
            <a:extLst>
              <a:ext uri="{FF2B5EF4-FFF2-40B4-BE49-F238E27FC236}">
                <a16:creationId xmlns:a16="http://schemas.microsoft.com/office/drawing/2014/main" id="{DF89136F-C60B-48E6-B397-85290B9070F3}"/>
              </a:ext>
            </a:extLst>
          </p:cNvPr>
          <p:cNvSpPr/>
          <p:nvPr userDrawn="1"/>
        </p:nvSpPr>
        <p:spPr>
          <a:xfrm flipH="1">
            <a:off x="10208944" y="5119514"/>
            <a:ext cx="1983051" cy="2122308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95F11FEB-E431-4136-9A8C-E188B910DC9B}"/>
              </a:ext>
            </a:extLst>
          </p:cNvPr>
          <p:cNvSpPr/>
          <p:nvPr userDrawn="1"/>
        </p:nvSpPr>
        <p:spPr>
          <a:xfrm flipH="1">
            <a:off x="10955866" y="4058356"/>
            <a:ext cx="1236119" cy="2799643"/>
          </a:xfrm>
          <a:prstGeom prst="rtTriangle">
            <a:avLst/>
          </a:prstGeom>
          <a:solidFill>
            <a:schemeClr val="accent5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7199EB74-60CF-4729-B811-BB946651628E}"/>
              </a:ext>
            </a:extLst>
          </p:cNvPr>
          <p:cNvSpPr/>
          <p:nvPr userDrawn="1"/>
        </p:nvSpPr>
        <p:spPr>
          <a:xfrm flipH="1" flipV="1">
            <a:off x="8822267" y="0"/>
            <a:ext cx="3369723" cy="3194755"/>
          </a:xfrm>
          <a:prstGeom prst="rtTriangle">
            <a:avLst/>
          </a:prstGeom>
          <a:solidFill>
            <a:schemeClr val="accent5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8720B61E-2EAF-4623-AB1E-7BD4D430C772}"/>
              </a:ext>
            </a:extLst>
          </p:cNvPr>
          <p:cNvSpPr/>
          <p:nvPr userDrawn="1"/>
        </p:nvSpPr>
        <p:spPr>
          <a:xfrm flipH="1" flipV="1">
            <a:off x="10509955" y="1"/>
            <a:ext cx="1682031" cy="4549423"/>
          </a:xfrm>
          <a:prstGeom prst="rtTriangle">
            <a:avLst/>
          </a:prstGeom>
          <a:solidFill>
            <a:schemeClr val="bg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Text Placeholder 286">
            <a:extLst>
              <a:ext uri="{FF2B5EF4-FFF2-40B4-BE49-F238E27FC236}">
                <a16:creationId xmlns:a16="http://schemas.microsoft.com/office/drawing/2014/main" id="{1DB4A179-62FB-4A60-A86A-19FF2E3AF8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6514" y="2274711"/>
            <a:ext cx="3251709" cy="345809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lang="en-US" sz="2667" dirty="0"/>
            </a:lvl1pPr>
          </a:lstStyle>
          <a:p>
            <a:pPr marL="0" lvl="0"/>
            <a:r>
              <a:rPr lang="en-US" dirty="0"/>
              <a:t>Short caption placeholder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949FE9-9EC8-453B-8A58-EECF73029961}"/>
              </a:ext>
            </a:extLst>
          </p:cNvPr>
          <p:cNvSpPr/>
          <p:nvPr userDrawn="1"/>
        </p:nvSpPr>
        <p:spPr>
          <a:xfrm>
            <a:off x="0" y="5972248"/>
            <a:ext cx="12191984" cy="8857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33D33F1B-BD28-462D-B487-0005021AE4D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73462" y="6555796"/>
            <a:ext cx="2245077" cy="14362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is-IS" dirty="0"/>
              <a:t>2018</a:t>
            </a:r>
            <a:r>
              <a:rPr lang="en-US" dirty="0"/>
              <a:t> Teradata</a:t>
            </a:r>
          </a:p>
        </p:txBody>
      </p:sp>
    </p:spTree>
    <p:extLst>
      <p:ext uri="{BB962C8B-B14F-4D97-AF65-F5344CB8AC3E}">
        <p14:creationId xmlns:p14="http://schemas.microsoft.com/office/powerpoint/2010/main" val="353171739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 (Teal)">
    <p:bg>
      <p:bgPr>
        <a:gradFill>
          <a:gsLst>
            <a:gs pos="0">
              <a:schemeClr val="accent4"/>
            </a:gs>
            <a:gs pos="100000">
              <a:schemeClr val="accent4">
                <a:lumMod val="5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ight Triangle 260">
            <a:extLst>
              <a:ext uri="{FF2B5EF4-FFF2-40B4-BE49-F238E27FC236}">
                <a16:creationId xmlns:a16="http://schemas.microsoft.com/office/drawing/2014/main" id="{55139198-83AF-44BE-9742-62BEC5F10F63}"/>
              </a:ext>
            </a:extLst>
          </p:cNvPr>
          <p:cNvSpPr/>
          <p:nvPr userDrawn="1"/>
        </p:nvSpPr>
        <p:spPr>
          <a:xfrm flipH="1">
            <a:off x="11198575" y="5533078"/>
            <a:ext cx="993423" cy="496711"/>
          </a:xfrm>
          <a:prstGeom prst="rtTriangle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2" name="Right Triangle 7">
            <a:extLst>
              <a:ext uri="{FF2B5EF4-FFF2-40B4-BE49-F238E27FC236}">
                <a16:creationId xmlns:a16="http://schemas.microsoft.com/office/drawing/2014/main" id="{576D83F5-B60F-475D-981D-A45C7EE27141}"/>
              </a:ext>
            </a:extLst>
          </p:cNvPr>
          <p:cNvSpPr/>
          <p:nvPr userDrawn="1"/>
        </p:nvSpPr>
        <p:spPr>
          <a:xfrm flipH="1">
            <a:off x="11198575" y="4291301"/>
            <a:ext cx="993421" cy="2644671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3" name="Right Triangle 262">
            <a:extLst>
              <a:ext uri="{FF2B5EF4-FFF2-40B4-BE49-F238E27FC236}">
                <a16:creationId xmlns:a16="http://schemas.microsoft.com/office/drawing/2014/main" id="{F7F4C5A3-7938-41BA-A239-9264AEED76F3}"/>
              </a:ext>
            </a:extLst>
          </p:cNvPr>
          <p:cNvSpPr/>
          <p:nvPr userDrawn="1"/>
        </p:nvSpPr>
        <p:spPr>
          <a:xfrm flipH="1">
            <a:off x="11887199" y="5284722"/>
            <a:ext cx="304795" cy="745065"/>
          </a:xfrm>
          <a:prstGeom prst="rtTriangle">
            <a:avLst/>
          </a:prstGeom>
          <a:solidFill>
            <a:schemeClr val="bg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4" name="Right Triangle 263">
            <a:extLst>
              <a:ext uri="{FF2B5EF4-FFF2-40B4-BE49-F238E27FC236}">
                <a16:creationId xmlns:a16="http://schemas.microsoft.com/office/drawing/2014/main" id="{3313BF40-5D20-4B7A-9A71-FAF023C83E33}"/>
              </a:ext>
            </a:extLst>
          </p:cNvPr>
          <p:cNvSpPr/>
          <p:nvPr userDrawn="1"/>
        </p:nvSpPr>
        <p:spPr>
          <a:xfrm flipH="1" flipV="1">
            <a:off x="10837334" y="-2"/>
            <a:ext cx="1354660" cy="3194756"/>
          </a:xfrm>
          <a:prstGeom prst="rtTriangle">
            <a:avLst/>
          </a:prstGeom>
          <a:solidFill>
            <a:schemeClr val="bg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5" name="Freeform 5">
            <a:extLst>
              <a:ext uri="{FF2B5EF4-FFF2-40B4-BE49-F238E27FC236}">
                <a16:creationId xmlns:a16="http://schemas.microsoft.com/office/drawing/2014/main" id="{D43E37CA-CF9C-408E-8D6F-3785E5E0DC8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-220069" y="977345"/>
            <a:ext cx="1495713" cy="1240060"/>
          </a:xfrm>
          <a:custGeom>
            <a:avLst/>
            <a:gdLst>
              <a:gd name="T0" fmla="*/ 1130 w 2960"/>
              <a:gd name="T1" fmla="*/ 2512 h 2512"/>
              <a:gd name="T2" fmla="*/ 0 w 2960"/>
              <a:gd name="T3" fmla="*/ 2512 h 2512"/>
              <a:gd name="T4" fmla="*/ 0 w 2960"/>
              <a:gd name="T5" fmla="*/ 1889 h 2512"/>
              <a:gd name="T6" fmla="*/ 146 w 2960"/>
              <a:gd name="T7" fmla="*/ 876 h 2512"/>
              <a:gd name="T8" fmla="*/ 637 w 2960"/>
              <a:gd name="T9" fmla="*/ 0 h 2512"/>
              <a:gd name="T10" fmla="*/ 1077 w 2960"/>
              <a:gd name="T11" fmla="*/ 346 h 2512"/>
              <a:gd name="T12" fmla="*/ 832 w 2960"/>
              <a:gd name="T13" fmla="*/ 763 h 2512"/>
              <a:gd name="T14" fmla="*/ 678 w 2960"/>
              <a:gd name="T15" fmla="*/ 1229 h 2512"/>
              <a:gd name="T16" fmla="*/ 1130 w 2960"/>
              <a:gd name="T17" fmla="*/ 1229 h 2512"/>
              <a:gd name="T18" fmla="*/ 1130 w 2960"/>
              <a:gd name="T19" fmla="*/ 2512 h 2512"/>
              <a:gd name="T20" fmla="*/ 2960 w 2960"/>
              <a:gd name="T21" fmla="*/ 2512 h 2512"/>
              <a:gd name="T22" fmla="*/ 1830 w 2960"/>
              <a:gd name="T23" fmla="*/ 2512 h 2512"/>
              <a:gd name="T24" fmla="*/ 1830 w 2960"/>
              <a:gd name="T25" fmla="*/ 1889 h 2512"/>
              <a:gd name="T26" fmla="*/ 1974 w 2960"/>
              <a:gd name="T27" fmla="*/ 876 h 2512"/>
              <a:gd name="T28" fmla="*/ 2467 w 2960"/>
              <a:gd name="T29" fmla="*/ 0 h 2512"/>
              <a:gd name="T30" fmla="*/ 2906 w 2960"/>
              <a:gd name="T31" fmla="*/ 346 h 2512"/>
              <a:gd name="T32" fmla="*/ 2662 w 2960"/>
              <a:gd name="T33" fmla="*/ 763 h 2512"/>
              <a:gd name="T34" fmla="*/ 2507 w 2960"/>
              <a:gd name="T35" fmla="*/ 1229 h 2512"/>
              <a:gd name="T36" fmla="*/ 2960 w 2960"/>
              <a:gd name="T37" fmla="*/ 1229 h 2512"/>
              <a:gd name="T38" fmla="*/ 2960 w 2960"/>
              <a:gd name="T39" fmla="*/ 2512 h 2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60" h="2512">
                <a:moveTo>
                  <a:pt x="1130" y="2512"/>
                </a:moveTo>
                <a:lnTo>
                  <a:pt x="0" y="2512"/>
                </a:lnTo>
                <a:lnTo>
                  <a:pt x="0" y="1889"/>
                </a:lnTo>
                <a:cubicBezTo>
                  <a:pt x="0" y="1498"/>
                  <a:pt x="49" y="1161"/>
                  <a:pt x="146" y="876"/>
                </a:cubicBezTo>
                <a:cubicBezTo>
                  <a:pt x="243" y="591"/>
                  <a:pt x="407" y="299"/>
                  <a:pt x="637" y="0"/>
                </a:cubicBezTo>
                <a:lnTo>
                  <a:pt x="1077" y="346"/>
                </a:lnTo>
                <a:cubicBezTo>
                  <a:pt x="966" y="507"/>
                  <a:pt x="885" y="646"/>
                  <a:pt x="832" y="763"/>
                </a:cubicBezTo>
                <a:cubicBezTo>
                  <a:pt x="780" y="879"/>
                  <a:pt x="728" y="1035"/>
                  <a:pt x="678" y="1229"/>
                </a:cubicBezTo>
                <a:lnTo>
                  <a:pt x="1130" y="1229"/>
                </a:lnTo>
                <a:lnTo>
                  <a:pt x="1130" y="2512"/>
                </a:lnTo>
                <a:close/>
                <a:moveTo>
                  <a:pt x="2960" y="2512"/>
                </a:moveTo>
                <a:lnTo>
                  <a:pt x="1830" y="2512"/>
                </a:lnTo>
                <a:lnTo>
                  <a:pt x="1830" y="1889"/>
                </a:lnTo>
                <a:cubicBezTo>
                  <a:pt x="1830" y="1498"/>
                  <a:pt x="1878" y="1161"/>
                  <a:pt x="1974" y="876"/>
                </a:cubicBezTo>
                <a:cubicBezTo>
                  <a:pt x="2069" y="591"/>
                  <a:pt x="2234" y="299"/>
                  <a:pt x="2467" y="0"/>
                </a:cubicBezTo>
                <a:lnTo>
                  <a:pt x="2906" y="346"/>
                </a:lnTo>
                <a:cubicBezTo>
                  <a:pt x="2796" y="507"/>
                  <a:pt x="2714" y="646"/>
                  <a:pt x="2662" y="763"/>
                </a:cubicBezTo>
                <a:cubicBezTo>
                  <a:pt x="2610" y="879"/>
                  <a:pt x="2558" y="1035"/>
                  <a:pt x="2507" y="1229"/>
                </a:cubicBezTo>
                <a:lnTo>
                  <a:pt x="2960" y="1229"/>
                </a:lnTo>
                <a:lnTo>
                  <a:pt x="2960" y="2512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121920" tIns="121920" rIns="12192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64647-532E-4D2A-8A85-AFCF7E162AE6}"/>
              </a:ext>
            </a:extLst>
          </p:cNvPr>
          <p:cNvSpPr/>
          <p:nvPr userDrawn="1"/>
        </p:nvSpPr>
        <p:spPr>
          <a:xfrm>
            <a:off x="0" y="5972248"/>
            <a:ext cx="12191984" cy="8857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37D2E85B-3100-45C1-A5B4-43ACADE0B76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73462" y="6555796"/>
            <a:ext cx="2245077" cy="14362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is-IS" dirty="0"/>
              <a:t>2018</a:t>
            </a:r>
            <a:r>
              <a:rPr lang="en-US" dirty="0"/>
              <a:t> Teradata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26A4D-6317-4A79-9B5A-14AF848713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3670" y="1948070"/>
            <a:ext cx="10164905" cy="2343231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0"/>
              </a:spcAft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81B47C6-D77D-4B77-AE28-FE401D6033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3670" y="4514770"/>
            <a:ext cx="10164905" cy="512113"/>
          </a:xfrm>
        </p:spPr>
        <p:txBody>
          <a:bodyPr anchor="ctr"/>
          <a:lstStyle>
            <a:lvl1pPr marL="0" indent="0">
              <a:spcBef>
                <a:spcPts val="2400"/>
              </a:spcBef>
              <a:spcAft>
                <a:spcPts val="0"/>
              </a:spcAft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738771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peaker Slide (Single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 Placeholder 287">
            <a:extLst>
              <a:ext uri="{FF2B5EF4-FFF2-40B4-BE49-F238E27FC236}">
                <a16:creationId xmlns:a16="http://schemas.microsoft.com/office/drawing/2014/main" id="{FCEBD4AC-B584-4BE2-A66E-A3377D773A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3636" y="2591175"/>
            <a:ext cx="6246521" cy="1604478"/>
          </a:xfrm>
          <a:noFill/>
        </p:spPr>
        <p:txBody>
          <a:bodyPr wrap="square" lIns="0" tIns="91440" rIns="182880" bIns="9144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4267" b="1">
                <a:solidFill>
                  <a:schemeClr val="accent4"/>
                </a:solidFill>
              </a:defRPr>
            </a:lvl1pPr>
            <a:lvl2pPr marL="0" marR="0" indent="0" algn="l" defTabSz="1219170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33" b="1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2933"/>
            </a:lvl5pPr>
            <a:lvl6pPr>
              <a:spcBef>
                <a:spcPts val="0"/>
              </a:spcBef>
              <a:spcAft>
                <a:spcPts val="0"/>
              </a:spcAft>
              <a:defRPr sz="1600"/>
            </a:lvl6pPr>
            <a:lvl7pPr>
              <a:defRPr sz="3467"/>
            </a:lvl7pPr>
            <a:lvl8pPr>
              <a:defRPr sz="1600"/>
            </a:lvl8pPr>
          </a:lstStyle>
          <a:p>
            <a:pPr lvl="0"/>
            <a:r>
              <a:rPr lang="en-US" dirty="0"/>
              <a:t>Speaker Full Name</a:t>
            </a:r>
          </a:p>
          <a:p>
            <a:pPr lvl="1"/>
            <a:r>
              <a:rPr lang="en-US" dirty="0"/>
              <a:t>Speaker Title</a:t>
            </a:r>
          </a:p>
          <a:p>
            <a:pPr lvl="5"/>
            <a:r>
              <a:rPr lang="en-US" sz="2133" dirty="0">
                <a:solidFill>
                  <a:srgbClr val="3C3C3B"/>
                </a:solidFill>
              </a:rPr>
              <a:t>Consulting &amp; Support Services</a:t>
            </a:r>
            <a:endParaRPr lang="en-US" dirty="0"/>
          </a:p>
        </p:txBody>
      </p:sp>
      <p:pic>
        <p:nvPicPr>
          <p:cNvPr id="297" name="Picture 296" descr="A close up of a sign&#10;&#10;Description generated with high confidence">
            <a:extLst>
              <a:ext uri="{FF2B5EF4-FFF2-40B4-BE49-F238E27FC236}">
                <a16:creationId xmlns:a16="http://schemas.microsoft.com/office/drawing/2014/main" id="{9CCD9263-1F0E-4E26-B70D-D23F76902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3112" y="6284779"/>
            <a:ext cx="1234088" cy="491349"/>
          </a:xfrm>
          <a:prstGeom prst="rect">
            <a:avLst/>
          </a:prstGeom>
        </p:spPr>
      </p:pic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4A7669EF-5482-404A-A65F-4B19CE311E63}"/>
              </a:ext>
            </a:extLst>
          </p:cNvPr>
          <p:cNvSpPr/>
          <p:nvPr userDrawn="1"/>
        </p:nvSpPr>
        <p:spPr>
          <a:xfrm flipH="1">
            <a:off x="8906933" y="5116515"/>
            <a:ext cx="3285064" cy="1741484"/>
          </a:xfrm>
          <a:prstGeom prst="rtTriangl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14" name="Right Triangle 7">
            <a:extLst>
              <a:ext uri="{FF2B5EF4-FFF2-40B4-BE49-F238E27FC236}">
                <a16:creationId xmlns:a16="http://schemas.microsoft.com/office/drawing/2014/main" id="{04B3D987-4AD6-401B-A7FC-6A68BBBA0945}"/>
              </a:ext>
            </a:extLst>
          </p:cNvPr>
          <p:cNvSpPr/>
          <p:nvPr userDrawn="1"/>
        </p:nvSpPr>
        <p:spPr>
          <a:xfrm flipH="1">
            <a:off x="10208944" y="5119514"/>
            <a:ext cx="1983051" cy="2122308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accent1">
              <a:alpha val="9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15" name="Right Triangle 114">
            <a:extLst>
              <a:ext uri="{FF2B5EF4-FFF2-40B4-BE49-F238E27FC236}">
                <a16:creationId xmlns:a16="http://schemas.microsoft.com/office/drawing/2014/main" id="{9853E191-9F3C-4929-9B6D-9A161707D5E4}"/>
              </a:ext>
            </a:extLst>
          </p:cNvPr>
          <p:cNvSpPr/>
          <p:nvPr userDrawn="1"/>
        </p:nvSpPr>
        <p:spPr>
          <a:xfrm flipH="1">
            <a:off x="10750677" y="3537739"/>
            <a:ext cx="1441304" cy="3320260"/>
          </a:xfrm>
          <a:prstGeom prst="rtTriangle">
            <a:avLst/>
          </a:prstGeom>
          <a:solidFill>
            <a:schemeClr val="tx2">
              <a:alpha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38CEA806-5A3C-4D3E-872C-9FB2B91D94D8}"/>
              </a:ext>
            </a:extLst>
          </p:cNvPr>
          <p:cNvSpPr/>
          <p:nvPr userDrawn="1"/>
        </p:nvSpPr>
        <p:spPr>
          <a:xfrm flipH="1" flipV="1">
            <a:off x="10839526" y="0"/>
            <a:ext cx="1352463" cy="3194755"/>
          </a:xfrm>
          <a:prstGeom prst="rtTriangle">
            <a:avLst/>
          </a:prstGeom>
          <a:gradFill>
            <a:gsLst>
              <a:gs pos="100000">
                <a:schemeClr val="accent5"/>
              </a:gs>
              <a:gs pos="0">
                <a:schemeClr val="accent3"/>
              </a:gs>
            </a:gsLst>
            <a:lin ang="96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17" name="Picture Placeholder 284">
            <a:extLst>
              <a:ext uri="{FF2B5EF4-FFF2-40B4-BE49-F238E27FC236}">
                <a16:creationId xmlns:a16="http://schemas.microsoft.com/office/drawing/2014/main" id="{A56CBCC8-D2F6-479A-81B7-AE0A4A3305A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073427" y="894772"/>
            <a:ext cx="5952720" cy="4762899"/>
          </a:xfrm>
          <a:prstGeom prst="parallelogram">
            <a:avLst>
              <a:gd name="adj" fmla="val 20727"/>
            </a:avLst>
          </a:prstGeom>
          <a:solidFill>
            <a:schemeClr val="bg1"/>
          </a:solidFill>
          <a:ln w="25400">
            <a:solidFill>
              <a:schemeClr val="accent4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00252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Quote (Teal)">
    <p:bg>
      <p:bgPr>
        <a:gradFill>
          <a:gsLst>
            <a:gs pos="0">
              <a:schemeClr val="accent1"/>
            </a:gs>
            <a:gs pos="100000">
              <a:schemeClr val="accent3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ight Triangle 260">
            <a:extLst>
              <a:ext uri="{FF2B5EF4-FFF2-40B4-BE49-F238E27FC236}">
                <a16:creationId xmlns:a16="http://schemas.microsoft.com/office/drawing/2014/main" id="{55139198-83AF-44BE-9742-62BEC5F10F63}"/>
              </a:ext>
            </a:extLst>
          </p:cNvPr>
          <p:cNvSpPr/>
          <p:nvPr userDrawn="1"/>
        </p:nvSpPr>
        <p:spPr>
          <a:xfrm flipH="1">
            <a:off x="11198575" y="5533078"/>
            <a:ext cx="993423" cy="496711"/>
          </a:xfrm>
          <a:prstGeom prst="rtTriangle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2" name="Right Triangle 7">
            <a:extLst>
              <a:ext uri="{FF2B5EF4-FFF2-40B4-BE49-F238E27FC236}">
                <a16:creationId xmlns:a16="http://schemas.microsoft.com/office/drawing/2014/main" id="{576D83F5-B60F-475D-981D-A45C7EE27141}"/>
              </a:ext>
            </a:extLst>
          </p:cNvPr>
          <p:cNvSpPr/>
          <p:nvPr userDrawn="1"/>
        </p:nvSpPr>
        <p:spPr>
          <a:xfrm flipH="1">
            <a:off x="11198575" y="4291301"/>
            <a:ext cx="993421" cy="2644671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3" name="Right Triangle 262">
            <a:extLst>
              <a:ext uri="{FF2B5EF4-FFF2-40B4-BE49-F238E27FC236}">
                <a16:creationId xmlns:a16="http://schemas.microsoft.com/office/drawing/2014/main" id="{F7F4C5A3-7938-41BA-A239-9264AEED76F3}"/>
              </a:ext>
            </a:extLst>
          </p:cNvPr>
          <p:cNvSpPr/>
          <p:nvPr userDrawn="1"/>
        </p:nvSpPr>
        <p:spPr>
          <a:xfrm flipH="1">
            <a:off x="11887199" y="5284722"/>
            <a:ext cx="304795" cy="745065"/>
          </a:xfrm>
          <a:prstGeom prst="rtTriangle">
            <a:avLst/>
          </a:prstGeom>
          <a:solidFill>
            <a:schemeClr val="bg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4" name="Right Triangle 263">
            <a:extLst>
              <a:ext uri="{FF2B5EF4-FFF2-40B4-BE49-F238E27FC236}">
                <a16:creationId xmlns:a16="http://schemas.microsoft.com/office/drawing/2014/main" id="{3313BF40-5D20-4B7A-9A71-FAF023C83E33}"/>
              </a:ext>
            </a:extLst>
          </p:cNvPr>
          <p:cNvSpPr/>
          <p:nvPr userDrawn="1"/>
        </p:nvSpPr>
        <p:spPr>
          <a:xfrm flipH="1" flipV="1">
            <a:off x="10837334" y="-2"/>
            <a:ext cx="1354660" cy="3194756"/>
          </a:xfrm>
          <a:prstGeom prst="rtTriangle">
            <a:avLst/>
          </a:prstGeom>
          <a:solidFill>
            <a:schemeClr val="bg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5" name="Freeform 5">
            <a:extLst>
              <a:ext uri="{FF2B5EF4-FFF2-40B4-BE49-F238E27FC236}">
                <a16:creationId xmlns:a16="http://schemas.microsoft.com/office/drawing/2014/main" id="{D43E37CA-CF9C-408E-8D6F-3785E5E0DC8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-220069" y="977345"/>
            <a:ext cx="1495713" cy="1240060"/>
          </a:xfrm>
          <a:custGeom>
            <a:avLst/>
            <a:gdLst>
              <a:gd name="T0" fmla="*/ 1130 w 2960"/>
              <a:gd name="T1" fmla="*/ 2512 h 2512"/>
              <a:gd name="T2" fmla="*/ 0 w 2960"/>
              <a:gd name="T3" fmla="*/ 2512 h 2512"/>
              <a:gd name="T4" fmla="*/ 0 w 2960"/>
              <a:gd name="T5" fmla="*/ 1889 h 2512"/>
              <a:gd name="T6" fmla="*/ 146 w 2960"/>
              <a:gd name="T7" fmla="*/ 876 h 2512"/>
              <a:gd name="T8" fmla="*/ 637 w 2960"/>
              <a:gd name="T9" fmla="*/ 0 h 2512"/>
              <a:gd name="T10" fmla="*/ 1077 w 2960"/>
              <a:gd name="T11" fmla="*/ 346 h 2512"/>
              <a:gd name="T12" fmla="*/ 832 w 2960"/>
              <a:gd name="T13" fmla="*/ 763 h 2512"/>
              <a:gd name="T14" fmla="*/ 678 w 2960"/>
              <a:gd name="T15" fmla="*/ 1229 h 2512"/>
              <a:gd name="T16" fmla="*/ 1130 w 2960"/>
              <a:gd name="T17" fmla="*/ 1229 h 2512"/>
              <a:gd name="T18" fmla="*/ 1130 w 2960"/>
              <a:gd name="T19" fmla="*/ 2512 h 2512"/>
              <a:gd name="T20" fmla="*/ 2960 w 2960"/>
              <a:gd name="T21" fmla="*/ 2512 h 2512"/>
              <a:gd name="T22" fmla="*/ 1830 w 2960"/>
              <a:gd name="T23" fmla="*/ 2512 h 2512"/>
              <a:gd name="T24" fmla="*/ 1830 w 2960"/>
              <a:gd name="T25" fmla="*/ 1889 h 2512"/>
              <a:gd name="T26" fmla="*/ 1974 w 2960"/>
              <a:gd name="T27" fmla="*/ 876 h 2512"/>
              <a:gd name="T28" fmla="*/ 2467 w 2960"/>
              <a:gd name="T29" fmla="*/ 0 h 2512"/>
              <a:gd name="T30" fmla="*/ 2906 w 2960"/>
              <a:gd name="T31" fmla="*/ 346 h 2512"/>
              <a:gd name="T32" fmla="*/ 2662 w 2960"/>
              <a:gd name="T33" fmla="*/ 763 h 2512"/>
              <a:gd name="T34" fmla="*/ 2507 w 2960"/>
              <a:gd name="T35" fmla="*/ 1229 h 2512"/>
              <a:gd name="T36" fmla="*/ 2960 w 2960"/>
              <a:gd name="T37" fmla="*/ 1229 h 2512"/>
              <a:gd name="T38" fmla="*/ 2960 w 2960"/>
              <a:gd name="T39" fmla="*/ 2512 h 2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60" h="2512">
                <a:moveTo>
                  <a:pt x="1130" y="2512"/>
                </a:moveTo>
                <a:lnTo>
                  <a:pt x="0" y="2512"/>
                </a:lnTo>
                <a:lnTo>
                  <a:pt x="0" y="1889"/>
                </a:lnTo>
                <a:cubicBezTo>
                  <a:pt x="0" y="1498"/>
                  <a:pt x="49" y="1161"/>
                  <a:pt x="146" y="876"/>
                </a:cubicBezTo>
                <a:cubicBezTo>
                  <a:pt x="243" y="591"/>
                  <a:pt x="407" y="299"/>
                  <a:pt x="637" y="0"/>
                </a:cubicBezTo>
                <a:lnTo>
                  <a:pt x="1077" y="346"/>
                </a:lnTo>
                <a:cubicBezTo>
                  <a:pt x="966" y="507"/>
                  <a:pt x="885" y="646"/>
                  <a:pt x="832" y="763"/>
                </a:cubicBezTo>
                <a:cubicBezTo>
                  <a:pt x="780" y="879"/>
                  <a:pt x="728" y="1035"/>
                  <a:pt x="678" y="1229"/>
                </a:cubicBezTo>
                <a:lnTo>
                  <a:pt x="1130" y="1229"/>
                </a:lnTo>
                <a:lnTo>
                  <a:pt x="1130" y="2512"/>
                </a:lnTo>
                <a:close/>
                <a:moveTo>
                  <a:pt x="2960" y="2512"/>
                </a:moveTo>
                <a:lnTo>
                  <a:pt x="1830" y="2512"/>
                </a:lnTo>
                <a:lnTo>
                  <a:pt x="1830" y="1889"/>
                </a:lnTo>
                <a:cubicBezTo>
                  <a:pt x="1830" y="1498"/>
                  <a:pt x="1878" y="1161"/>
                  <a:pt x="1974" y="876"/>
                </a:cubicBezTo>
                <a:cubicBezTo>
                  <a:pt x="2069" y="591"/>
                  <a:pt x="2234" y="299"/>
                  <a:pt x="2467" y="0"/>
                </a:cubicBezTo>
                <a:lnTo>
                  <a:pt x="2906" y="346"/>
                </a:lnTo>
                <a:cubicBezTo>
                  <a:pt x="2796" y="507"/>
                  <a:pt x="2714" y="646"/>
                  <a:pt x="2662" y="763"/>
                </a:cubicBezTo>
                <a:cubicBezTo>
                  <a:pt x="2610" y="879"/>
                  <a:pt x="2558" y="1035"/>
                  <a:pt x="2507" y="1229"/>
                </a:cubicBezTo>
                <a:lnTo>
                  <a:pt x="2960" y="1229"/>
                </a:lnTo>
                <a:lnTo>
                  <a:pt x="2960" y="2512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121920" tIns="121920" rIns="12192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64647-532E-4D2A-8A85-AFCF7E162AE6}"/>
              </a:ext>
            </a:extLst>
          </p:cNvPr>
          <p:cNvSpPr/>
          <p:nvPr userDrawn="1"/>
        </p:nvSpPr>
        <p:spPr>
          <a:xfrm>
            <a:off x="0" y="5972248"/>
            <a:ext cx="12191984" cy="8857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37D2E85B-3100-45C1-A5B4-43ACADE0B76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73462" y="6555796"/>
            <a:ext cx="2245077" cy="14362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is-IS" dirty="0"/>
              <a:t>2018</a:t>
            </a:r>
            <a:r>
              <a:rPr lang="en-US" dirty="0"/>
              <a:t> Teradata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26A4D-6317-4A79-9B5A-14AF848713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3670" y="1948070"/>
            <a:ext cx="10164905" cy="2343231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0"/>
              </a:spcAft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81B47C6-D77D-4B77-AE28-FE401D6033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3670" y="4514770"/>
            <a:ext cx="10164905" cy="512113"/>
          </a:xfrm>
        </p:spPr>
        <p:txBody>
          <a:bodyPr anchor="ctr"/>
          <a:lstStyle>
            <a:lvl1pPr marL="0" indent="0">
              <a:spcBef>
                <a:spcPts val="2400"/>
              </a:spcBef>
              <a:spcAft>
                <a:spcPts val="0"/>
              </a:spcAft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931628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Quote (Teal)">
    <p:bg>
      <p:bgPr>
        <a:gradFill>
          <a:gsLst>
            <a:gs pos="0">
              <a:schemeClr val="accent5"/>
            </a:gs>
            <a:gs pos="100000">
              <a:schemeClr val="accent5">
                <a:lumMod val="5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ight Triangle 260">
            <a:extLst>
              <a:ext uri="{FF2B5EF4-FFF2-40B4-BE49-F238E27FC236}">
                <a16:creationId xmlns:a16="http://schemas.microsoft.com/office/drawing/2014/main" id="{55139198-83AF-44BE-9742-62BEC5F10F63}"/>
              </a:ext>
            </a:extLst>
          </p:cNvPr>
          <p:cNvSpPr/>
          <p:nvPr userDrawn="1"/>
        </p:nvSpPr>
        <p:spPr>
          <a:xfrm flipH="1">
            <a:off x="11198575" y="5533078"/>
            <a:ext cx="993423" cy="496711"/>
          </a:xfrm>
          <a:prstGeom prst="rtTriangle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2" name="Right Triangle 7">
            <a:extLst>
              <a:ext uri="{FF2B5EF4-FFF2-40B4-BE49-F238E27FC236}">
                <a16:creationId xmlns:a16="http://schemas.microsoft.com/office/drawing/2014/main" id="{576D83F5-B60F-475D-981D-A45C7EE27141}"/>
              </a:ext>
            </a:extLst>
          </p:cNvPr>
          <p:cNvSpPr/>
          <p:nvPr userDrawn="1"/>
        </p:nvSpPr>
        <p:spPr>
          <a:xfrm flipH="1">
            <a:off x="11198575" y="4291301"/>
            <a:ext cx="993421" cy="2644671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3" name="Right Triangle 262">
            <a:extLst>
              <a:ext uri="{FF2B5EF4-FFF2-40B4-BE49-F238E27FC236}">
                <a16:creationId xmlns:a16="http://schemas.microsoft.com/office/drawing/2014/main" id="{F7F4C5A3-7938-41BA-A239-9264AEED76F3}"/>
              </a:ext>
            </a:extLst>
          </p:cNvPr>
          <p:cNvSpPr/>
          <p:nvPr userDrawn="1"/>
        </p:nvSpPr>
        <p:spPr>
          <a:xfrm flipH="1">
            <a:off x="11887199" y="5284722"/>
            <a:ext cx="304795" cy="745065"/>
          </a:xfrm>
          <a:prstGeom prst="rtTriangle">
            <a:avLst/>
          </a:prstGeom>
          <a:solidFill>
            <a:schemeClr val="bg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4" name="Right Triangle 263">
            <a:extLst>
              <a:ext uri="{FF2B5EF4-FFF2-40B4-BE49-F238E27FC236}">
                <a16:creationId xmlns:a16="http://schemas.microsoft.com/office/drawing/2014/main" id="{3313BF40-5D20-4B7A-9A71-FAF023C83E33}"/>
              </a:ext>
            </a:extLst>
          </p:cNvPr>
          <p:cNvSpPr/>
          <p:nvPr userDrawn="1"/>
        </p:nvSpPr>
        <p:spPr>
          <a:xfrm flipH="1" flipV="1">
            <a:off x="10837334" y="-2"/>
            <a:ext cx="1354660" cy="3194756"/>
          </a:xfrm>
          <a:prstGeom prst="rtTriangle">
            <a:avLst/>
          </a:prstGeom>
          <a:solidFill>
            <a:schemeClr val="bg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5" name="Freeform 5">
            <a:extLst>
              <a:ext uri="{FF2B5EF4-FFF2-40B4-BE49-F238E27FC236}">
                <a16:creationId xmlns:a16="http://schemas.microsoft.com/office/drawing/2014/main" id="{D43E37CA-CF9C-408E-8D6F-3785E5E0DC8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-220069" y="977345"/>
            <a:ext cx="1495713" cy="1240060"/>
          </a:xfrm>
          <a:custGeom>
            <a:avLst/>
            <a:gdLst>
              <a:gd name="T0" fmla="*/ 1130 w 2960"/>
              <a:gd name="T1" fmla="*/ 2512 h 2512"/>
              <a:gd name="T2" fmla="*/ 0 w 2960"/>
              <a:gd name="T3" fmla="*/ 2512 h 2512"/>
              <a:gd name="T4" fmla="*/ 0 w 2960"/>
              <a:gd name="T5" fmla="*/ 1889 h 2512"/>
              <a:gd name="T6" fmla="*/ 146 w 2960"/>
              <a:gd name="T7" fmla="*/ 876 h 2512"/>
              <a:gd name="T8" fmla="*/ 637 w 2960"/>
              <a:gd name="T9" fmla="*/ 0 h 2512"/>
              <a:gd name="T10" fmla="*/ 1077 w 2960"/>
              <a:gd name="T11" fmla="*/ 346 h 2512"/>
              <a:gd name="T12" fmla="*/ 832 w 2960"/>
              <a:gd name="T13" fmla="*/ 763 h 2512"/>
              <a:gd name="T14" fmla="*/ 678 w 2960"/>
              <a:gd name="T15" fmla="*/ 1229 h 2512"/>
              <a:gd name="T16" fmla="*/ 1130 w 2960"/>
              <a:gd name="T17" fmla="*/ 1229 h 2512"/>
              <a:gd name="T18" fmla="*/ 1130 w 2960"/>
              <a:gd name="T19" fmla="*/ 2512 h 2512"/>
              <a:gd name="T20" fmla="*/ 2960 w 2960"/>
              <a:gd name="T21" fmla="*/ 2512 h 2512"/>
              <a:gd name="T22" fmla="*/ 1830 w 2960"/>
              <a:gd name="T23" fmla="*/ 2512 h 2512"/>
              <a:gd name="T24" fmla="*/ 1830 w 2960"/>
              <a:gd name="T25" fmla="*/ 1889 h 2512"/>
              <a:gd name="T26" fmla="*/ 1974 w 2960"/>
              <a:gd name="T27" fmla="*/ 876 h 2512"/>
              <a:gd name="T28" fmla="*/ 2467 w 2960"/>
              <a:gd name="T29" fmla="*/ 0 h 2512"/>
              <a:gd name="T30" fmla="*/ 2906 w 2960"/>
              <a:gd name="T31" fmla="*/ 346 h 2512"/>
              <a:gd name="T32" fmla="*/ 2662 w 2960"/>
              <a:gd name="T33" fmla="*/ 763 h 2512"/>
              <a:gd name="T34" fmla="*/ 2507 w 2960"/>
              <a:gd name="T35" fmla="*/ 1229 h 2512"/>
              <a:gd name="T36" fmla="*/ 2960 w 2960"/>
              <a:gd name="T37" fmla="*/ 1229 h 2512"/>
              <a:gd name="T38" fmla="*/ 2960 w 2960"/>
              <a:gd name="T39" fmla="*/ 2512 h 2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60" h="2512">
                <a:moveTo>
                  <a:pt x="1130" y="2512"/>
                </a:moveTo>
                <a:lnTo>
                  <a:pt x="0" y="2512"/>
                </a:lnTo>
                <a:lnTo>
                  <a:pt x="0" y="1889"/>
                </a:lnTo>
                <a:cubicBezTo>
                  <a:pt x="0" y="1498"/>
                  <a:pt x="49" y="1161"/>
                  <a:pt x="146" y="876"/>
                </a:cubicBezTo>
                <a:cubicBezTo>
                  <a:pt x="243" y="591"/>
                  <a:pt x="407" y="299"/>
                  <a:pt x="637" y="0"/>
                </a:cubicBezTo>
                <a:lnTo>
                  <a:pt x="1077" y="346"/>
                </a:lnTo>
                <a:cubicBezTo>
                  <a:pt x="966" y="507"/>
                  <a:pt x="885" y="646"/>
                  <a:pt x="832" y="763"/>
                </a:cubicBezTo>
                <a:cubicBezTo>
                  <a:pt x="780" y="879"/>
                  <a:pt x="728" y="1035"/>
                  <a:pt x="678" y="1229"/>
                </a:cubicBezTo>
                <a:lnTo>
                  <a:pt x="1130" y="1229"/>
                </a:lnTo>
                <a:lnTo>
                  <a:pt x="1130" y="2512"/>
                </a:lnTo>
                <a:close/>
                <a:moveTo>
                  <a:pt x="2960" y="2512"/>
                </a:moveTo>
                <a:lnTo>
                  <a:pt x="1830" y="2512"/>
                </a:lnTo>
                <a:lnTo>
                  <a:pt x="1830" y="1889"/>
                </a:lnTo>
                <a:cubicBezTo>
                  <a:pt x="1830" y="1498"/>
                  <a:pt x="1878" y="1161"/>
                  <a:pt x="1974" y="876"/>
                </a:cubicBezTo>
                <a:cubicBezTo>
                  <a:pt x="2069" y="591"/>
                  <a:pt x="2234" y="299"/>
                  <a:pt x="2467" y="0"/>
                </a:cubicBezTo>
                <a:lnTo>
                  <a:pt x="2906" y="346"/>
                </a:lnTo>
                <a:cubicBezTo>
                  <a:pt x="2796" y="507"/>
                  <a:pt x="2714" y="646"/>
                  <a:pt x="2662" y="763"/>
                </a:cubicBezTo>
                <a:cubicBezTo>
                  <a:pt x="2610" y="879"/>
                  <a:pt x="2558" y="1035"/>
                  <a:pt x="2507" y="1229"/>
                </a:cubicBezTo>
                <a:lnTo>
                  <a:pt x="2960" y="1229"/>
                </a:lnTo>
                <a:lnTo>
                  <a:pt x="2960" y="2512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121920" tIns="121920" rIns="12192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64647-532E-4D2A-8A85-AFCF7E162AE6}"/>
              </a:ext>
            </a:extLst>
          </p:cNvPr>
          <p:cNvSpPr/>
          <p:nvPr userDrawn="1"/>
        </p:nvSpPr>
        <p:spPr>
          <a:xfrm>
            <a:off x="0" y="5972248"/>
            <a:ext cx="12191984" cy="8857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37D2E85B-3100-45C1-A5B4-43ACADE0B76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73462" y="6555796"/>
            <a:ext cx="2245077" cy="14362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is-IS" dirty="0"/>
              <a:t>2018</a:t>
            </a:r>
            <a:r>
              <a:rPr lang="en-US" dirty="0"/>
              <a:t> Teradata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26A4D-6317-4A79-9B5A-14AF848713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3670" y="1948070"/>
            <a:ext cx="10164905" cy="2343231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0"/>
              </a:spcAft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81B47C6-D77D-4B77-AE28-FE401D6033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3670" y="4514770"/>
            <a:ext cx="10164905" cy="512113"/>
          </a:xfrm>
        </p:spPr>
        <p:txBody>
          <a:bodyPr anchor="ctr"/>
          <a:lstStyle>
            <a:lvl1pPr marL="0" indent="0">
              <a:spcBef>
                <a:spcPts val="2400"/>
              </a:spcBef>
              <a:spcAft>
                <a:spcPts val="0"/>
              </a:spcAft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4019326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ansition Slide (Orange)">
    <p:bg>
      <p:bgPr>
        <a:gradFill>
          <a:gsLst>
            <a:gs pos="0">
              <a:schemeClr val="accent4"/>
            </a:gs>
            <a:gs pos="100000">
              <a:schemeClr val="accent4">
                <a:lumMod val="5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7AA7257D-5B10-4B2E-836F-8413D875C5A7}"/>
              </a:ext>
            </a:extLst>
          </p:cNvPr>
          <p:cNvSpPr/>
          <p:nvPr userDrawn="1"/>
        </p:nvSpPr>
        <p:spPr>
          <a:xfrm flipH="1">
            <a:off x="8388823" y="5076968"/>
            <a:ext cx="3803172" cy="1781032"/>
          </a:xfrm>
          <a:prstGeom prst="rtTriangle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1" name="Right Triangle 7">
            <a:extLst>
              <a:ext uri="{FF2B5EF4-FFF2-40B4-BE49-F238E27FC236}">
                <a16:creationId xmlns:a16="http://schemas.microsoft.com/office/drawing/2014/main" id="{020B8C44-1D3E-4E78-A103-121183CAE44D}"/>
              </a:ext>
            </a:extLst>
          </p:cNvPr>
          <p:cNvSpPr/>
          <p:nvPr userDrawn="1"/>
        </p:nvSpPr>
        <p:spPr>
          <a:xfrm flipH="1">
            <a:off x="9896184" y="5071319"/>
            <a:ext cx="2295811" cy="2170504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accent2">
              <a:lumMod val="50000"/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E802311F-2764-4430-8333-8C2621A0B75C}"/>
              </a:ext>
            </a:extLst>
          </p:cNvPr>
          <p:cNvSpPr/>
          <p:nvPr userDrawn="1"/>
        </p:nvSpPr>
        <p:spPr>
          <a:xfrm flipH="1">
            <a:off x="10760908" y="3994778"/>
            <a:ext cx="1431075" cy="2863221"/>
          </a:xfrm>
          <a:prstGeom prst="rtTriangle">
            <a:avLst/>
          </a:prstGeom>
          <a:solidFill>
            <a:schemeClr val="accent4">
              <a:lumMod val="75000"/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3" name="Right Triangle 172">
            <a:extLst>
              <a:ext uri="{FF2B5EF4-FFF2-40B4-BE49-F238E27FC236}">
                <a16:creationId xmlns:a16="http://schemas.microsoft.com/office/drawing/2014/main" id="{2968B5AE-964E-4EF2-98F3-C7EF80672AB5}"/>
              </a:ext>
            </a:extLst>
          </p:cNvPr>
          <p:cNvSpPr/>
          <p:nvPr userDrawn="1"/>
        </p:nvSpPr>
        <p:spPr>
          <a:xfrm flipH="1" flipV="1">
            <a:off x="10190328" y="1"/>
            <a:ext cx="2001661" cy="2347415"/>
          </a:xfrm>
          <a:prstGeom prst="rtTriangle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4" name="Right Triangle 173">
            <a:extLst>
              <a:ext uri="{FF2B5EF4-FFF2-40B4-BE49-F238E27FC236}">
                <a16:creationId xmlns:a16="http://schemas.microsoft.com/office/drawing/2014/main" id="{67FFAFD2-FD6E-45F5-B996-83EDAC9B0009}"/>
              </a:ext>
            </a:extLst>
          </p:cNvPr>
          <p:cNvSpPr/>
          <p:nvPr userDrawn="1"/>
        </p:nvSpPr>
        <p:spPr>
          <a:xfrm flipH="1" flipV="1">
            <a:off x="11192834" y="-2"/>
            <a:ext cx="999149" cy="3342787"/>
          </a:xfrm>
          <a:prstGeom prst="rtTriangle">
            <a:avLst/>
          </a:prstGeom>
          <a:solidFill>
            <a:schemeClr val="accent2">
              <a:lumMod val="75000"/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8" name="Text Placeholder 4">
            <a:extLst>
              <a:ext uri="{FF2B5EF4-FFF2-40B4-BE49-F238E27FC236}">
                <a16:creationId xmlns:a16="http://schemas.microsoft.com/office/drawing/2014/main" id="{1F720D07-84F8-46B7-B267-9FA2CD9493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3330" y="3175000"/>
            <a:ext cx="10216460" cy="819151"/>
          </a:xfrm>
        </p:spPr>
        <p:txBody>
          <a:bodyPr anchor="ctr"/>
          <a:lstStyle>
            <a:lvl1pPr marL="0" indent="0">
              <a:buNone/>
              <a:defRPr sz="42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EE2826D-E201-4089-A6CB-AD084ADC38EC}"/>
              </a:ext>
            </a:extLst>
          </p:cNvPr>
          <p:cNvSpPr/>
          <p:nvPr userDrawn="1"/>
        </p:nvSpPr>
        <p:spPr>
          <a:xfrm>
            <a:off x="0" y="5972248"/>
            <a:ext cx="12191984" cy="8857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80" name="Date Placeholder 1">
            <a:extLst>
              <a:ext uri="{FF2B5EF4-FFF2-40B4-BE49-F238E27FC236}">
                <a16:creationId xmlns:a16="http://schemas.microsoft.com/office/drawing/2014/main" id="{EE25140D-81D1-40B9-9AD7-2778B35A1D4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73462" y="6555796"/>
            <a:ext cx="2245077" cy="14362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is-IS" dirty="0"/>
              <a:t>2018</a:t>
            </a:r>
            <a:r>
              <a:rPr lang="en-US" dirty="0"/>
              <a:t> Teradata</a:t>
            </a:r>
          </a:p>
        </p:txBody>
      </p:sp>
    </p:spTree>
    <p:extLst>
      <p:ext uri="{BB962C8B-B14F-4D97-AF65-F5344CB8AC3E}">
        <p14:creationId xmlns:p14="http://schemas.microsoft.com/office/powerpoint/2010/main" val="2412660551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ransition Slide (Orange)">
    <p:bg>
      <p:bgPr>
        <a:gradFill>
          <a:gsLst>
            <a:gs pos="0">
              <a:schemeClr val="accent1"/>
            </a:gs>
            <a:gs pos="100000">
              <a:schemeClr val="accent3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7AA7257D-5B10-4B2E-836F-8413D875C5A7}"/>
              </a:ext>
            </a:extLst>
          </p:cNvPr>
          <p:cNvSpPr/>
          <p:nvPr userDrawn="1"/>
        </p:nvSpPr>
        <p:spPr>
          <a:xfrm flipH="1">
            <a:off x="8388823" y="5076968"/>
            <a:ext cx="3803172" cy="1781032"/>
          </a:xfrm>
          <a:prstGeom prst="rtTriangle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1" name="Right Triangle 7">
            <a:extLst>
              <a:ext uri="{FF2B5EF4-FFF2-40B4-BE49-F238E27FC236}">
                <a16:creationId xmlns:a16="http://schemas.microsoft.com/office/drawing/2014/main" id="{020B8C44-1D3E-4E78-A103-121183CAE44D}"/>
              </a:ext>
            </a:extLst>
          </p:cNvPr>
          <p:cNvSpPr/>
          <p:nvPr userDrawn="1"/>
        </p:nvSpPr>
        <p:spPr>
          <a:xfrm flipH="1">
            <a:off x="9896184" y="5071319"/>
            <a:ext cx="2295811" cy="2170504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accent3">
              <a:lumMod val="75000"/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E802311F-2764-4430-8333-8C2621A0B75C}"/>
              </a:ext>
            </a:extLst>
          </p:cNvPr>
          <p:cNvSpPr/>
          <p:nvPr userDrawn="1"/>
        </p:nvSpPr>
        <p:spPr>
          <a:xfrm flipH="1">
            <a:off x="10760908" y="3994778"/>
            <a:ext cx="1431075" cy="2863221"/>
          </a:xfrm>
          <a:prstGeom prst="rtTriangle">
            <a:avLst/>
          </a:prstGeom>
          <a:solidFill>
            <a:schemeClr val="accent1">
              <a:lumMod val="75000"/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3" name="Right Triangle 172">
            <a:extLst>
              <a:ext uri="{FF2B5EF4-FFF2-40B4-BE49-F238E27FC236}">
                <a16:creationId xmlns:a16="http://schemas.microsoft.com/office/drawing/2014/main" id="{2968B5AE-964E-4EF2-98F3-C7EF80672AB5}"/>
              </a:ext>
            </a:extLst>
          </p:cNvPr>
          <p:cNvSpPr/>
          <p:nvPr userDrawn="1"/>
        </p:nvSpPr>
        <p:spPr>
          <a:xfrm flipH="1" flipV="1">
            <a:off x="10190328" y="1"/>
            <a:ext cx="2001661" cy="2347415"/>
          </a:xfrm>
          <a:prstGeom prst="rtTriangle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4" name="Right Triangle 173">
            <a:extLst>
              <a:ext uri="{FF2B5EF4-FFF2-40B4-BE49-F238E27FC236}">
                <a16:creationId xmlns:a16="http://schemas.microsoft.com/office/drawing/2014/main" id="{67FFAFD2-FD6E-45F5-B996-83EDAC9B0009}"/>
              </a:ext>
            </a:extLst>
          </p:cNvPr>
          <p:cNvSpPr/>
          <p:nvPr userDrawn="1"/>
        </p:nvSpPr>
        <p:spPr>
          <a:xfrm flipH="1" flipV="1">
            <a:off x="11192834" y="-2"/>
            <a:ext cx="999149" cy="3342787"/>
          </a:xfrm>
          <a:prstGeom prst="rtTriangle">
            <a:avLst/>
          </a:prstGeom>
          <a:solidFill>
            <a:schemeClr val="accent3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8" name="Text Placeholder 4">
            <a:extLst>
              <a:ext uri="{FF2B5EF4-FFF2-40B4-BE49-F238E27FC236}">
                <a16:creationId xmlns:a16="http://schemas.microsoft.com/office/drawing/2014/main" id="{1F720D07-84F8-46B7-B267-9FA2CD9493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3330" y="3175000"/>
            <a:ext cx="10216460" cy="819151"/>
          </a:xfrm>
        </p:spPr>
        <p:txBody>
          <a:bodyPr anchor="ctr"/>
          <a:lstStyle>
            <a:lvl1pPr marL="0" indent="0">
              <a:buNone/>
              <a:defRPr sz="42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EE2826D-E201-4089-A6CB-AD084ADC38EC}"/>
              </a:ext>
            </a:extLst>
          </p:cNvPr>
          <p:cNvSpPr/>
          <p:nvPr userDrawn="1"/>
        </p:nvSpPr>
        <p:spPr>
          <a:xfrm>
            <a:off x="0" y="5972248"/>
            <a:ext cx="12191984" cy="8857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80" name="Date Placeholder 1">
            <a:extLst>
              <a:ext uri="{FF2B5EF4-FFF2-40B4-BE49-F238E27FC236}">
                <a16:creationId xmlns:a16="http://schemas.microsoft.com/office/drawing/2014/main" id="{EE25140D-81D1-40B9-9AD7-2778B35A1D4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73462" y="6555796"/>
            <a:ext cx="2245077" cy="14362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is-IS" dirty="0"/>
              <a:t>2018</a:t>
            </a:r>
            <a:r>
              <a:rPr lang="en-US" dirty="0"/>
              <a:t> Teradata</a:t>
            </a:r>
          </a:p>
        </p:txBody>
      </p:sp>
    </p:spTree>
    <p:extLst>
      <p:ext uri="{BB962C8B-B14F-4D97-AF65-F5344CB8AC3E}">
        <p14:creationId xmlns:p14="http://schemas.microsoft.com/office/powerpoint/2010/main" val="1093225774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ransition Slide (Orange)">
    <p:bg>
      <p:bgPr>
        <a:gradFill>
          <a:gsLst>
            <a:gs pos="0">
              <a:schemeClr val="accent5"/>
            </a:gs>
            <a:gs pos="100000">
              <a:schemeClr val="accent5">
                <a:lumMod val="5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7AA7257D-5B10-4B2E-836F-8413D875C5A7}"/>
              </a:ext>
            </a:extLst>
          </p:cNvPr>
          <p:cNvSpPr/>
          <p:nvPr userDrawn="1"/>
        </p:nvSpPr>
        <p:spPr>
          <a:xfrm flipH="1">
            <a:off x="8388823" y="5076968"/>
            <a:ext cx="3803172" cy="1781032"/>
          </a:xfrm>
          <a:prstGeom prst="rtTriangle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1" name="Right Triangle 7">
            <a:extLst>
              <a:ext uri="{FF2B5EF4-FFF2-40B4-BE49-F238E27FC236}">
                <a16:creationId xmlns:a16="http://schemas.microsoft.com/office/drawing/2014/main" id="{020B8C44-1D3E-4E78-A103-121183CAE44D}"/>
              </a:ext>
            </a:extLst>
          </p:cNvPr>
          <p:cNvSpPr/>
          <p:nvPr userDrawn="1"/>
        </p:nvSpPr>
        <p:spPr>
          <a:xfrm flipH="1">
            <a:off x="9896184" y="5071319"/>
            <a:ext cx="2295811" cy="2170504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E802311F-2764-4430-8333-8C2621A0B75C}"/>
              </a:ext>
            </a:extLst>
          </p:cNvPr>
          <p:cNvSpPr/>
          <p:nvPr userDrawn="1"/>
        </p:nvSpPr>
        <p:spPr>
          <a:xfrm flipH="1">
            <a:off x="10760908" y="3994778"/>
            <a:ext cx="1431075" cy="2863221"/>
          </a:xfrm>
          <a:prstGeom prst="rtTriangle">
            <a:avLst/>
          </a:prstGeom>
          <a:solidFill>
            <a:schemeClr val="accent5">
              <a:lumMod val="75000"/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3" name="Right Triangle 172">
            <a:extLst>
              <a:ext uri="{FF2B5EF4-FFF2-40B4-BE49-F238E27FC236}">
                <a16:creationId xmlns:a16="http://schemas.microsoft.com/office/drawing/2014/main" id="{2968B5AE-964E-4EF2-98F3-C7EF80672AB5}"/>
              </a:ext>
            </a:extLst>
          </p:cNvPr>
          <p:cNvSpPr/>
          <p:nvPr userDrawn="1"/>
        </p:nvSpPr>
        <p:spPr>
          <a:xfrm flipH="1" flipV="1">
            <a:off x="10190328" y="1"/>
            <a:ext cx="2001661" cy="2347415"/>
          </a:xfrm>
          <a:prstGeom prst="rtTriangle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4" name="Right Triangle 173">
            <a:extLst>
              <a:ext uri="{FF2B5EF4-FFF2-40B4-BE49-F238E27FC236}">
                <a16:creationId xmlns:a16="http://schemas.microsoft.com/office/drawing/2014/main" id="{67FFAFD2-FD6E-45F5-B996-83EDAC9B0009}"/>
              </a:ext>
            </a:extLst>
          </p:cNvPr>
          <p:cNvSpPr/>
          <p:nvPr userDrawn="1"/>
        </p:nvSpPr>
        <p:spPr>
          <a:xfrm flipH="1" flipV="1">
            <a:off x="11192834" y="-2"/>
            <a:ext cx="999149" cy="3342787"/>
          </a:xfrm>
          <a:prstGeom prst="rtTriangle">
            <a:avLst/>
          </a:prstGeom>
          <a:solidFill>
            <a:schemeClr val="accent5">
              <a:lumMod val="50000"/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8" name="Text Placeholder 4">
            <a:extLst>
              <a:ext uri="{FF2B5EF4-FFF2-40B4-BE49-F238E27FC236}">
                <a16:creationId xmlns:a16="http://schemas.microsoft.com/office/drawing/2014/main" id="{1F720D07-84F8-46B7-B267-9FA2CD9493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3330" y="3175000"/>
            <a:ext cx="10216460" cy="819151"/>
          </a:xfrm>
        </p:spPr>
        <p:txBody>
          <a:bodyPr anchor="ctr"/>
          <a:lstStyle>
            <a:lvl1pPr marL="0" indent="0">
              <a:buNone/>
              <a:defRPr sz="42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EE2826D-E201-4089-A6CB-AD084ADC38EC}"/>
              </a:ext>
            </a:extLst>
          </p:cNvPr>
          <p:cNvSpPr/>
          <p:nvPr userDrawn="1"/>
        </p:nvSpPr>
        <p:spPr>
          <a:xfrm>
            <a:off x="0" y="5972248"/>
            <a:ext cx="12191984" cy="8857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80" name="Date Placeholder 1">
            <a:extLst>
              <a:ext uri="{FF2B5EF4-FFF2-40B4-BE49-F238E27FC236}">
                <a16:creationId xmlns:a16="http://schemas.microsoft.com/office/drawing/2014/main" id="{EE25140D-81D1-40B9-9AD7-2778B35A1D4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73462" y="6555796"/>
            <a:ext cx="2245077" cy="14362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is-IS" dirty="0"/>
              <a:t>2018</a:t>
            </a:r>
            <a:r>
              <a:rPr lang="en-US" dirty="0"/>
              <a:t> Teradata</a:t>
            </a:r>
          </a:p>
        </p:txBody>
      </p:sp>
    </p:spTree>
    <p:extLst>
      <p:ext uri="{BB962C8B-B14F-4D97-AF65-F5344CB8AC3E}">
        <p14:creationId xmlns:p14="http://schemas.microsoft.com/office/powerpoint/2010/main" val="2007312085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34482" y="6575539"/>
            <a:ext cx="147476" cy="1435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933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933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04023" y="6557509"/>
            <a:ext cx="177934" cy="1743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33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1133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3956" y="6555796"/>
            <a:ext cx="2245077" cy="14362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</a:t>
            </a:r>
            <a:r>
              <a:rPr lang="is-IS" dirty="0"/>
              <a:t>2018</a:t>
            </a:r>
            <a:r>
              <a:rPr lang="en-US" dirty="0"/>
              <a:t> Teradata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gray">
          <a:xfrm>
            <a:off x="3656542" y="2877610"/>
            <a:ext cx="4878917" cy="1102783"/>
            <a:chOff x="1728" y="1805"/>
            <a:chExt cx="2305" cy="521"/>
          </a:xfrm>
          <a:solidFill>
            <a:schemeClr val="accent1"/>
          </a:solidFill>
        </p:grpSpPr>
        <p:sp>
          <p:nvSpPr>
            <p:cNvPr id="12" name="Freeform 11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288896435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91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1429"/>
          </a:xfrm>
          <a:prstGeom prst="rect">
            <a:avLst/>
          </a:prstGeom>
        </p:spPr>
        <p:txBody>
          <a:bodyPr anchor="b" anchorCtr="0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7"/>
            <a:ext cx="10972800" cy="4458711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 marL="687900" indent="-306910">
              <a:defRPr sz="2133">
                <a:solidFill>
                  <a:schemeClr val="tx1"/>
                </a:solidFill>
              </a:defRPr>
            </a:lvl2pPr>
            <a:lvl3pPr marL="916494" indent="-228594">
              <a:defRPr sz="1867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>
          <a:xfrm>
            <a:off x="4165600" y="6555796"/>
            <a:ext cx="3860800" cy="1436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D8D8D8">
                    <a:lumMod val="75000"/>
                  </a:srgbClr>
                </a:solidFill>
                <a:latin typeface="Century Gothic"/>
              </a:rPr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3559947782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>
          <a:xfrm>
            <a:off x="4165600" y="6555796"/>
            <a:ext cx="3860800" cy="14362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D8D8D8">
                    <a:lumMod val="75000"/>
                  </a:srgbClr>
                </a:solidFill>
              </a:rPr>
              <a:t>© 2015 Teradata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6" y="6473952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7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33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33">
                <a:solidFill>
                  <a:schemeClr val="accent2"/>
                </a:solidFill>
              </a:defRPr>
            </a:lvl2pPr>
            <a:lvl3pPr>
              <a:buFontTx/>
              <a:buNone/>
              <a:defRPr sz="2133">
                <a:solidFill>
                  <a:schemeClr val="accent2"/>
                </a:solidFill>
              </a:defRPr>
            </a:lvl3pPr>
            <a:lvl4pPr>
              <a:buFontTx/>
              <a:buNone/>
              <a:defRPr sz="2133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33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840925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1429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7"/>
            <a:ext cx="10972800" cy="4458711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900" indent="-306910">
              <a:defRPr sz="2133">
                <a:solidFill>
                  <a:schemeClr val="tx1"/>
                </a:solidFill>
              </a:defRPr>
            </a:lvl2pPr>
            <a:lvl3pPr marL="916494" indent="-228594">
              <a:defRPr sz="1867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>
          <a:xfrm>
            <a:off x="4165600" y="6555796"/>
            <a:ext cx="3860800" cy="1436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2014 Teradata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6" y="6473952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7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33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33">
                <a:solidFill>
                  <a:schemeClr val="accent2"/>
                </a:solidFill>
              </a:defRPr>
            </a:lvl2pPr>
            <a:lvl3pPr>
              <a:buFontTx/>
              <a:buNone/>
              <a:defRPr sz="2133">
                <a:solidFill>
                  <a:schemeClr val="accent2"/>
                </a:solidFill>
              </a:defRPr>
            </a:lvl3pPr>
            <a:lvl4pPr>
              <a:buFontTx/>
              <a:buNone/>
              <a:defRPr sz="2133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33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</p:spTree>
    <p:extLst>
      <p:ext uri="{BB962C8B-B14F-4D97-AF65-F5344CB8AC3E}">
        <p14:creationId xmlns:p14="http://schemas.microsoft.com/office/powerpoint/2010/main" val="297656044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8D64D8D-7053-41E4-98B3-B39ADF18134D}"/>
              </a:ext>
            </a:extLst>
          </p:cNvPr>
          <p:cNvSpPr/>
          <p:nvPr userDrawn="1"/>
        </p:nvSpPr>
        <p:spPr>
          <a:xfrm flipH="1">
            <a:off x="8906933" y="5116515"/>
            <a:ext cx="3285064" cy="1741484"/>
          </a:xfrm>
          <a:prstGeom prst="rtTriangl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5" name="Right Triangle 7">
            <a:extLst>
              <a:ext uri="{FF2B5EF4-FFF2-40B4-BE49-F238E27FC236}">
                <a16:creationId xmlns:a16="http://schemas.microsoft.com/office/drawing/2014/main" id="{54918D7F-ACD9-4016-9B87-F756642A31B4}"/>
              </a:ext>
            </a:extLst>
          </p:cNvPr>
          <p:cNvSpPr/>
          <p:nvPr userDrawn="1"/>
        </p:nvSpPr>
        <p:spPr>
          <a:xfrm flipH="1">
            <a:off x="10208944" y="5119514"/>
            <a:ext cx="1983051" cy="2122308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accent1">
              <a:alpha val="9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DEAC1CB0-352B-448D-968C-2DD8F1214EB4}"/>
              </a:ext>
            </a:extLst>
          </p:cNvPr>
          <p:cNvSpPr/>
          <p:nvPr userDrawn="1"/>
        </p:nvSpPr>
        <p:spPr>
          <a:xfrm flipH="1">
            <a:off x="10750677" y="3537739"/>
            <a:ext cx="1441304" cy="3320260"/>
          </a:xfrm>
          <a:prstGeom prst="rtTriangle">
            <a:avLst/>
          </a:prstGeom>
          <a:solidFill>
            <a:schemeClr val="tx2">
              <a:alpha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2B16C6D-275C-4C75-941C-73C178B34FFA}"/>
              </a:ext>
            </a:extLst>
          </p:cNvPr>
          <p:cNvSpPr/>
          <p:nvPr userDrawn="1"/>
        </p:nvSpPr>
        <p:spPr>
          <a:xfrm flipH="1" flipV="1">
            <a:off x="10839526" y="0"/>
            <a:ext cx="1352463" cy="3194755"/>
          </a:xfrm>
          <a:prstGeom prst="rtTriangle">
            <a:avLst/>
          </a:prstGeom>
          <a:gradFill>
            <a:gsLst>
              <a:gs pos="100000">
                <a:schemeClr val="accent5"/>
              </a:gs>
              <a:gs pos="0">
                <a:schemeClr val="accent3"/>
              </a:gs>
            </a:gsLst>
            <a:lin ang="96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3" name="Text Placeholder 287">
            <a:extLst>
              <a:ext uri="{FF2B5EF4-FFF2-40B4-BE49-F238E27FC236}">
                <a16:creationId xmlns:a16="http://schemas.microsoft.com/office/drawing/2014/main" id="{83AA3C07-C5C7-4CC1-AE6C-29CA7E2B01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81531" y="1905782"/>
            <a:ext cx="5192720" cy="404150"/>
          </a:xfrm>
          <a:noFill/>
        </p:spPr>
        <p:txBody>
          <a:bodyPr wrap="square" lIns="91440" tIns="45720" rIns="91440" bIns="45720" anchor="ctr">
            <a:spAutoFit/>
          </a:bodyPr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133" b="1" spc="-4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None/>
              <a:defRPr sz="1867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287">
            <a:extLst>
              <a:ext uri="{FF2B5EF4-FFF2-40B4-BE49-F238E27FC236}">
                <a16:creationId xmlns:a16="http://schemas.microsoft.com/office/drawing/2014/main" id="{EF107FE1-7B5F-4D25-97C5-C199C185D2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81164" y="2202032"/>
            <a:ext cx="5193272" cy="326243"/>
          </a:xfrm>
          <a:noFill/>
        </p:spPr>
        <p:txBody>
          <a:bodyPr wrap="square" lIns="91440" tIns="45720" rIns="91440" bIns="45720"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1600" b="0" spc="-4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None/>
              <a:defRPr sz="1867"/>
            </a:lvl2pPr>
          </a:lstStyle>
          <a:p>
            <a:pPr lvl="0"/>
            <a:r>
              <a:rPr lang="en-US" dirty="0"/>
              <a:t>Secondary title</a:t>
            </a:r>
          </a:p>
        </p:txBody>
      </p:sp>
      <p:sp>
        <p:nvSpPr>
          <p:cNvPr id="25" name="Text Placeholder 287">
            <a:extLst>
              <a:ext uri="{FF2B5EF4-FFF2-40B4-BE49-F238E27FC236}">
                <a16:creationId xmlns:a16="http://schemas.microsoft.com/office/drawing/2014/main" id="{AB0CE076-7990-49B5-AA76-085091265C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81531" y="1381989"/>
            <a:ext cx="5192720" cy="482652"/>
          </a:xfrm>
          <a:noFill/>
        </p:spPr>
        <p:txBody>
          <a:bodyPr wrap="square" lIns="91440" tIns="45720" rIns="91440" bIns="45720" anchor="ctr"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3200" b="1" spc="-4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None/>
              <a:defRPr sz="1867"/>
            </a:lvl2pPr>
          </a:lstStyle>
          <a:p>
            <a:pPr lvl="0"/>
            <a:r>
              <a:rPr lang="en-US" dirty="0"/>
              <a:t>Speaker Full Name</a:t>
            </a:r>
          </a:p>
        </p:txBody>
      </p:sp>
      <p:sp>
        <p:nvSpPr>
          <p:cNvPr id="29" name="Text Placeholder 287">
            <a:extLst>
              <a:ext uri="{FF2B5EF4-FFF2-40B4-BE49-F238E27FC236}">
                <a16:creationId xmlns:a16="http://schemas.microsoft.com/office/drawing/2014/main" id="{D1C9ABF7-3044-423E-8B6A-80041CDCBEC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33325" y="4117451"/>
            <a:ext cx="5192720" cy="404150"/>
          </a:xfrm>
          <a:noFill/>
        </p:spPr>
        <p:txBody>
          <a:bodyPr wrap="square" lIns="91440" tIns="45720" rIns="91440" bIns="45720" anchor="ctr">
            <a:spAutoFit/>
          </a:bodyPr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133" b="1" spc="-4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None/>
              <a:defRPr sz="1867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287">
            <a:extLst>
              <a:ext uri="{FF2B5EF4-FFF2-40B4-BE49-F238E27FC236}">
                <a16:creationId xmlns:a16="http://schemas.microsoft.com/office/drawing/2014/main" id="{4B17EBBC-4BAB-4F24-9097-45372EF9AEA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32959" y="4413702"/>
            <a:ext cx="5193272" cy="326243"/>
          </a:xfrm>
          <a:noFill/>
        </p:spPr>
        <p:txBody>
          <a:bodyPr wrap="square" lIns="91440" tIns="45720" rIns="91440" bIns="45720"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1600" b="0" spc="-4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None/>
              <a:defRPr sz="1867"/>
            </a:lvl2pPr>
          </a:lstStyle>
          <a:p>
            <a:pPr lvl="0"/>
            <a:r>
              <a:rPr lang="en-US" dirty="0"/>
              <a:t>Secondary title</a:t>
            </a:r>
          </a:p>
        </p:txBody>
      </p:sp>
      <p:sp>
        <p:nvSpPr>
          <p:cNvPr id="31" name="Text Placeholder 287">
            <a:extLst>
              <a:ext uri="{FF2B5EF4-FFF2-40B4-BE49-F238E27FC236}">
                <a16:creationId xmlns:a16="http://schemas.microsoft.com/office/drawing/2014/main" id="{F53FF9B3-7029-4BB6-AD7E-31B50072C3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333325" y="3593658"/>
            <a:ext cx="5192720" cy="482652"/>
          </a:xfrm>
          <a:noFill/>
        </p:spPr>
        <p:txBody>
          <a:bodyPr wrap="square" lIns="91440" tIns="45720" rIns="91440" bIns="45720" anchor="ctr"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3200" b="1" spc="-4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None/>
              <a:defRPr sz="1867"/>
            </a:lvl2pPr>
          </a:lstStyle>
          <a:p>
            <a:pPr lvl="0"/>
            <a:r>
              <a:rPr lang="en-US" dirty="0"/>
              <a:t>Speaker Full Name</a:t>
            </a:r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583DB98A-8DBE-43AD-912F-DAE87DA8C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23183" y="3002551"/>
            <a:ext cx="2826079" cy="2822667"/>
          </a:xfrm>
          <a:prstGeom prst="parallelogram">
            <a:avLst>
              <a:gd name="adj" fmla="val 21275"/>
            </a:avLst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2151D06C-3A02-4489-ACF9-EED38C7AFC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53166" y="785939"/>
            <a:ext cx="2826079" cy="2822667"/>
          </a:xfrm>
          <a:prstGeom prst="parallelogram">
            <a:avLst>
              <a:gd name="adj" fmla="val 21275"/>
            </a:avLst>
          </a:prstGeom>
          <a:solidFill>
            <a:schemeClr val="bg1"/>
          </a:solidFill>
          <a:ln w="25400">
            <a:solidFill>
              <a:schemeClr val="accent4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82106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>
          <a:xfrm>
            <a:off x="4165600" y="6555796"/>
            <a:ext cx="3860800" cy="14362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D8D8D8">
                    <a:lumMod val="75000"/>
                  </a:srgbClr>
                </a:solidFill>
              </a:rPr>
              <a:t>© 2014 Teradata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6" y="6591604"/>
            <a:ext cx="3397349" cy="141581"/>
          </a:xfrm>
        </p:spPr>
        <p:txBody>
          <a:bodyPr wrap="square">
            <a:noAutofit/>
          </a:bodyPr>
          <a:lstStyle>
            <a:lvl1pPr marL="0" indent="0" algn="ctr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1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7010896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0332033-0FAB-445A-8227-D69AA7A9BA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809"/>
          <a:stretch/>
        </p:blipFill>
        <p:spPr>
          <a:xfrm>
            <a:off x="-16" y="-535576"/>
            <a:ext cx="8118807" cy="7393576"/>
          </a:xfrm>
          <a:prstGeom prst="homePlate">
            <a:avLst>
              <a:gd name="adj" fmla="val 33564"/>
            </a:avLst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B1CB4951-A781-4446-8E25-B0A196A22C4C}"/>
              </a:ext>
            </a:extLst>
          </p:cNvPr>
          <p:cNvSpPr/>
          <p:nvPr userDrawn="1"/>
        </p:nvSpPr>
        <p:spPr>
          <a:xfrm flipH="1" flipV="1">
            <a:off x="4485913" y="1"/>
            <a:ext cx="3632879" cy="2836017"/>
          </a:xfrm>
          <a:prstGeom prst="rtTriangle">
            <a:avLst/>
          </a:prstGeom>
          <a:solidFill>
            <a:schemeClr val="bg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5F40585-3063-4043-9682-334073476EBE}"/>
              </a:ext>
            </a:extLst>
          </p:cNvPr>
          <p:cNvSpPr/>
          <p:nvPr userDrawn="1"/>
        </p:nvSpPr>
        <p:spPr>
          <a:xfrm flipH="1">
            <a:off x="1288916" y="3776232"/>
            <a:ext cx="6829875" cy="3081769"/>
          </a:xfrm>
          <a:prstGeom prst="rtTriangle">
            <a:avLst/>
          </a:prstGeom>
          <a:solidFill>
            <a:schemeClr val="bg1">
              <a:alpha val="7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5DDA3063-7482-4580-986B-AF6E3C8096EA}"/>
              </a:ext>
            </a:extLst>
          </p:cNvPr>
          <p:cNvSpPr/>
          <p:nvPr userDrawn="1"/>
        </p:nvSpPr>
        <p:spPr>
          <a:xfrm flipH="1" flipV="1">
            <a:off x="2773809" y="0"/>
            <a:ext cx="5344980" cy="1516928"/>
          </a:xfrm>
          <a:prstGeom prst="rtTriangle">
            <a:avLst/>
          </a:prstGeom>
          <a:solidFill>
            <a:schemeClr val="bg1">
              <a:alpha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0BDF425-3D5D-4CF5-8513-47560F6664D2}"/>
              </a:ext>
            </a:extLst>
          </p:cNvPr>
          <p:cNvSpPr/>
          <p:nvPr userDrawn="1"/>
        </p:nvSpPr>
        <p:spPr>
          <a:xfrm flipH="1">
            <a:off x="3819680" y="3155596"/>
            <a:ext cx="4299123" cy="3708925"/>
          </a:xfrm>
          <a:prstGeom prst="rtTriangle">
            <a:avLst/>
          </a:prstGeom>
          <a:solidFill>
            <a:schemeClr val="bg1">
              <a:alpha val="79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7D2B5083-41D2-4E61-8715-ED3EFA128FF2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10101375" y="6117024"/>
            <a:ext cx="1413968" cy="319597"/>
            <a:chOff x="1728" y="1805"/>
            <a:chExt cx="2305" cy="521"/>
          </a:xfrm>
          <a:solidFill>
            <a:schemeClr val="accent1"/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D2281DF-786A-48C3-955F-DD80C03A5941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134834A-0A0C-4507-8599-4706A456E64D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CE5877A-64C6-4BC7-BDD0-DBB3A9C678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8489" y="2855984"/>
            <a:ext cx="3784979" cy="121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91594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peaker Slide (Single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 Placeholder 287">
            <a:extLst>
              <a:ext uri="{FF2B5EF4-FFF2-40B4-BE49-F238E27FC236}">
                <a16:creationId xmlns:a16="http://schemas.microsoft.com/office/drawing/2014/main" id="{FCEBD4AC-B584-4BE2-A66E-A3377D773A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59962" y="2591175"/>
            <a:ext cx="6246521" cy="1604478"/>
          </a:xfrm>
          <a:noFill/>
        </p:spPr>
        <p:txBody>
          <a:bodyPr wrap="square" lIns="0" tIns="91440" rIns="182880" bIns="91440" anchor="ctr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4267" b="1">
                <a:solidFill>
                  <a:schemeClr val="accent4"/>
                </a:solidFill>
              </a:defRPr>
            </a:lvl1pPr>
            <a:lvl2pPr marL="0" marR="0" indent="0" algn="l" defTabSz="1219170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33" b="1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2933"/>
            </a:lvl5pPr>
            <a:lvl6pPr>
              <a:spcBef>
                <a:spcPts val="0"/>
              </a:spcBef>
              <a:spcAft>
                <a:spcPts val="0"/>
              </a:spcAft>
              <a:defRPr sz="1600"/>
            </a:lvl6pPr>
            <a:lvl7pPr>
              <a:defRPr sz="3467"/>
            </a:lvl7pPr>
            <a:lvl8pPr>
              <a:defRPr sz="1600"/>
            </a:lvl8pPr>
          </a:lstStyle>
          <a:p>
            <a:pPr lvl="0"/>
            <a:r>
              <a:rPr lang="en-US" dirty="0"/>
              <a:t>Speaker Full Name</a:t>
            </a:r>
          </a:p>
          <a:p>
            <a:pPr lvl="1"/>
            <a:r>
              <a:rPr lang="en-US" dirty="0"/>
              <a:t>Speaker Title</a:t>
            </a:r>
          </a:p>
          <a:p>
            <a:pPr lvl="5"/>
            <a:r>
              <a:rPr lang="en-US" sz="2133" dirty="0">
                <a:solidFill>
                  <a:srgbClr val="3C3C3B"/>
                </a:solidFill>
              </a:rPr>
              <a:t>Consulting &amp; Support Services</a:t>
            </a:r>
            <a:endParaRPr lang="en-US" dirty="0"/>
          </a:p>
        </p:txBody>
      </p:sp>
      <p:pic>
        <p:nvPicPr>
          <p:cNvPr id="297" name="Picture 296" descr="A close up of a sign&#10;&#10;Description generated with high confidence">
            <a:extLst>
              <a:ext uri="{FF2B5EF4-FFF2-40B4-BE49-F238E27FC236}">
                <a16:creationId xmlns:a16="http://schemas.microsoft.com/office/drawing/2014/main" id="{9CCD9263-1F0E-4E26-B70D-D23F76902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3112" y="6284779"/>
            <a:ext cx="1234088" cy="491349"/>
          </a:xfrm>
          <a:prstGeom prst="rect">
            <a:avLst/>
          </a:prstGeom>
        </p:spPr>
      </p:pic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4A7669EF-5482-404A-A65F-4B19CE311E63}"/>
              </a:ext>
            </a:extLst>
          </p:cNvPr>
          <p:cNvSpPr/>
          <p:nvPr userDrawn="1"/>
        </p:nvSpPr>
        <p:spPr>
          <a:xfrm flipH="1">
            <a:off x="8906933" y="5116515"/>
            <a:ext cx="3285064" cy="1741484"/>
          </a:xfrm>
          <a:prstGeom prst="rtTriangl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14" name="Right Triangle 7">
            <a:extLst>
              <a:ext uri="{FF2B5EF4-FFF2-40B4-BE49-F238E27FC236}">
                <a16:creationId xmlns:a16="http://schemas.microsoft.com/office/drawing/2014/main" id="{04B3D987-4AD6-401B-A7FC-6A68BBBA0945}"/>
              </a:ext>
            </a:extLst>
          </p:cNvPr>
          <p:cNvSpPr/>
          <p:nvPr userDrawn="1"/>
        </p:nvSpPr>
        <p:spPr>
          <a:xfrm flipH="1">
            <a:off x="10208944" y="5119514"/>
            <a:ext cx="1983051" cy="2122308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accent1">
              <a:alpha val="9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15" name="Right Triangle 114">
            <a:extLst>
              <a:ext uri="{FF2B5EF4-FFF2-40B4-BE49-F238E27FC236}">
                <a16:creationId xmlns:a16="http://schemas.microsoft.com/office/drawing/2014/main" id="{9853E191-9F3C-4929-9B6D-9A161707D5E4}"/>
              </a:ext>
            </a:extLst>
          </p:cNvPr>
          <p:cNvSpPr/>
          <p:nvPr userDrawn="1"/>
        </p:nvSpPr>
        <p:spPr>
          <a:xfrm flipH="1">
            <a:off x="10750677" y="3537739"/>
            <a:ext cx="1441304" cy="3320260"/>
          </a:xfrm>
          <a:prstGeom prst="rtTriangle">
            <a:avLst/>
          </a:prstGeom>
          <a:solidFill>
            <a:schemeClr val="tx2">
              <a:alpha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38CEA806-5A3C-4D3E-872C-9FB2B91D94D8}"/>
              </a:ext>
            </a:extLst>
          </p:cNvPr>
          <p:cNvSpPr/>
          <p:nvPr userDrawn="1"/>
        </p:nvSpPr>
        <p:spPr>
          <a:xfrm flipH="1" flipV="1">
            <a:off x="10839526" y="0"/>
            <a:ext cx="1352463" cy="3194755"/>
          </a:xfrm>
          <a:prstGeom prst="rtTriangle">
            <a:avLst/>
          </a:prstGeom>
          <a:gradFill>
            <a:gsLst>
              <a:gs pos="100000">
                <a:schemeClr val="accent5"/>
              </a:gs>
              <a:gs pos="0">
                <a:schemeClr val="accent3"/>
              </a:gs>
            </a:gsLst>
            <a:lin ang="96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17" name="Picture Placeholder 284">
            <a:extLst>
              <a:ext uri="{FF2B5EF4-FFF2-40B4-BE49-F238E27FC236}">
                <a16:creationId xmlns:a16="http://schemas.microsoft.com/office/drawing/2014/main" id="{A56CBCC8-D2F6-479A-81B7-AE0A4A3305A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723161" y="1732145"/>
            <a:ext cx="4450080" cy="3328416"/>
          </a:xfrm>
          <a:prstGeom prst="parallelogram">
            <a:avLst>
              <a:gd name="adj" fmla="val 20727"/>
            </a:avLst>
          </a:prstGeom>
          <a:solidFill>
            <a:schemeClr val="bg1"/>
          </a:solidFill>
          <a:ln w="25400">
            <a:solidFill>
              <a:schemeClr val="accent4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40294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8D64D8D-7053-41E4-98B3-B39ADF18134D}"/>
              </a:ext>
            </a:extLst>
          </p:cNvPr>
          <p:cNvSpPr/>
          <p:nvPr userDrawn="1"/>
        </p:nvSpPr>
        <p:spPr>
          <a:xfrm flipH="1">
            <a:off x="8906933" y="5116515"/>
            <a:ext cx="3285064" cy="1741484"/>
          </a:xfrm>
          <a:prstGeom prst="rtTriangl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5" name="Right Triangle 7">
            <a:extLst>
              <a:ext uri="{FF2B5EF4-FFF2-40B4-BE49-F238E27FC236}">
                <a16:creationId xmlns:a16="http://schemas.microsoft.com/office/drawing/2014/main" id="{54918D7F-ACD9-4016-9B87-F756642A31B4}"/>
              </a:ext>
            </a:extLst>
          </p:cNvPr>
          <p:cNvSpPr/>
          <p:nvPr userDrawn="1"/>
        </p:nvSpPr>
        <p:spPr>
          <a:xfrm flipH="1">
            <a:off x="10208944" y="5119514"/>
            <a:ext cx="1983051" cy="2122308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accent1">
              <a:alpha val="9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DEAC1CB0-352B-448D-968C-2DD8F1214EB4}"/>
              </a:ext>
            </a:extLst>
          </p:cNvPr>
          <p:cNvSpPr/>
          <p:nvPr userDrawn="1"/>
        </p:nvSpPr>
        <p:spPr>
          <a:xfrm flipH="1">
            <a:off x="10750677" y="3537739"/>
            <a:ext cx="1441304" cy="3320260"/>
          </a:xfrm>
          <a:prstGeom prst="rtTriangle">
            <a:avLst/>
          </a:prstGeom>
          <a:solidFill>
            <a:schemeClr val="tx2">
              <a:alpha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2B16C6D-275C-4C75-941C-73C178B34FFA}"/>
              </a:ext>
            </a:extLst>
          </p:cNvPr>
          <p:cNvSpPr/>
          <p:nvPr userDrawn="1"/>
        </p:nvSpPr>
        <p:spPr>
          <a:xfrm flipH="1" flipV="1">
            <a:off x="10839526" y="0"/>
            <a:ext cx="1352463" cy="3194755"/>
          </a:xfrm>
          <a:prstGeom prst="rtTriangle">
            <a:avLst/>
          </a:prstGeom>
          <a:gradFill>
            <a:gsLst>
              <a:gs pos="100000">
                <a:schemeClr val="accent5"/>
              </a:gs>
              <a:gs pos="0">
                <a:schemeClr val="accent3"/>
              </a:gs>
            </a:gsLst>
            <a:lin ang="96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3" name="Text Placeholder 287">
            <a:extLst>
              <a:ext uri="{FF2B5EF4-FFF2-40B4-BE49-F238E27FC236}">
                <a16:creationId xmlns:a16="http://schemas.microsoft.com/office/drawing/2014/main" id="{83AA3C07-C5C7-4CC1-AE6C-29CA7E2B01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81531" y="1905782"/>
            <a:ext cx="5192720" cy="404150"/>
          </a:xfrm>
          <a:noFill/>
        </p:spPr>
        <p:txBody>
          <a:bodyPr wrap="square" lIns="91440" tIns="45720" rIns="91440" bIns="45720" anchor="ctr">
            <a:spAutoFit/>
          </a:bodyPr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133" b="1" spc="-4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None/>
              <a:defRPr sz="1867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287">
            <a:extLst>
              <a:ext uri="{FF2B5EF4-FFF2-40B4-BE49-F238E27FC236}">
                <a16:creationId xmlns:a16="http://schemas.microsoft.com/office/drawing/2014/main" id="{EF107FE1-7B5F-4D25-97C5-C199C185D2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81164" y="2202032"/>
            <a:ext cx="5193272" cy="326243"/>
          </a:xfrm>
          <a:noFill/>
        </p:spPr>
        <p:txBody>
          <a:bodyPr wrap="square" lIns="91440" tIns="45720" rIns="91440" bIns="45720"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1600" b="0" spc="-4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None/>
              <a:defRPr sz="1867"/>
            </a:lvl2pPr>
          </a:lstStyle>
          <a:p>
            <a:pPr lvl="0"/>
            <a:r>
              <a:rPr lang="en-US" dirty="0"/>
              <a:t>Secondary title</a:t>
            </a:r>
          </a:p>
        </p:txBody>
      </p:sp>
      <p:sp>
        <p:nvSpPr>
          <p:cNvPr id="25" name="Text Placeholder 287">
            <a:extLst>
              <a:ext uri="{FF2B5EF4-FFF2-40B4-BE49-F238E27FC236}">
                <a16:creationId xmlns:a16="http://schemas.microsoft.com/office/drawing/2014/main" id="{AB0CE076-7990-49B5-AA76-085091265C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81531" y="1381989"/>
            <a:ext cx="5192720" cy="482652"/>
          </a:xfrm>
          <a:noFill/>
        </p:spPr>
        <p:txBody>
          <a:bodyPr wrap="square" lIns="91440" tIns="45720" rIns="91440" bIns="45720" anchor="ctr"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3200" b="1" spc="-4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None/>
              <a:defRPr sz="1867"/>
            </a:lvl2pPr>
          </a:lstStyle>
          <a:p>
            <a:pPr lvl="0"/>
            <a:r>
              <a:rPr lang="en-US" dirty="0"/>
              <a:t>Speaker Full Name</a:t>
            </a:r>
          </a:p>
        </p:txBody>
      </p:sp>
      <p:sp>
        <p:nvSpPr>
          <p:cNvPr id="29" name="Text Placeholder 287">
            <a:extLst>
              <a:ext uri="{FF2B5EF4-FFF2-40B4-BE49-F238E27FC236}">
                <a16:creationId xmlns:a16="http://schemas.microsoft.com/office/drawing/2014/main" id="{D1C9ABF7-3044-423E-8B6A-80041CDCBEC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33325" y="4117451"/>
            <a:ext cx="5192720" cy="404150"/>
          </a:xfrm>
          <a:noFill/>
        </p:spPr>
        <p:txBody>
          <a:bodyPr wrap="square" lIns="91440" tIns="45720" rIns="91440" bIns="45720" anchor="ctr">
            <a:spAutoFit/>
          </a:bodyPr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133" b="1" spc="-4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None/>
              <a:defRPr sz="1867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287">
            <a:extLst>
              <a:ext uri="{FF2B5EF4-FFF2-40B4-BE49-F238E27FC236}">
                <a16:creationId xmlns:a16="http://schemas.microsoft.com/office/drawing/2014/main" id="{4B17EBBC-4BAB-4F24-9097-45372EF9AEA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32959" y="4413702"/>
            <a:ext cx="5193272" cy="326243"/>
          </a:xfrm>
          <a:noFill/>
        </p:spPr>
        <p:txBody>
          <a:bodyPr wrap="square" lIns="91440" tIns="45720" rIns="91440" bIns="45720"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1600" b="0" spc="-4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None/>
              <a:defRPr sz="1867"/>
            </a:lvl2pPr>
          </a:lstStyle>
          <a:p>
            <a:pPr lvl="0"/>
            <a:r>
              <a:rPr lang="en-US" dirty="0"/>
              <a:t>Secondary title</a:t>
            </a:r>
          </a:p>
        </p:txBody>
      </p:sp>
      <p:sp>
        <p:nvSpPr>
          <p:cNvPr id="31" name="Text Placeholder 287">
            <a:extLst>
              <a:ext uri="{FF2B5EF4-FFF2-40B4-BE49-F238E27FC236}">
                <a16:creationId xmlns:a16="http://schemas.microsoft.com/office/drawing/2014/main" id="{F53FF9B3-7029-4BB6-AD7E-31B50072C3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333325" y="3593658"/>
            <a:ext cx="5192720" cy="482652"/>
          </a:xfrm>
          <a:noFill/>
        </p:spPr>
        <p:txBody>
          <a:bodyPr wrap="square" lIns="91440" tIns="45720" rIns="91440" bIns="45720" anchor="ctr"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3200" b="1" spc="-4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None/>
              <a:defRPr sz="1867"/>
            </a:lvl2pPr>
          </a:lstStyle>
          <a:p>
            <a:pPr lvl="0"/>
            <a:r>
              <a:rPr lang="en-US" dirty="0"/>
              <a:t>Speaker Full Name</a:t>
            </a:r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583DB98A-8DBE-43AD-912F-DAE87DA8C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23183" y="3002551"/>
            <a:ext cx="2826079" cy="2822667"/>
          </a:xfrm>
          <a:prstGeom prst="parallelogram">
            <a:avLst>
              <a:gd name="adj" fmla="val 21275"/>
            </a:avLst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2151D06C-3A02-4489-ACF9-EED38C7AFC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53166" y="785939"/>
            <a:ext cx="2826079" cy="2822667"/>
          </a:xfrm>
          <a:prstGeom prst="parallelogram">
            <a:avLst>
              <a:gd name="adj" fmla="val 21275"/>
            </a:avLst>
          </a:prstGeom>
          <a:solidFill>
            <a:schemeClr val="bg1"/>
          </a:solidFill>
          <a:ln w="25400">
            <a:solidFill>
              <a:schemeClr val="accent4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15742629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ke-away Slide—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13EF9B24-2B54-447A-B12E-ABA1406B3D1A}"/>
              </a:ext>
            </a:extLst>
          </p:cNvPr>
          <p:cNvSpPr/>
          <p:nvPr userDrawn="1"/>
        </p:nvSpPr>
        <p:spPr>
          <a:xfrm flipH="1" flipV="1">
            <a:off x="9460614" y="-2"/>
            <a:ext cx="2731373" cy="4593265"/>
          </a:xfrm>
          <a:prstGeom prst="rtTriangle">
            <a:avLst/>
          </a:prstGeom>
          <a:solidFill>
            <a:schemeClr val="accent5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4E4E7848-A54D-45AA-A6B2-E68E0FE8CF36}"/>
              </a:ext>
            </a:extLst>
          </p:cNvPr>
          <p:cNvSpPr/>
          <p:nvPr userDrawn="1"/>
        </p:nvSpPr>
        <p:spPr>
          <a:xfrm flipH="1">
            <a:off x="8958357" y="4895704"/>
            <a:ext cx="3233639" cy="1962296"/>
          </a:xfrm>
          <a:prstGeom prst="rtTriangle">
            <a:avLst/>
          </a:prstGeom>
          <a:solidFill>
            <a:schemeClr val="accent4"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A9BEF96F-5A5C-4F05-A11A-44EA49291B48}"/>
              </a:ext>
            </a:extLst>
          </p:cNvPr>
          <p:cNvSpPr/>
          <p:nvPr userDrawn="1"/>
        </p:nvSpPr>
        <p:spPr>
          <a:xfrm flipH="1">
            <a:off x="10167437" y="3537739"/>
            <a:ext cx="2024544" cy="3320260"/>
          </a:xfrm>
          <a:prstGeom prst="rtTriangle">
            <a:avLst/>
          </a:prstGeom>
          <a:solidFill>
            <a:schemeClr val="accent4">
              <a:alpha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3FC94343-011A-4CA2-9A51-E61500CDCA9B}"/>
              </a:ext>
            </a:extLst>
          </p:cNvPr>
          <p:cNvSpPr/>
          <p:nvPr userDrawn="1"/>
        </p:nvSpPr>
        <p:spPr>
          <a:xfrm flipH="1" flipV="1">
            <a:off x="8591106" y="1"/>
            <a:ext cx="3600881" cy="3062177"/>
          </a:xfrm>
          <a:prstGeom prst="rtTriangle">
            <a:avLst/>
          </a:prstGeom>
          <a:solidFill>
            <a:schemeClr val="accent5">
              <a:alpha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36" name="Right Triangle 7">
            <a:extLst>
              <a:ext uri="{FF2B5EF4-FFF2-40B4-BE49-F238E27FC236}">
                <a16:creationId xmlns:a16="http://schemas.microsoft.com/office/drawing/2014/main" id="{5347E272-DA4D-4105-A9F4-B9D5AD9DD919}"/>
              </a:ext>
            </a:extLst>
          </p:cNvPr>
          <p:cNvSpPr/>
          <p:nvPr userDrawn="1"/>
        </p:nvSpPr>
        <p:spPr>
          <a:xfrm flipH="1">
            <a:off x="11514954" y="5119514"/>
            <a:ext cx="677039" cy="2122308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C9A30C2-B8D0-4DD3-8CE3-0D6D013DD0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279" y="1342887"/>
            <a:ext cx="8214077" cy="4043464"/>
          </a:xfrm>
        </p:spPr>
        <p:txBody>
          <a:bodyPr anchor="ctr"/>
          <a:lstStyle>
            <a:lvl1pPr marL="309026" indent="-309026">
              <a:spcBef>
                <a:spcPts val="2400"/>
              </a:spcBef>
              <a:spcAft>
                <a:spcPts val="0"/>
              </a:spcAft>
              <a:buClr>
                <a:schemeClr val="accent4"/>
              </a:buClr>
              <a:buFont typeface="Century Gothic" panose="020B0502020202020204" pitchFamily="34" charset="0"/>
              <a:buChar char="/"/>
              <a:defRPr sz="3733" spc="-27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686180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ke-away Slide—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13EF9B24-2B54-447A-B12E-ABA1406B3D1A}"/>
              </a:ext>
            </a:extLst>
          </p:cNvPr>
          <p:cNvSpPr/>
          <p:nvPr userDrawn="1"/>
        </p:nvSpPr>
        <p:spPr>
          <a:xfrm flipH="1" flipV="1">
            <a:off x="10396798" y="-3"/>
            <a:ext cx="1795188" cy="5809129"/>
          </a:xfrm>
          <a:prstGeom prst="rtTriangle">
            <a:avLst/>
          </a:prstGeom>
          <a:solidFill>
            <a:schemeClr val="accent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4E4E7848-A54D-45AA-A6B2-E68E0FE8CF36}"/>
              </a:ext>
            </a:extLst>
          </p:cNvPr>
          <p:cNvSpPr/>
          <p:nvPr userDrawn="1"/>
        </p:nvSpPr>
        <p:spPr>
          <a:xfrm flipH="1">
            <a:off x="8872497" y="5341958"/>
            <a:ext cx="3319496" cy="1516041"/>
          </a:xfrm>
          <a:prstGeom prst="rtTriangle">
            <a:avLst/>
          </a:prstGeom>
          <a:solidFill>
            <a:schemeClr val="accent3"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A9BEF96F-5A5C-4F05-A11A-44EA49291B48}"/>
              </a:ext>
            </a:extLst>
          </p:cNvPr>
          <p:cNvSpPr/>
          <p:nvPr userDrawn="1"/>
        </p:nvSpPr>
        <p:spPr>
          <a:xfrm flipH="1">
            <a:off x="10573230" y="4292814"/>
            <a:ext cx="1618751" cy="2565185"/>
          </a:xfrm>
          <a:prstGeom prst="rtTriangle">
            <a:avLst/>
          </a:prstGeom>
          <a:solidFill>
            <a:schemeClr val="accent1">
              <a:alpha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3FC94343-011A-4CA2-9A51-E61500CDCA9B}"/>
              </a:ext>
            </a:extLst>
          </p:cNvPr>
          <p:cNvSpPr/>
          <p:nvPr userDrawn="1"/>
        </p:nvSpPr>
        <p:spPr>
          <a:xfrm flipH="1" flipV="1">
            <a:off x="9825316" y="-1"/>
            <a:ext cx="2366669" cy="3872753"/>
          </a:xfrm>
          <a:prstGeom prst="rtTriangle">
            <a:avLst/>
          </a:prstGeom>
          <a:solidFill>
            <a:schemeClr val="accent3">
              <a:alpha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C9A30C2-B8D0-4DD3-8CE3-0D6D013DD0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279" y="1342887"/>
            <a:ext cx="8214077" cy="4043464"/>
          </a:xfrm>
        </p:spPr>
        <p:txBody>
          <a:bodyPr anchor="ctr"/>
          <a:lstStyle>
            <a:lvl1pPr marL="309026" indent="-309026"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Font typeface="Century Gothic" panose="020B0502020202020204" pitchFamily="34" charset="0"/>
              <a:buChar char="/"/>
              <a:defRPr sz="3733" spc="-27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7161957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orange)—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8336C10E-63E0-4D55-B9BE-286403B215B8}"/>
              </a:ext>
            </a:extLst>
          </p:cNvPr>
          <p:cNvSpPr/>
          <p:nvPr userDrawn="1"/>
        </p:nvSpPr>
        <p:spPr>
          <a:xfrm flipH="1">
            <a:off x="10584597" y="6361290"/>
            <a:ext cx="1607400" cy="496711"/>
          </a:xfrm>
          <a:prstGeom prst="rtTriangle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3" name="Right Triangle 7">
            <a:extLst>
              <a:ext uri="{FF2B5EF4-FFF2-40B4-BE49-F238E27FC236}">
                <a16:creationId xmlns:a16="http://schemas.microsoft.com/office/drawing/2014/main" id="{32D49340-D59A-4DEE-847C-F58122B5D1BE}"/>
              </a:ext>
            </a:extLst>
          </p:cNvPr>
          <p:cNvSpPr/>
          <p:nvPr userDrawn="1"/>
        </p:nvSpPr>
        <p:spPr>
          <a:xfrm flipH="1">
            <a:off x="11005097" y="6260279"/>
            <a:ext cx="1186897" cy="597723"/>
          </a:xfrm>
          <a:prstGeom prst="rtTriangle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8CF3B282-DA40-47CF-BAAA-96D8DD04001C}"/>
              </a:ext>
            </a:extLst>
          </p:cNvPr>
          <p:cNvSpPr/>
          <p:nvPr userDrawn="1"/>
        </p:nvSpPr>
        <p:spPr>
          <a:xfrm flipH="1">
            <a:off x="11698823" y="6112934"/>
            <a:ext cx="493171" cy="745065"/>
          </a:xfrm>
          <a:prstGeom prst="rtTriangle">
            <a:avLst/>
          </a:prstGeom>
          <a:solidFill>
            <a:schemeClr val="accent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0C489421-38E6-41FB-B7CE-23A8787DC65E}"/>
              </a:ext>
            </a:extLst>
          </p:cNvPr>
          <p:cNvSpPr/>
          <p:nvPr userDrawn="1"/>
        </p:nvSpPr>
        <p:spPr>
          <a:xfrm flipH="1" flipV="1">
            <a:off x="11661910" y="-5"/>
            <a:ext cx="530081" cy="1130389"/>
          </a:xfrm>
          <a:prstGeom prst="rtTriangle">
            <a:avLst/>
          </a:prstGeom>
          <a:solidFill>
            <a:schemeClr val="accent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9BAC7BC-64AD-4323-A655-17CA0F608015}"/>
              </a:ext>
            </a:extLst>
          </p:cNvPr>
          <p:cNvSpPr/>
          <p:nvPr userDrawn="1"/>
        </p:nvSpPr>
        <p:spPr>
          <a:xfrm flipH="1" flipV="1">
            <a:off x="11528854" y="0"/>
            <a:ext cx="663145" cy="547816"/>
          </a:xfrm>
          <a:prstGeom prst="rtTriangle">
            <a:avLst/>
          </a:prstGeom>
          <a:solidFill>
            <a:schemeClr val="accent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98202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orange)—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BE77DFA5-211F-4CD4-B4BA-D139652426B5}"/>
              </a:ext>
            </a:extLst>
          </p:cNvPr>
          <p:cNvSpPr/>
          <p:nvPr userDrawn="1"/>
        </p:nvSpPr>
        <p:spPr>
          <a:xfrm flipH="1">
            <a:off x="11198575" y="6361290"/>
            <a:ext cx="993423" cy="496711"/>
          </a:xfrm>
          <a:prstGeom prst="rtTriangle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4AC944E0-DF5E-46E1-8269-D9B3715EA859}"/>
              </a:ext>
            </a:extLst>
          </p:cNvPr>
          <p:cNvSpPr/>
          <p:nvPr userDrawn="1"/>
        </p:nvSpPr>
        <p:spPr>
          <a:xfrm flipH="1">
            <a:off x="11887199" y="6112934"/>
            <a:ext cx="304795" cy="745065"/>
          </a:xfrm>
          <a:prstGeom prst="rtTriangle">
            <a:avLst/>
          </a:prstGeom>
          <a:solidFill>
            <a:schemeClr val="accent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F278BF4-32F7-4AF3-A432-6370E6E848FF}"/>
              </a:ext>
            </a:extLst>
          </p:cNvPr>
          <p:cNvSpPr/>
          <p:nvPr userDrawn="1"/>
        </p:nvSpPr>
        <p:spPr>
          <a:xfrm flipH="1" flipV="1">
            <a:off x="11856920" y="-3"/>
            <a:ext cx="335072" cy="811425"/>
          </a:xfrm>
          <a:prstGeom prst="rtTriangle">
            <a:avLst/>
          </a:prstGeom>
          <a:solidFill>
            <a:schemeClr val="accent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A893E250-FAD0-49AA-9B9B-BB5E5F07631E}"/>
              </a:ext>
            </a:extLst>
          </p:cNvPr>
          <p:cNvSpPr/>
          <p:nvPr userDrawn="1"/>
        </p:nvSpPr>
        <p:spPr>
          <a:xfrm flipH="1">
            <a:off x="11739847" y="5191693"/>
            <a:ext cx="452148" cy="1666305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502045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orange)—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BE2DEA57-066B-4B66-A530-4A0893EE4834}"/>
              </a:ext>
            </a:extLst>
          </p:cNvPr>
          <p:cNvSpPr/>
          <p:nvPr userDrawn="1"/>
        </p:nvSpPr>
        <p:spPr>
          <a:xfrm flipH="1">
            <a:off x="10584597" y="6361290"/>
            <a:ext cx="1607400" cy="496711"/>
          </a:xfrm>
          <a:prstGeom prst="rtTriangle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2" name="Right Triangle 7">
            <a:extLst>
              <a:ext uri="{FF2B5EF4-FFF2-40B4-BE49-F238E27FC236}">
                <a16:creationId xmlns:a16="http://schemas.microsoft.com/office/drawing/2014/main" id="{605E4B24-FDD5-4663-A368-F7196FD7ABFE}"/>
              </a:ext>
            </a:extLst>
          </p:cNvPr>
          <p:cNvSpPr/>
          <p:nvPr userDrawn="1"/>
        </p:nvSpPr>
        <p:spPr>
          <a:xfrm flipH="1">
            <a:off x="11224890" y="5119513"/>
            <a:ext cx="967105" cy="1738487"/>
          </a:xfrm>
          <a:prstGeom prst="rtTriangle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D6D2AAB-31D4-4ACD-8AA0-2B84C64DEDAA}"/>
              </a:ext>
            </a:extLst>
          </p:cNvPr>
          <p:cNvSpPr/>
          <p:nvPr userDrawn="1"/>
        </p:nvSpPr>
        <p:spPr>
          <a:xfrm flipH="1">
            <a:off x="11698823" y="6112934"/>
            <a:ext cx="493171" cy="745065"/>
          </a:xfrm>
          <a:prstGeom prst="rtTriangle">
            <a:avLst/>
          </a:prstGeom>
          <a:solidFill>
            <a:schemeClr val="accent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AC108B04-C8E6-4BEE-B944-716AB2EBD9D7}"/>
              </a:ext>
            </a:extLst>
          </p:cNvPr>
          <p:cNvSpPr/>
          <p:nvPr userDrawn="1"/>
        </p:nvSpPr>
        <p:spPr>
          <a:xfrm flipH="1" flipV="1">
            <a:off x="11582400" y="-6"/>
            <a:ext cx="609592" cy="1462129"/>
          </a:xfrm>
          <a:prstGeom prst="rtTriangle">
            <a:avLst/>
          </a:prstGeom>
          <a:solidFill>
            <a:schemeClr val="accent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2139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7236982-0430-4B8F-A66A-734CE91CF85E}"/>
              </a:ext>
            </a:extLst>
          </p:cNvPr>
          <p:cNvSpPr/>
          <p:nvPr userDrawn="1"/>
        </p:nvSpPr>
        <p:spPr>
          <a:xfrm flipH="1" flipV="1">
            <a:off x="11631826" y="-3"/>
            <a:ext cx="560167" cy="832024"/>
          </a:xfrm>
          <a:prstGeom prst="rtTriangle">
            <a:avLst/>
          </a:prstGeom>
          <a:solidFill>
            <a:schemeClr val="accent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3F2D2ED-FF9F-4EC0-B9FC-F26B7483CF98}"/>
              </a:ext>
            </a:extLst>
          </p:cNvPr>
          <p:cNvSpPr/>
          <p:nvPr userDrawn="1"/>
        </p:nvSpPr>
        <p:spPr>
          <a:xfrm flipH="1">
            <a:off x="11285445" y="5928824"/>
            <a:ext cx="906552" cy="929177"/>
          </a:xfrm>
          <a:prstGeom prst="rtTriangle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F9F3DCA-89F6-489E-8A2F-9CAB3E4E1D73}"/>
              </a:ext>
            </a:extLst>
          </p:cNvPr>
          <p:cNvSpPr/>
          <p:nvPr userDrawn="1"/>
        </p:nvSpPr>
        <p:spPr>
          <a:xfrm flipH="1">
            <a:off x="11913852" y="5464235"/>
            <a:ext cx="278141" cy="1393765"/>
          </a:xfrm>
          <a:prstGeom prst="rtTriangle">
            <a:avLst/>
          </a:prstGeom>
          <a:solidFill>
            <a:schemeClr val="accent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D10B874-668F-4FAD-A69D-46A63CD9F338}"/>
              </a:ext>
            </a:extLst>
          </p:cNvPr>
          <p:cNvSpPr/>
          <p:nvPr userDrawn="1"/>
        </p:nvSpPr>
        <p:spPr>
          <a:xfrm flipH="1" flipV="1">
            <a:off x="11349529" y="-10"/>
            <a:ext cx="842459" cy="582729"/>
          </a:xfrm>
          <a:prstGeom prst="rtTriangle">
            <a:avLst/>
          </a:prstGeom>
          <a:solidFill>
            <a:schemeClr val="accent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578FC1F-F3B6-4A8D-9AA2-7A8C46340D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1" y="1695451"/>
            <a:ext cx="10452100" cy="42333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7038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peaker Slide (Single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13EF9B24-2B54-447A-B12E-ABA1406B3D1A}"/>
              </a:ext>
            </a:extLst>
          </p:cNvPr>
          <p:cNvSpPr/>
          <p:nvPr userDrawn="1"/>
        </p:nvSpPr>
        <p:spPr>
          <a:xfrm flipH="1" flipV="1">
            <a:off x="9460614" y="-2"/>
            <a:ext cx="2731373" cy="4593265"/>
          </a:xfrm>
          <a:prstGeom prst="rtTriangle">
            <a:avLst/>
          </a:prstGeom>
          <a:solidFill>
            <a:schemeClr val="accent5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4E4E7848-A54D-45AA-A6B2-E68E0FE8CF36}"/>
              </a:ext>
            </a:extLst>
          </p:cNvPr>
          <p:cNvSpPr/>
          <p:nvPr userDrawn="1"/>
        </p:nvSpPr>
        <p:spPr>
          <a:xfrm flipH="1">
            <a:off x="8958357" y="4895704"/>
            <a:ext cx="3233639" cy="1962296"/>
          </a:xfrm>
          <a:prstGeom prst="rtTriangle">
            <a:avLst/>
          </a:prstGeom>
          <a:solidFill>
            <a:schemeClr val="accent4"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A9BEF96F-5A5C-4F05-A11A-44EA49291B48}"/>
              </a:ext>
            </a:extLst>
          </p:cNvPr>
          <p:cNvSpPr/>
          <p:nvPr userDrawn="1"/>
        </p:nvSpPr>
        <p:spPr>
          <a:xfrm flipH="1">
            <a:off x="10167437" y="3537739"/>
            <a:ext cx="2024544" cy="3320260"/>
          </a:xfrm>
          <a:prstGeom prst="rtTriangle">
            <a:avLst/>
          </a:prstGeom>
          <a:solidFill>
            <a:schemeClr val="accent4">
              <a:alpha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3FC94343-011A-4CA2-9A51-E61500CDCA9B}"/>
              </a:ext>
            </a:extLst>
          </p:cNvPr>
          <p:cNvSpPr/>
          <p:nvPr userDrawn="1"/>
        </p:nvSpPr>
        <p:spPr>
          <a:xfrm flipH="1" flipV="1">
            <a:off x="8591106" y="1"/>
            <a:ext cx="3600881" cy="3062177"/>
          </a:xfrm>
          <a:prstGeom prst="rtTriangle">
            <a:avLst/>
          </a:prstGeom>
          <a:solidFill>
            <a:schemeClr val="accent5">
              <a:alpha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36" name="Right Triangle 7">
            <a:extLst>
              <a:ext uri="{FF2B5EF4-FFF2-40B4-BE49-F238E27FC236}">
                <a16:creationId xmlns:a16="http://schemas.microsoft.com/office/drawing/2014/main" id="{5347E272-DA4D-4105-A9F4-B9D5AD9DD919}"/>
              </a:ext>
            </a:extLst>
          </p:cNvPr>
          <p:cNvSpPr/>
          <p:nvPr userDrawn="1"/>
        </p:nvSpPr>
        <p:spPr>
          <a:xfrm flipH="1">
            <a:off x="11514954" y="5119514"/>
            <a:ext cx="677039" cy="2122308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C9A30C2-B8D0-4DD3-8CE3-0D6D013DD0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279" y="1342887"/>
            <a:ext cx="8214077" cy="4043464"/>
          </a:xfrm>
        </p:spPr>
        <p:txBody>
          <a:bodyPr anchor="ctr"/>
          <a:lstStyle>
            <a:lvl1pPr marL="230712" indent="-230712">
              <a:spcBef>
                <a:spcPts val="2400"/>
              </a:spcBef>
              <a:spcAft>
                <a:spcPts val="0"/>
              </a:spcAft>
              <a:buClr>
                <a:schemeClr val="accent4"/>
              </a:buClr>
              <a:buFont typeface="Century Gothic" panose="020B0502020202020204" pitchFamily="34" charset="0"/>
              <a:buChar char="∕"/>
              <a:defRPr sz="3733" spc="-27" baseline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7831463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 side content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72167"/>
            <a:ext cx="3251200" cy="4122311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33"/>
            </a:lvl2pPr>
            <a:lvl3pPr marL="990575" indent="-302676">
              <a:defRPr sz="18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C2DCA65E-4FB4-4E00-B510-D7EEBB69F27D}"/>
              </a:ext>
            </a:extLst>
          </p:cNvPr>
          <p:cNvSpPr/>
          <p:nvPr userDrawn="1"/>
        </p:nvSpPr>
        <p:spPr>
          <a:xfrm flipH="1">
            <a:off x="11061616" y="6472658"/>
            <a:ext cx="1130381" cy="385343"/>
          </a:xfrm>
          <a:prstGeom prst="rtTriangle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9" name="Right Triangle 7">
            <a:extLst>
              <a:ext uri="{FF2B5EF4-FFF2-40B4-BE49-F238E27FC236}">
                <a16:creationId xmlns:a16="http://schemas.microsoft.com/office/drawing/2014/main" id="{F97E30F6-BC43-4F68-9995-E22C5BD46BBB}"/>
              </a:ext>
            </a:extLst>
          </p:cNvPr>
          <p:cNvSpPr/>
          <p:nvPr userDrawn="1"/>
        </p:nvSpPr>
        <p:spPr>
          <a:xfrm flipH="1">
            <a:off x="11453213" y="5919216"/>
            <a:ext cx="738780" cy="938785"/>
          </a:xfrm>
          <a:prstGeom prst="rtTriangle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B97EB460-DF14-4F15-A8AD-3B8468BCA95B}"/>
              </a:ext>
            </a:extLst>
          </p:cNvPr>
          <p:cNvSpPr/>
          <p:nvPr userDrawn="1"/>
        </p:nvSpPr>
        <p:spPr>
          <a:xfrm flipH="1">
            <a:off x="11845177" y="6279986"/>
            <a:ext cx="346816" cy="578013"/>
          </a:xfrm>
          <a:prstGeom prst="rtTriangle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FAF49366-E10F-4329-ADE1-7EE422A92371}"/>
              </a:ext>
            </a:extLst>
          </p:cNvPr>
          <p:cNvSpPr/>
          <p:nvPr userDrawn="1"/>
        </p:nvSpPr>
        <p:spPr>
          <a:xfrm flipH="1" flipV="1">
            <a:off x="11845177" y="-5"/>
            <a:ext cx="346815" cy="1259576"/>
          </a:xfrm>
          <a:prstGeom prst="rtTriangle">
            <a:avLst/>
          </a:prstGeom>
          <a:solidFill>
            <a:schemeClr val="accent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4724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teal)—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8336C10E-63E0-4D55-B9BE-286403B215B8}"/>
              </a:ext>
            </a:extLst>
          </p:cNvPr>
          <p:cNvSpPr/>
          <p:nvPr userDrawn="1"/>
        </p:nvSpPr>
        <p:spPr>
          <a:xfrm flipH="1">
            <a:off x="10584597" y="6361290"/>
            <a:ext cx="1607400" cy="496711"/>
          </a:xfrm>
          <a:prstGeom prst="rtTriangle">
            <a:avLst/>
          </a:prstGeom>
          <a:solidFill>
            <a:schemeClr val="accent4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3" name="Right Triangle 7">
            <a:extLst>
              <a:ext uri="{FF2B5EF4-FFF2-40B4-BE49-F238E27FC236}">
                <a16:creationId xmlns:a16="http://schemas.microsoft.com/office/drawing/2014/main" id="{32D49340-D59A-4DEE-847C-F58122B5D1BE}"/>
              </a:ext>
            </a:extLst>
          </p:cNvPr>
          <p:cNvSpPr/>
          <p:nvPr userDrawn="1"/>
        </p:nvSpPr>
        <p:spPr>
          <a:xfrm flipH="1">
            <a:off x="11005097" y="6260279"/>
            <a:ext cx="1186897" cy="597723"/>
          </a:xfrm>
          <a:prstGeom prst="rtTriangle">
            <a:avLst/>
          </a:prstGeom>
          <a:solidFill>
            <a:schemeClr val="accent4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8CF3B282-DA40-47CF-BAAA-96D8DD04001C}"/>
              </a:ext>
            </a:extLst>
          </p:cNvPr>
          <p:cNvSpPr/>
          <p:nvPr userDrawn="1"/>
        </p:nvSpPr>
        <p:spPr>
          <a:xfrm flipH="1">
            <a:off x="11698823" y="6112934"/>
            <a:ext cx="493171" cy="745065"/>
          </a:xfrm>
          <a:prstGeom prst="rtTriangle">
            <a:avLst/>
          </a:prstGeom>
          <a:solidFill>
            <a:schemeClr val="accent4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0C489421-38E6-41FB-B7CE-23A8787DC65E}"/>
              </a:ext>
            </a:extLst>
          </p:cNvPr>
          <p:cNvSpPr/>
          <p:nvPr userDrawn="1"/>
        </p:nvSpPr>
        <p:spPr>
          <a:xfrm flipH="1" flipV="1">
            <a:off x="11661910" y="-5"/>
            <a:ext cx="530081" cy="1130389"/>
          </a:xfrm>
          <a:prstGeom prst="rtTriangle">
            <a:avLst/>
          </a:prstGeom>
          <a:solidFill>
            <a:schemeClr val="accent4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9BAC7BC-64AD-4323-A655-17CA0F608015}"/>
              </a:ext>
            </a:extLst>
          </p:cNvPr>
          <p:cNvSpPr/>
          <p:nvPr userDrawn="1"/>
        </p:nvSpPr>
        <p:spPr>
          <a:xfrm flipH="1" flipV="1">
            <a:off x="11528854" y="0"/>
            <a:ext cx="663145" cy="547816"/>
          </a:xfrm>
          <a:prstGeom prst="rtTriangle">
            <a:avLst/>
          </a:prstGeom>
          <a:solidFill>
            <a:schemeClr val="accent4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86948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teal)—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BE77DFA5-211F-4CD4-B4BA-D139652426B5}"/>
              </a:ext>
            </a:extLst>
          </p:cNvPr>
          <p:cNvSpPr/>
          <p:nvPr userDrawn="1"/>
        </p:nvSpPr>
        <p:spPr>
          <a:xfrm flipH="1">
            <a:off x="11198575" y="6361290"/>
            <a:ext cx="993423" cy="496711"/>
          </a:xfrm>
          <a:prstGeom prst="rtTriangle">
            <a:avLst/>
          </a:prstGeom>
          <a:solidFill>
            <a:schemeClr val="accent4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877F726-1526-472C-9F72-A54DCB00B819}"/>
              </a:ext>
            </a:extLst>
          </p:cNvPr>
          <p:cNvSpPr/>
          <p:nvPr userDrawn="1"/>
        </p:nvSpPr>
        <p:spPr>
          <a:xfrm flipH="1">
            <a:off x="11739847" y="5191693"/>
            <a:ext cx="452148" cy="1666305"/>
          </a:xfrm>
          <a:prstGeom prst="rtTriangle">
            <a:avLst/>
          </a:prstGeom>
          <a:solidFill>
            <a:schemeClr val="accent4">
              <a:alpha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4AC944E0-DF5E-46E1-8269-D9B3715EA859}"/>
              </a:ext>
            </a:extLst>
          </p:cNvPr>
          <p:cNvSpPr/>
          <p:nvPr userDrawn="1"/>
        </p:nvSpPr>
        <p:spPr>
          <a:xfrm flipH="1">
            <a:off x="11887199" y="6112934"/>
            <a:ext cx="304795" cy="745065"/>
          </a:xfrm>
          <a:prstGeom prst="rtTriangle">
            <a:avLst/>
          </a:prstGeom>
          <a:solidFill>
            <a:schemeClr val="accent4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F278BF4-32F7-4AF3-A432-6370E6E848FF}"/>
              </a:ext>
            </a:extLst>
          </p:cNvPr>
          <p:cNvSpPr/>
          <p:nvPr userDrawn="1"/>
        </p:nvSpPr>
        <p:spPr>
          <a:xfrm flipH="1" flipV="1">
            <a:off x="11856920" y="-3"/>
            <a:ext cx="335072" cy="811425"/>
          </a:xfrm>
          <a:prstGeom prst="rtTriangle">
            <a:avLst/>
          </a:prstGeom>
          <a:solidFill>
            <a:schemeClr val="accent4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63364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teal)—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BE2DEA57-066B-4B66-A530-4A0893EE4834}"/>
              </a:ext>
            </a:extLst>
          </p:cNvPr>
          <p:cNvSpPr/>
          <p:nvPr userDrawn="1"/>
        </p:nvSpPr>
        <p:spPr>
          <a:xfrm flipH="1">
            <a:off x="10584597" y="6361290"/>
            <a:ext cx="1607400" cy="496711"/>
          </a:xfrm>
          <a:prstGeom prst="rtTriangle">
            <a:avLst/>
          </a:prstGeom>
          <a:solidFill>
            <a:schemeClr val="accent4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2" name="Right Triangle 7">
            <a:extLst>
              <a:ext uri="{FF2B5EF4-FFF2-40B4-BE49-F238E27FC236}">
                <a16:creationId xmlns:a16="http://schemas.microsoft.com/office/drawing/2014/main" id="{605E4B24-FDD5-4663-A368-F7196FD7ABFE}"/>
              </a:ext>
            </a:extLst>
          </p:cNvPr>
          <p:cNvSpPr/>
          <p:nvPr userDrawn="1"/>
        </p:nvSpPr>
        <p:spPr>
          <a:xfrm flipH="1">
            <a:off x="11224890" y="5119513"/>
            <a:ext cx="967105" cy="1738487"/>
          </a:xfrm>
          <a:prstGeom prst="rtTriangle">
            <a:avLst/>
          </a:prstGeom>
          <a:solidFill>
            <a:schemeClr val="accent4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D6D2AAB-31D4-4ACD-8AA0-2B84C64DEDAA}"/>
              </a:ext>
            </a:extLst>
          </p:cNvPr>
          <p:cNvSpPr/>
          <p:nvPr userDrawn="1"/>
        </p:nvSpPr>
        <p:spPr>
          <a:xfrm flipH="1">
            <a:off x="11698823" y="6112934"/>
            <a:ext cx="493171" cy="745065"/>
          </a:xfrm>
          <a:prstGeom prst="rtTriangle">
            <a:avLst/>
          </a:prstGeom>
          <a:solidFill>
            <a:schemeClr val="accent4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AC108B04-C8E6-4BEE-B944-716AB2EBD9D7}"/>
              </a:ext>
            </a:extLst>
          </p:cNvPr>
          <p:cNvSpPr/>
          <p:nvPr userDrawn="1"/>
        </p:nvSpPr>
        <p:spPr>
          <a:xfrm flipH="1" flipV="1">
            <a:off x="11582400" y="-6"/>
            <a:ext cx="609592" cy="1462129"/>
          </a:xfrm>
          <a:prstGeom prst="rtTriangle">
            <a:avLst/>
          </a:prstGeom>
          <a:solidFill>
            <a:schemeClr val="accent4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876550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7236982-0430-4B8F-A66A-734CE91CF85E}"/>
              </a:ext>
            </a:extLst>
          </p:cNvPr>
          <p:cNvSpPr/>
          <p:nvPr userDrawn="1"/>
        </p:nvSpPr>
        <p:spPr>
          <a:xfrm flipH="1" flipV="1">
            <a:off x="11631826" y="-3"/>
            <a:ext cx="560167" cy="832024"/>
          </a:xfrm>
          <a:prstGeom prst="rtTriangle">
            <a:avLst/>
          </a:prstGeom>
          <a:solidFill>
            <a:schemeClr val="accent4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3F2D2ED-FF9F-4EC0-B9FC-F26B7483CF98}"/>
              </a:ext>
            </a:extLst>
          </p:cNvPr>
          <p:cNvSpPr/>
          <p:nvPr userDrawn="1"/>
        </p:nvSpPr>
        <p:spPr>
          <a:xfrm flipH="1">
            <a:off x="11285445" y="5928824"/>
            <a:ext cx="906552" cy="929177"/>
          </a:xfrm>
          <a:prstGeom prst="rtTriangle">
            <a:avLst/>
          </a:prstGeom>
          <a:solidFill>
            <a:schemeClr val="accent4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F9F3DCA-89F6-489E-8A2F-9CAB3E4E1D73}"/>
              </a:ext>
            </a:extLst>
          </p:cNvPr>
          <p:cNvSpPr/>
          <p:nvPr userDrawn="1"/>
        </p:nvSpPr>
        <p:spPr>
          <a:xfrm flipH="1">
            <a:off x="11913852" y="5464235"/>
            <a:ext cx="278141" cy="1393765"/>
          </a:xfrm>
          <a:prstGeom prst="rtTriangle">
            <a:avLst/>
          </a:prstGeom>
          <a:solidFill>
            <a:schemeClr val="accent4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D10B874-668F-4FAD-A69D-46A63CD9F338}"/>
              </a:ext>
            </a:extLst>
          </p:cNvPr>
          <p:cNvSpPr/>
          <p:nvPr userDrawn="1"/>
        </p:nvSpPr>
        <p:spPr>
          <a:xfrm flipH="1" flipV="1">
            <a:off x="11349529" y="-10"/>
            <a:ext cx="842459" cy="582729"/>
          </a:xfrm>
          <a:prstGeom prst="rtTriangle">
            <a:avLst/>
          </a:prstGeom>
          <a:solidFill>
            <a:schemeClr val="accent4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A149964-62F9-4639-B2C7-45C0730A8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1" y="1695451"/>
            <a:ext cx="10452100" cy="42333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3089495"/>
      </p:ext>
    </p:extLst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 side content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72167"/>
            <a:ext cx="3251200" cy="4122311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33"/>
            </a:lvl2pPr>
            <a:lvl3pPr marL="990575" indent="-302676">
              <a:defRPr sz="18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C2DCA65E-4FB4-4E00-B510-D7EEBB69F27D}"/>
              </a:ext>
            </a:extLst>
          </p:cNvPr>
          <p:cNvSpPr/>
          <p:nvPr userDrawn="1"/>
        </p:nvSpPr>
        <p:spPr>
          <a:xfrm flipH="1">
            <a:off x="11061616" y="6472658"/>
            <a:ext cx="1130381" cy="385343"/>
          </a:xfrm>
          <a:prstGeom prst="rtTriangle">
            <a:avLst/>
          </a:prstGeom>
          <a:solidFill>
            <a:schemeClr val="accent4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9" name="Right Triangle 7">
            <a:extLst>
              <a:ext uri="{FF2B5EF4-FFF2-40B4-BE49-F238E27FC236}">
                <a16:creationId xmlns:a16="http://schemas.microsoft.com/office/drawing/2014/main" id="{F97E30F6-BC43-4F68-9995-E22C5BD46BBB}"/>
              </a:ext>
            </a:extLst>
          </p:cNvPr>
          <p:cNvSpPr/>
          <p:nvPr userDrawn="1"/>
        </p:nvSpPr>
        <p:spPr>
          <a:xfrm flipH="1">
            <a:off x="11453213" y="5919216"/>
            <a:ext cx="738780" cy="938785"/>
          </a:xfrm>
          <a:prstGeom prst="rtTriangle">
            <a:avLst/>
          </a:prstGeom>
          <a:solidFill>
            <a:schemeClr val="accent4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B97EB460-DF14-4F15-A8AD-3B8468BCA95B}"/>
              </a:ext>
            </a:extLst>
          </p:cNvPr>
          <p:cNvSpPr/>
          <p:nvPr userDrawn="1"/>
        </p:nvSpPr>
        <p:spPr>
          <a:xfrm flipH="1">
            <a:off x="11845177" y="6279986"/>
            <a:ext cx="346816" cy="578013"/>
          </a:xfrm>
          <a:prstGeom prst="rtTriangle">
            <a:avLst/>
          </a:prstGeom>
          <a:solidFill>
            <a:schemeClr val="accent4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FAF49366-E10F-4329-ADE1-7EE422A92371}"/>
              </a:ext>
            </a:extLst>
          </p:cNvPr>
          <p:cNvSpPr/>
          <p:nvPr userDrawn="1"/>
        </p:nvSpPr>
        <p:spPr>
          <a:xfrm flipH="1" flipV="1">
            <a:off x="11845177" y="-5"/>
            <a:ext cx="346815" cy="1259576"/>
          </a:xfrm>
          <a:prstGeom prst="rtTriangle">
            <a:avLst/>
          </a:prstGeom>
          <a:solidFill>
            <a:schemeClr val="accent4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72387"/>
      </p:ext>
    </p:extLst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purple)—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8336C10E-63E0-4D55-B9BE-286403B215B8}"/>
              </a:ext>
            </a:extLst>
          </p:cNvPr>
          <p:cNvSpPr/>
          <p:nvPr userDrawn="1"/>
        </p:nvSpPr>
        <p:spPr>
          <a:xfrm flipH="1">
            <a:off x="10584597" y="6361290"/>
            <a:ext cx="1607400" cy="496711"/>
          </a:xfrm>
          <a:prstGeom prst="rtTriangle">
            <a:avLst/>
          </a:prstGeom>
          <a:solidFill>
            <a:schemeClr val="accent5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3" name="Right Triangle 7">
            <a:extLst>
              <a:ext uri="{FF2B5EF4-FFF2-40B4-BE49-F238E27FC236}">
                <a16:creationId xmlns:a16="http://schemas.microsoft.com/office/drawing/2014/main" id="{32D49340-D59A-4DEE-847C-F58122B5D1BE}"/>
              </a:ext>
            </a:extLst>
          </p:cNvPr>
          <p:cNvSpPr/>
          <p:nvPr userDrawn="1"/>
        </p:nvSpPr>
        <p:spPr>
          <a:xfrm flipH="1">
            <a:off x="11005097" y="6260279"/>
            <a:ext cx="1186897" cy="597723"/>
          </a:xfrm>
          <a:prstGeom prst="rtTriangle">
            <a:avLst/>
          </a:prstGeom>
          <a:solidFill>
            <a:schemeClr val="accent5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8CF3B282-DA40-47CF-BAAA-96D8DD04001C}"/>
              </a:ext>
            </a:extLst>
          </p:cNvPr>
          <p:cNvSpPr/>
          <p:nvPr userDrawn="1"/>
        </p:nvSpPr>
        <p:spPr>
          <a:xfrm flipH="1">
            <a:off x="11698823" y="6112934"/>
            <a:ext cx="493171" cy="745065"/>
          </a:xfrm>
          <a:prstGeom prst="rtTriangle">
            <a:avLst/>
          </a:prstGeom>
          <a:solidFill>
            <a:schemeClr val="accent5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0C489421-38E6-41FB-B7CE-23A8787DC65E}"/>
              </a:ext>
            </a:extLst>
          </p:cNvPr>
          <p:cNvSpPr/>
          <p:nvPr userDrawn="1"/>
        </p:nvSpPr>
        <p:spPr>
          <a:xfrm flipH="1" flipV="1">
            <a:off x="11661910" y="-5"/>
            <a:ext cx="530081" cy="1130389"/>
          </a:xfrm>
          <a:prstGeom prst="rtTriangle">
            <a:avLst/>
          </a:prstGeom>
          <a:solidFill>
            <a:schemeClr val="accent5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9BAC7BC-64AD-4323-A655-17CA0F608015}"/>
              </a:ext>
            </a:extLst>
          </p:cNvPr>
          <p:cNvSpPr/>
          <p:nvPr userDrawn="1"/>
        </p:nvSpPr>
        <p:spPr>
          <a:xfrm flipH="1" flipV="1">
            <a:off x="11528854" y="0"/>
            <a:ext cx="663145" cy="547816"/>
          </a:xfrm>
          <a:prstGeom prst="rtTriangle">
            <a:avLst/>
          </a:prstGeom>
          <a:solidFill>
            <a:schemeClr val="accent5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54744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purple)—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BE77DFA5-211F-4CD4-B4BA-D139652426B5}"/>
              </a:ext>
            </a:extLst>
          </p:cNvPr>
          <p:cNvSpPr/>
          <p:nvPr userDrawn="1"/>
        </p:nvSpPr>
        <p:spPr>
          <a:xfrm flipH="1">
            <a:off x="11198575" y="6361290"/>
            <a:ext cx="993423" cy="496711"/>
          </a:xfrm>
          <a:prstGeom prst="rtTriangle">
            <a:avLst/>
          </a:prstGeom>
          <a:solidFill>
            <a:schemeClr val="accent5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4AC944E0-DF5E-46E1-8269-D9B3715EA859}"/>
              </a:ext>
            </a:extLst>
          </p:cNvPr>
          <p:cNvSpPr/>
          <p:nvPr userDrawn="1"/>
        </p:nvSpPr>
        <p:spPr>
          <a:xfrm flipH="1">
            <a:off x="11887199" y="6112934"/>
            <a:ext cx="304795" cy="745065"/>
          </a:xfrm>
          <a:prstGeom prst="rtTriangle">
            <a:avLst/>
          </a:prstGeom>
          <a:solidFill>
            <a:schemeClr val="accent5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F278BF4-32F7-4AF3-A432-6370E6E848FF}"/>
              </a:ext>
            </a:extLst>
          </p:cNvPr>
          <p:cNvSpPr/>
          <p:nvPr userDrawn="1"/>
        </p:nvSpPr>
        <p:spPr>
          <a:xfrm flipH="1" flipV="1">
            <a:off x="11856920" y="-3"/>
            <a:ext cx="335072" cy="811425"/>
          </a:xfrm>
          <a:prstGeom prst="rtTriangle">
            <a:avLst/>
          </a:prstGeom>
          <a:solidFill>
            <a:schemeClr val="accent5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15B26F0D-DCB8-434D-B46E-B963D643B00A}"/>
              </a:ext>
            </a:extLst>
          </p:cNvPr>
          <p:cNvSpPr/>
          <p:nvPr userDrawn="1"/>
        </p:nvSpPr>
        <p:spPr>
          <a:xfrm flipH="1">
            <a:off x="11739847" y="5191693"/>
            <a:ext cx="452148" cy="1666305"/>
          </a:xfrm>
          <a:prstGeom prst="rtTriangle">
            <a:avLst/>
          </a:prstGeom>
          <a:solidFill>
            <a:schemeClr val="accent5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92167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purple)—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BE2DEA57-066B-4B66-A530-4A0893EE4834}"/>
              </a:ext>
            </a:extLst>
          </p:cNvPr>
          <p:cNvSpPr/>
          <p:nvPr userDrawn="1"/>
        </p:nvSpPr>
        <p:spPr>
          <a:xfrm flipH="1">
            <a:off x="10584597" y="6361290"/>
            <a:ext cx="1607400" cy="496711"/>
          </a:xfrm>
          <a:prstGeom prst="rtTriangle">
            <a:avLst/>
          </a:prstGeom>
          <a:solidFill>
            <a:schemeClr val="accent5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2" name="Right Triangle 7">
            <a:extLst>
              <a:ext uri="{FF2B5EF4-FFF2-40B4-BE49-F238E27FC236}">
                <a16:creationId xmlns:a16="http://schemas.microsoft.com/office/drawing/2014/main" id="{605E4B24-FDD5-4663-A368-F7196FD7ABFE}"/>
              </a:ext>
            </a:extLst>
          </p:cNvPr>
          <p:cNvSpPr/>
          <p:nvPr userDrawn="1"/>
        </p:nvSpPr>
        <p:spPr>
          <a:xfrm flipH="1">
            <a:off x="11224890" y="5119513"/>
            <a:ext cx="967105" cy="1738487"/>
          </a:xfrm>
          <a:prstGeom prst="rtTriangle">
            <a:avLst/>
          </a:prstGeom>
          <a:solidFill>
            <a:schemeClr val="accent5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D6D2AAB-31D4-4ACD-8AA0-2B84C64DEDAA}"/>
              </a:ext>
            </a:extLst>
          </p:cNvPr>
          <p:cNvSpPr/>
          <p:nvPr userDrawn="1"/>
        </p:nvSpPr>
        <p:spPr>
          <a:xfrm flipH="1">
            <a:off x="11698823" y="6112934"/>
            <a:ext cx="493171" cy="745065"/>
          </a:xfrm>
          <a:prstGeom prst="rtTriangle">
            <a:avLst/>
          </a:prstGeom>
          <a:solidFill>
            <a:schemeClr val="accent5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AC108B04-C8E6-4BEE-B944-716AB2EBD9D7}"/>
              </a:ext>
            </a:extLst>
          </p:cNvPr>
          <p:cNvSpPr/>
          <p:nvPr userDrawn="1"/>
        </p:nvSpPr>
        <p:spPr>
          <a:xfrm flipH="1" flipV="1">
            <a:off x="11582400" y="-6"/>
            <a:ext cx="609592" cy="1462129"/>
          </a:xfrm>
          <a:prstGeom prst="rtTriangle">
            <a:avLst/>
          </a:prstGeom>
          <a:solidFill>
            <a:schemeClr val="accent5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51962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7236982-0430-4B8F-A66A-734CE91CF85E}"/>
              </a:ext>
            </a:extLst>
          </p:cNvPr>
          <p:cNvSpPr/>
          <p:nvPr userDrawn="1"/>
        </p:nvSpPr>
        <p:spPr>
          <a:xfrm flipH="1" flipV="1">
            <a:off x="11631826" y="-3"/>
            <a:ext cx="560167" cy="832024"/>
          </a:xfrm>
          <a:prstGeom prst="rtTriangle">
            <a:avLst/>
          </a:prstGeom>
          <a:solidFill>
            <a:schemeClr val="accent5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3F2D2ED-FF9F-4EC0-B9FC-F26B7483CF98}"/>
              </a:ext>
            </a:extLst>
          </p:cNvPr>
          <p:cNvSpPr/>
          <p:nvPr userDrawn="1"/>
        </p:nvSpPr>
        <p:spPr>
          <a:xfrm flipH="1">
            <a:off x="11285445" y="5928824"/>
            <a:ext cx="906552" cy="929177"/>
          </a:xfrm>
          <a:prstGeom prst="rtTriangle">
            <a:avLst/>
          </a:prstGeom>
          <a:solidFill>
            <a:schemeClr val="accent5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F9F3DCA-89F6-489E-8A2F-9CAB3E4E1D73}"/>
              </a:ext>
            </a:extLst>
          </p:cNvPr>
          <p:cNvSpPr/>
          <p:nvPr userDrawn="1"/>
        </p:nvSpPr>
        <p:spPr>
          <a:xfrm flipH="1">
            <a:off x="11913852" y="5464235"/>
            <a:ext cx="278141" cy="1393765"/>
          </a:xfrm>
          <a:prstGeom prst="rtTriangle">
            <a:avLst/>
          </a:prstGeom>
          <a:solidFill>
            <a:schemeClr val="accent5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D10B874-668F-4FAD-A69D-46A63CD9F338}"/>
              </a:ext>
            </a:extLst>
          </p:cNvPr>
          <p:cNvSpPr/>
          <p:nvPr userDrawn="1"/>
        </p:nvSpPr>
        <p:spPr>
          <a:xfrm flipH="1" flipV="1">
            <a:off x="11349529" y="-10"/>
            <a:ext cx="842459" cy="582729"/>
          </a:xfrm>
          <a:prstGeom prst="rtTriangle">
            <a:avLst/>
          </a:prstGeom>
          <a:solidFill>
            <a:schemeClr val="accent5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021D4A-4641-442F-A8F9-777952755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1" y="1695451"/>
            <a:ext cx="10452100" cy="42333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7662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8336C10E-63E0-4D55-B9BE-286403B215B8}"/>
              </a:ext>
            </a:extLst>
          </p:cNvPr>
          <p:cNvSpPr/>
          <p:nvPr userDrawn="1"/>
        </p:nvSpPr>
        <p:spPr>
          <a:xfrm flipH="1">
            <a:off x="10584597" y="6361290"/>
            <a:ext cx="1607400" cy="496711"/>
          </a:xfrm>
          <a:prstGeom prst="rtTriangle">
            <a:avLst/>
          </a:prstGeom>
          <a:solidFill>
            <a:schemeClr val="bg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3" name="Right Triangle 7">
            <a:extLst>
              <a:ext uri="{FF2B5EF4-FFF2-40B4-BE49-F238E27FC236}">
                <a16:creationId xmlns:a16="http://schemas.microsoft.com/office/drawing/2014/main" id="{32D49340-D59A-4DEE-847C-F58122B5D1BE}"/>
              </a:ext>
            </a:extLst>
          </p:cNvPr>
          <p:cNvSpPr/>
          <p:nvPr userDrawn="1"/>
        </p:nvSpPr>
        <p:spPr>
          <a:xfrm flipH="1">
            <a:off x="10584599" y="5119513"/>
            <a:ext cx="1607397" cy="2644671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8CF3B282-DA40-47CF-BAAA-96D8DD04001C}"/>
              </a:ext>
            </a:extLst>
          </p:cNvPr>
          <p:cNvSpPr/>
          <p:nvPr userDrawn="1"/>
        </p:nvSpPr>
        <p:spPr>
          <a:xfrm flipH="1">
            <a:off x="11698823" y="6112934"/>
            <a:ext cx="493171" cy="745065"/>
          </a:xfrm>
          <a:prstGeom prst="rtTriangle">
            <a:avLst/>
          </a:prstGeom>
          <a:solidFill>
            <a:schemeClr val="bg2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0C489421-38E6-41FB-B7CE-23A8787DC65E}"/>
              </a:ext>
            </a:extLst>
          </p:cNvPr>
          <p:cNvSpPr/>
          <p:nvPr userDrawn="1"/>
        </p:nvSpPr>
        <p:spPr>
          <a:xfrm flipH="1" flipV="1">
            <a:off x="11661912" y="-5"/>
            <a:ext cx="530081" cy="2098727"/>
          </a:xfrm>
          <a:prstGeom prst="rtTriangle">
            <a:avLst/>
          </a:prstGeom>
          <a:solidFill>
            <a:schemeClr val="bg2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480078"/>
      </p:ext>
    </p:extLst>
  </p:cSld>
  <p:clrMapOvr>
    <a:masterClrMapping/>
  </p:clrMapOvr>
  <p:transition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 side conten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72167"/>
            <a:ext cx="3251200" cy="4122311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33"/>
            </a:lvl2pPr>
            <a:lvl3pPr marL="990575" indent="-302676">
              <a:defRPr sz="18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C2DCA65E-4FB4-4E00-B510-D7EEBB69F27D}"/>
              </a:ext>
            </a:extLst>
          </p:cNvPr>
          <p:cNvSpPr/>
          <p:nvPr userDrawn="1"/>
        </p:nvSpPr>
        <p:spPr>
          <a:xfrm flipH="1">
            <a:off x="11061616" y="6472658"/>
            <a:ext cx="1130381" cy="385343"/>
          </a:xfrm>
          <a:prstGeom prst="rtTriangle">
            <a:avLst/>
          </a:prstGeom>
          <a:solidFill>
            <a:schemeClr val="accent5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9" name="Right Triangle 7">
            <a:extLst>
              <a:ext uri="{FF2B5EF4-FFF2-40B4-BE49-F238E27FC236}">
                <a16:creationId xmlns:a16="http://schemas.microsoft.com/office/drawing/2014/main" id="{F97E30F6-BC43-4F68-9995-E22C5BD46BBB}"/>
              </a:ext>
            </a:extLst>
          </p:cNvPr>
          <p:cNvSpPr/>
          <p:nvPr userDrawn="1"/>
        </p:nvSpPr>
        <p:spPr>
          <a:xfrm flipH="1">
            <a:off x="11453213" y="5919216"/>
            <a:ext cx="738780" cy="938785"/>
          </a:xfrm>
          <a:prstGeom prst="rtTriangle">
            <a:avLst/>
          </a:prstGeom>
          <a:solidFill>
            <a:schemeClr val="accent5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B97EB460-DF14-4F15-A8AD-3B8468BCA95B}"/>
              </a:ext>
            </a:extLst>
          </p:cNvPr>
          <p:cNvSpPr/>
          <p:nvPr userDrawn="1"/>
        </p:nvSpPr>
        <p:spPr>
          <a:xfrm flipH="1">
            <a:off x="11845177" y="6279986"/>
            <a:ext cx="346816" cy="578013"/>
          </a:xfrm>
          <a:prstGeom prst="rtTriangle">
            <a:avLst/>
          </a:prstGeom>
          <a:solidFill>
            <a:schemeClr val="accent5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FAF49366-E10F-4329-ADE1-7EE422A92371}"/>
              </a:ext>
            </a:extLst>
          </p:cNvPr>
          <p:cNvSpPr/>
          <p:nvPr userDrawn="1"/>
        </p:nvSpPr>
        <p:spPr>
          <a:xfrm flipH="1" flipV="1">
            <a:off x="11845177" y="-5"/>
            <a:ext cx="346815" cy="1259576"/>
          </a:xfrm>
          <a:prstGeom prst="rtTriangle">
            <a:avLst/>
          </a:prstGeom>
          <a:solidFill>
            <a:schemeClr val="accent5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69861"/>
      </p:ext>
    </p:extLst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7236982-0430-4B8F-A66A-734CE91CF85E}"/>
              </a:ext>
            </a:extLst>
          </p:cNvPr>
          <p:cNvSpPr/>
          <p:nvPr userDrawn="1"/>
        </p:nvSpPr>
        <p:spPr>
          <a:xfrm flipH="1" flipV="1">
            <a:off x="11018663" y="-3"/>
            <a:ext cx="1173331" cy="2959333"/>
          </a:xfrm>
          <a:prstGeom prst="rtTriangle">
            <a:avLst/>
          </a:prstGeom>
          <a:solidFill>
            <a:schemeClr val="accent2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3F2D2ED-FF9F-4EC0-B9FC-F26B7483CF98}"/>
              </a:ext>
            </a:extLst>
          </p:cNvPr>
          <p:cNvSpPr/>
          <p:nvPr userDrawn="1"/>
        </p:nvSpPr>
        <p:spPr>
          <a:xfrm flipH="1">
            <a:off x="10893045" y="5928824"/>
            <a:ext cx="1298952" cy="929177"/>
          </a:xfrm>
          <a:prstGeom prst="rtTriangle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F9F3DCA-89F6-489E-8A2F-9CAB3E4E1D73}"/>
              </a:ext>
            </a:extLst>
          </p:cNvPr>
          <p:cNvSpPr/>
          <p:nvPr userDrawn="1"/>
        </p:nvSpPr>
        <p:spPr>
          <a:xfrm flipH="1">
            <a:off x="11793458" y="5464235"/>
            <a:ext cx="398535" cy="1393765"/>
          </a:xfrm>
          <a:prstGeom prst="rtTriangle">
            <a:avLst/>
          </a:prstGeom>
          <a:solidFill>
            <a:schemeClr val="accent2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D10B874-668F-4FAD-A69D-46A63CD9F338}"/>
              </a:ext>
            </a:extLst>
          </p:cNvPr>
          <p:cNvSpPr/>
          <p:nvPr userDrawn="1"/>
        </p:nvSpPr>
        <p:spPr>
          <a:xfrm flipH="1" flipV="1">
            <a:off x="10427368" y="-10"/>
            <a:ext cx="1764621" cy="2072647"/>
          </a:xfrm>
          <a:prstGeom prst="rtTriangle">
            <a:avLst/>
          </a:prstGeom>
          <a:solidFill>
            <a:schemeClr val="accent2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119">
            <a:extLst>
              <a:ext uri="{FF2B5EF4-FFF2-40B4-BE49-F238E27FC236}">
                <a16:creationId xmlns:a16="http://schemas.microsoft.com/office/drawing/2014/main" id="{8669E7A4-D64C-4DB0-BEF3-BA96DC6BF1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5967" y="1796144"/>
            <a:ext cx="1559983" cy="1557867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119">
            <a:extLst>
              <a:ext uri="{FF2B5EF4-FFF2-40B4-BE49-F238E27FC236}">
                <a16:creationId xmlns:a16="http://schemas.microsoft.com/office/drawing/2014/main" id="{548217D8-D3BF-471F-87F1-4AF78A58F54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00634" y="3921796"/>
            <a:ext cx="1559983" cy="1557867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119">
            <a:extLst>
              <a:ext uri="{FF2B5EF4-FFF2-40B4-BE49-F238E27FC236}">
                <a16:creationId xmlns:a16="http://schemas.microsoft.com/office/drawing/2014/main" id="{102FCBBA-D0E0-4BE5-BA82-8083AD91C9E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38602" y="1811117"/>
            <a:ext cx="1559983" cy="1557867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119">
            <a:extLst>
              <a:ext uri="{FF2B5EF4-FFF2-40B4-BE49-F238E27FC236}">
                <a16:creationId xmlns:a16="http://schemas.microsoft.com/office/drawing/2014/main" id="{EEED500F-DFB3-4A72-9E39-E64A371921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38547" y="3950708"/>
            <a:ext cx="1559983" cy="1557867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114">
            <a:extLst>
              <a:ext uri="{FF2B5EF4-FFF2-40B4-BE49-F238E27FC236}">
                <a16:creationId xmlns:a16="http://schemas.microsoft.com/office/drawing/2014/main" id="{2270CBD0-64F9-44FD-8C14-C3725C2C11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6816" y="3921797"/>
            <a:ext cx="2811787" cy="1542439"/>
          </a:xfrm>
        </p:spPr>
        <p:txBody>
          <a:bodyPr lIns="0" tIns="0" rIns="91440" bIns="0" anchor="t"/>
          <a:lstStyle>
            <a:lvl1pPr marL="0" indent="0">
              <a:buNone/>
              <a:defRPr sz="1333"/>
            </a:lvl1pPr>
          </a:lstStyle>
          <a:p>
            <a:pPr lvl="0"/>
            <a:r>
              <a:rPr lang="en-US" dirty="0"/>
              <a:t>Placeholder</a:t>
            </a:r>
          </a:p>
        </p:txBody>
      </p:sp>
      <p:sp>
        <p:nvSpPr>
          <p:cNvPr id="40" name="Text Placeholder 114">
            <a:extLst>
              <a:ext uri="{FF2B5EF4-FFF2-40B4-BE49-F238E27FC236}">
                <a16:creationId xmlns:a16="http://schemas.microsoft.com/office/drawing/2014/main" id="{8959A33D-A3E5-4648-868F-E827B1D4C9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7319" y="3921797"/>
            <a:ext cx="3102325" cy="1542439"/>
          </a:xfrm>
        </p:spPr>
        <p:txBody>
          <a:bodyPr lIns="0" tIns="0" rIns="91440" bIns="0" anchor="t"/>
          <a:lstStyle>
            <a:lvl1pPr marL="0" indent="0">
              <a:buNone/>
              <a:defRPr sz="1333"/>
            </a:lvl1pPr>
          </a:lstStyle>
          <a:p>
            <a:pPr lvl="0"/>
            <a:r>
              <a:rPr lang="en-US" dirty="0"/>
              <a:t>Placeholder</a:t>
            </a:r>
          </a:p>
        </p:txBody>
      </p:sp>
      <p:sp>
        <p:nvSpPr>
          <p:cNvPr id="41" name="Text Placeholder 114">
            <a:extLst>
              <a:ext uri="{FF2B5EF4-FFF2-40B4-BE49-F238E27FC236}">
                <a16:creationId xmlns:a16="http://schemas.microsoft.com/office/drawing/2014/main" id="{E81850FC-7B59-43E2-AC1D-D27ED0A8E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81651" y="1836438"/>
            <a:ext cx="2836572" cy="1506065"/>
          </a:xfrm>
        </p:spPr>
        <p:txBody>
          <a:bodyPr lIns="0" tIns="0" rIns="91440" bIns="0" anchor="t"/>
          <a:lstStyle>
            <a:lvl1pPr marL="0" indent="0">
              <a:buNone/>
              <a:defRPr sz="1333"/>
            </a:lvl1pPr>
          </a:lstStyle>
          <a:p>
            <a:pPr lvl="0"/>
            <a:r>
              <a:rPr lang="en-US" dirty="0"/>
              <a:t>Placeholder</a:t>
            </a:r>
          </a:p>
        </p:txBody>
      </p:sp>
      <p:sp>
        <p:nvSpPr>
          <p:cNvPr id="42" name="Text Placeholder 114">
            <a:extLst>
              <a:ext uri="{FF2B5EF4-FFF2-40B4-BE49-F238E27FC236}">
                <a16:creationId xmlns:a16="http://schemas.microsoft.com/office/drawing/2014/main" id="{D64D20E6-F994-4054-92FB-E20EA4E0B9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43346" y="1836439"/>
            <a:ext cx="3390900" cy="1506064"/>
          </a:xfrm>
        </p:spPr>
        <p:txBody>
          <a:bodyPr lIns="0" tIns="0" rIns="91440" bIns="0" anchor="t"/>
          <a:lstStyle>
            <a:lvl1pPr marL="0" indent="0">
              <a:buNone/>
              <a:defRPr sz="1333"/>
            </a:lvl1pPr>
          </a:lstStyle>
          <a:p>
            <a:pPr lvl="0"/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525943658"/>
      </p:ext>
    </p:extLst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7236982-0430-4B8F-A66A-734CE91CF85E}"/>
              </a:ext>
            </a:extLst>
          </p:cNvPr>
          <p:cNvSpPr/>
          <p:nvPr userDrawn="1"/>
        </p:nvSpPr>
        <p:spPr>
          <a:xfrm flipH="1" flipV="1">
            <a:off x="11156138" y="-3"/>
            <a:ext cx="1035853" cy="2186312"/>
          </a:xfrm>
          <a:prstGeom prst="rtTriangle">
            <a:avLst/>
          </a:prstGeom>
          <a:solidFill>
            <a:schemeClr val="accent5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3F2D2ED-FF9F-4EC0-B9FC-F26B7483CF98}"/>
              </a:ext>
            </a:extLst>
          </p:cNvPr>
          <p:cNvSpPr/>
          <p:nvPr userDrawn="1"/>
        </p:nvSpPr>
        <p:spPr>
          <a:xfrm flipH="1">
            <a:off x="10742941" y="6221664"/>
            <a:ext cx="1449056" cy="636337"/>
          </a:xfrm>
          <a:prstGeom prst="rtTriangle">
            <a:avLst/>
          </a:prstGeom>
          <a:solidFill>
            <a:schemeClr val="accent5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F9F3DCA-89F6-489E-8A2F-9CAB3E4E1D73}"/>
              </a:ext>
            </a:extLst>
          </p:cNvPr>
          <p:cNvSpPr/>
          <p:nvPr userDrawn="1"/>
        </p:nvSpPr>
        <p:spPr>
          <a:xfrm flipH="1">
            <a:off x="11747403" y="5903494"/>
            <a:ext cx="444588" cy="954505"/>
          </a:xfrm>
          <a:prstGeom prst="rtTriangle">
            <a:avLst/>
          </a:prstGeom>
          <a:solidFill>
            <a:schemeClr val="accent5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D10B874-668F-4FAD-A69D-46A63CD9F338}"/>
              </a:ext>
            </a:extLst>
          </p:cNvPr>
          <p:cNvSpPr/>
          <p:nvPr userDrawn="1"/>
        </p:nvSpPr>
        <p:spPr>
          <a:xfrm flipH="1" flipV="1">
            <a:off x="10634126" y="-10"/>
            <a:ext cx="1557863" cy="1531241"/>
          </a:xfrm>
          <a:prstGeom prst="rtTriangle">
            <a:avLst/>
          </a:prstGeom>
          <a:solidFill>
            <a:schemeClr val="accent5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85D96A04-C603-4640-86A5-4299197EBE6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73462" y="6555796"/>
            <a:ext cx="2245077" cy="14362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2017 Teradata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FEF57F-1718-4C72-9ED6-040266E031D0}"/>
              </a:ext>
            </a:extLst>
          </p:cNvPr>
          <p:cNvSpPr/>
          <p:nvPr userDrawn="1"/>
        </p:nvSpPr>
        <p:spPr>
          <a:xfrm>
            <a:off x="846307" y="2652551"/>
            <a:ext cx="1938864" cy="1938864"/>
          </a:xfrm>
          <a:prstGeom prst="ellipse">
            <a:avLst/>
          </a:prstGeom>
          <a:noFill/>
          <a:ln w="6350" cap="flat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4B3A2B-F555-4443-80F0-0EF10C560CEF}"/>
              </a:ext>
            </a:extLst>
          </p:cNvPr>
          <p:cNvSpPr/>
          <p:nvPr userDrawn="1"/>
        </p:nvSpPr>
        <p:spPr>
          <a:xfrm>
            <a:off x="6379600" y="2655685"/>
            <a:ext cx="1932595" cy="1932595"/>
          </a:xfrm>
          <a:prstGeom prst="ellipse">
            <a:avLst/>
          </a:prstGeom>
          <a:noFill/>
          <a:ln w="6350" cap="flat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736D410-25A5-4007-A778-AC23150F8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44569" y="3505028"/>
            <a:ext cx="2403767" cy="233911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761C7BFD-9F2A-48A8-8348-C2479E249B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03059" y="3505028"/>
            <a:ext cx="2403767" cy="233911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32E5503-6C55-45A8-B265-5942FD136A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9988" y="3310103"/>
            <a:ext cx="1751501" cy="623760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42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AB5D7319-6559-47E5-9AB9-C3407079A5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0147" y="3310103"/>
            <a:ext cx="1751501" cy="623760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4267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</p:spTree>
    <p:extLst>
      <p:ext uri="{BB962C8B-B14F-4D97-AF65-F5344CB8AC3E}">
        <p14:creationId xmlns:p14="http://schemas.microsoft.com/office/powerpoint/2010/main" val="4100827056"/>
      </p:ext>
    </p:extLst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ll Slide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1353697C-6C3A-42BE-9200-C0E94CAF3D0A}"/>
              </a:ext>
            </a:extLst>
          </p:cNvPr>
          <p:cNvSpPr/>
          <p:nvPr userDrawn="1"/>
        </p:nvSpPr>
        <p:spPr>
          <a:xfrm flipH="1" flipV="1">
            <a:off x="9339309" y="-5"/>
            <a:ext cx="2852676" cy="1432268"/>
          </a:xfrm>
          <a:prstGeom prst="rtTriangle">
            <a:avLst/>
          </a:prstGeom>
          <a:solidFill>
            <a:schemeClr val="accent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882CD30-DE55-4EEB-94CE-E503E1F4E1D0}"/>
              </a:ext>
            </a:extLst>
          </p:cNvPr>
          <p:cNvSpPr/>
          <p:nvPr userDrawn="1"/>
        </p:nvSpPr>
        <p:spPr>
          <a:xfrm flipH="1">
            <a:off x="9481352" y="5196395"/>
            <a:ext cx="2710641" cy="1661604"/>
          </a:xfrm>
          <a:prstGeom prst="rtTriangle">
            <a:avLst/>
          </a:prstGeom>
          <a:solidFill>
            <a:schemeClr val="accent3"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919FB6DD-BC47-4471-8057-E91676527DB6}"/>
              </a:ext>
            </a:extLst>
          </p:cNvPr>
          <p:cNvSpPr/>
          <p:nvPr userDrawn="1"/>
        </p:nvSpPr>
        <p:spPr>
          <a:xfrm flipH="1">
            <a:off x="11027342" y="3537739"/>
            <a:ext cx="1164639" cy="3320260"/>
          </a:xfrm>
          <a:prstGeom prst="rtTriangle">
            <a:avLst/>
          </a:prstGeom>
          <a:solidFill>
            <a:schemeClr val="accent1">
              <a:alpha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8B9B986-FB12-4267-96F0-4E1290A3ABD0}"/>
              </a:ext>
            </a:extLst>
          </p:cNvPr>
          <p:cNvSpPr/>
          <p:nvPr userDrawn="1"/>
        </p:nvSpPr>
        <p:spPr>
          <a:xfrm flipH="1" flipV="1">
            <a:off x="10558509" y="-1"/>
            <a:ext cx="1633476" cy="2320032"/>
          </a:xfrm>
          <a:prstGeom prst="rtTriangle">
            <a:avLst/>
          </a:prstGeom>
          <a:solidFill>
            <a:schemeClr val="accent3">
              <a:alpha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47C9679-829C-4852-80C4-5A3406C6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4B4A44A-EFDA-430E-B4C8-F89AAE44F2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1676400"/>
            <a:ext cx="3257551" cy="41232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673207"/>
      </p:ext>
    </p:extLst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ll Slide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1353697C-6C3A-42BE-9200-C0E94CAF3D0A}"/>
              </a:ext>
            </a:extLst>
          </p:cNvPr>
          <p:cNvSpPr/>
          <p:nvPr userDrawn="1"/>
        </p:nvSpPr>
        <p:spPr>
          <a:xfrm flipH="1" flipV="1">
            <a:off x="9339309" y="-5"/>
            <a:ext cx="2852676" cy="1432268"/>
          </a:xfrm>
          <a:prstGeom prst="rtTriangle">
            <a:avLst/>
          </a:prstGeom>
          <a:solidFill>
            <a:schemeClr val="accent4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882CD30-DE55-4EEB-94CE-E503E1F4E1D0}"/>
              </a:ext>
            </a:extLst>
          </p:cNvPr>
          <p:cNvSpPr/>
          <p:nvPr userDrawn="1"/>
        </p:nvSpPr>
        <p:spPr>
          <a:xfrm flipH="1">
            <a:off x="9481352" y="5196395"/>
            <a:ext cx="2710641" cy="1661604"/>
          </a:xfrm>
          <a:prstGeom prst="rtTriangle">
            <a:avLst/>
          </a:prstGeom>
          <a:solidFill>
            <a:schemeClr val="accent4"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919FB6DD-BC47-4471-8057-E91676527DB6}"/>
              </a:ext>
            </a:extLst>
          </p:cNvPr>
          <p:cNvSpPr/>
          <p:nvPr userDrawn="1"/>
        </p:nvSpPr>
        <p:spPr>
          <a:xfrm flipH="1">
            <a:off x="11027342" y="3537739"/>
            <a:ext cx="1164639" cy="3320260"/>
          </a:xfrm>
          <a:prstGeom prst="rtTriangle">
            <a:avLst/>
          </a:prstGeom>
          <a:solidFill>
            <a:schemeClr val="accent4">
              <a:alpha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8B9B986-FB12-4267-96F0-4E1290A3ABD0}"/>
              </a:ext>
            </a:extLst>
          </p:cNvPr>
          <p:cNvSpPr/>
          <p:nvPr userDrawn="1"/>
        </p:nvSpPr>
        <p:spPr>
          <a:xfrm flipH="1" flipV="1">
            <a:off x="10558509" y="-1"/>
            <a:ext cx="1633476" cy="2320032"/>
          </a:xfrm>
          <a:prstGeom prst="rtTriangle">
            <a:avLst/>
          </a:prstGeom>
          <a:solidFill>
            <a:schemeClr val="accent4">
              <a:alpha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F20DF606-F196-448A-89A9-C2FD525D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87BBED3-3A80-443D-BF87-9D4A3B6218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1676400"/>
            <a:ext cx="3257551" cy="41232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4695075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ll Slide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1353697C-6C3A-42BE-9200-C0E94CAF3D0A}"/>
              </a:ext>
            </a:extLst>
          </p:cNvPr>
          <p:cNvSpPr/>
          <p:nvPr userDrawn="1"/>
        </p:nvSpPr>
        <p:spPr>
          <a:xfrm flipH="1" flipV="1">
            <a:off x="9339309" y="-5"/>
            <a:ext cx="2852676" cy="1432268"/>
          </a:xfrm>
          <a:prstGeom prst="rtTriangle">
            <a:avLst/>
          </a:prstGeom>
          <a:solidFill>
            <a:schemeClr val="accent5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882CD30-DE55-4EEB-94CE-E503E1F4E1D0}"/>
              </a:ext>
            </a:extLst>
          </p:cNvPr>
          <p:cNvSpPr/>
          <p:nvPr userDrawn="1"/>
        </p:nvSpPr>
        <p:spPr>
          <a:xfrm flipH="1">
            <a:off x="9481352" y="5196395"/>
            <a:ext cx="2710641" cy="1661604"/>
          </a:xfrm>
          <a:prstGeom prst="rtTriangle">
            <a:avLst/>
          </a:prstGeom>
          <a:solidFill>
            <a:schemeClr val="accent5"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919FB6DD-BC47-4471-8057-E91676527DB6}"/>
              </a:ext>
            </a:extLst>
          </p:cNvPr>
          <p:cNvSpPr/>
          <p:nvPr userDrawn="1"/>
        </p:nvSpPr>
        <p:spPr>
          <a:xfrm flipH="1">
            <a:off x="11027342" y="3537739"/>
            <a:ext cx="1164639" cy="3320260"/>
          </a:xfrm>
          <a:prstGeom prst="rtTriangle">
            <a:avLst/>
          </a:prstGeom>
          <a:solidFill>
            <a:schemeClr val="accent5">
              <a:alpha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8B9B986-FB12-4267-96F0-4E1290A3ABD0}"/>
              </a:ext>
            </a:extLst>
          </p:cNvPr>
          <p:cNvSpPr/>
          <p:nvPr userDrawn="1"/>
        </p:nvSpPr>
        <p:spPr>
          <a:xfrm flipH="1" flipV="1">
            <a:off x="10558509" y="-1"/>
            <a:ext cx="1633476" cy="2320032"/>
          </a:xfrm>
          <a:prstGeom prst="rtTriangle">
            <a:avLst/>
          </a:prstGeom>
          <a:solidFill>
            <a:schemeClr val="accent5">
              <a:alpha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5445607-DD46-4628-B4BC-990CDD72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4A75E3-66F4-49FC-8850-DE116FEF4D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1676400"/>
            <a:ext cx="3257551" cy="41232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3723820"/>
      </p:ext>
    </p:extLst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Take-Aways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1353697C-6C3A-42BE-9200-C0E94CAF3D0A}"/>
              </a:ext>
            </a:extLst>
          </p:cNvPr>
          <p:cNvSpPr/>
          <p:nvPr userDrawn="1"/>
        </p:nvSpPr>
        <p:spPr>
          <a:xfrm flipH="1" flipV="1">
            <a:off x="9339309" y="-5"/>
            <a:ext cx="2852676" cy="1432268"/>
          </a:xfrm>
          <a:prstGeom prst="rtTriangle">
            <a:avLst/>
          </a:prstGeom>
          <a:solidFill>
            <a:schemeClr val="accent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882CD30-DE55-4EEB-94CE-E503E1F4E1D0}"/>
              </a:ext>
            </a:extLst>
          </p:cNvPr>
          <p:cNvSpPr/>
          <p:nvPr userDrawn="1"/>
        </p:nvSpPr>
        <p:spPr>
          <a:xfrm flipH="1">
            <a:off x="9481352" y="5196395"/>
            <a:ext cx="2710641" cy="1661604"/>
          </a:xfrm>
          <a:prstGeom prst="rtTriangle">
            <a:avLst/>
          </a:prstGeom>
          <a:solidFill>
            <a:schemeClr val="accent3"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919FB6DD-BC47-4471-8057-E91676527DB6}"/>
              </a:ext>
            </a:extLst>
          </p:cNvPr>
          <p:cNvSpPr/>
          <p:nvPr userDrawn="1"/>
        </p:nvSpPr>
        <p:spPr>
          <a:xfrm flipH="1">
            <a:off x="11027342" y="3537739"/>
            <a:ext cx="1164639" cy="3320260"/>
          </a:xfrm>
          <a:prstGeom prst="rtTriangle">
            <a:avLst/>
          </a:prstGeom>
          <a:solidFill>
            <a:schemeClr val="accent1">
              <a:alpha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8B9B986-FB12-4267-96F0-4E1290A3ABD0}"/>
              </a:ext>
            </a:extLst>
          </p:cNvPr>
          <p:cNvSpPr/>
          <p:nvPr userDrawn="1"/>
        </p:nvSpPr>
        <p:spPr>
          <a:xfrm flipH="1" flipV="1">
            <a:off x="10558509" y="-1"/>
            <a:ext cx="1633476" cy="2320032"/>
          </a:xfrm>
          <a:prstGeom prst="rtTriangle">
            <a:avLst/>
          </a:prstGeom>
          <a:solidFill>
            <a:schemeClr val="accent3">
              <a:alpha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47C9679-829C-4852-80C4-5A3406C6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686EFFC-230F-434B-89C7-8D247144F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1" y="1667541"/>
            <a:ext cx="10452100" cy="4127500"/>
          </a:xfrm>
        </p:spPr>
        <p:txBody>
          <a:bodyPr lIns="91440" tIns="45720" rIns="91440" bIns="45720"/>
          <a:lstStyle>
            <a:lvl1pPr marL="304792" indent="-304792">
              <a:spcAft>
                <a:spcPts val="2400"/>
              </a:spcAft>
              <a:buClr>
                <a:schemeClr val="accent1"/>
              </a:buClr>
              <a:buSzPct val="110000"/>
              <a:buFont typeface="Century Gothic" panose="020B0502020202020204" pitchFamily="34" charset="0"/>
              <a:buChar char="/"/>
              <a:defRPr sz="3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49774"/>
      </p:ext>
    </p:extLst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Take-Aways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1353697C-6C3A-42BE-9200-C0E94CAF3D0A}"/>
              </a:ext>
            </a:extLst>
          </p:cNvPr>
          <p:cNvSpPr/>
          <p:nvPr userDrawn="1"/>
        </p:nvSpPr>
        <p:spPr>
          <a:xfrm flipH="1" flipV="1">
            <a:off x="9339309" y="-5"/>
            <a:ext cx="2852676" cy="1432268"/>
          </a:xfrm>
          <a:prstGeom prst="rtTriangle">
            <a:avLst/>
          </a:prstGeom>
          <a:solidFill>
            <a:schemeClr val="accent4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882CD30-DE55-4EEB-94CE-E503E1F4E1D0}"/>
              </a:ext>
            </a:extLst>
          </p:cNvPr>
          <p:cNvSpPr/>
          <p:nvPr userDrawn="1"/>
        </p:nvSpPr>
        <p:spPr>
          <a:xfrm flipH="1">
            <a:off x="9481352" y="5196395"/>
            <a:ext cx="2710641" cy="1661604"/>
          </a:xfrm>
          <a:prstGeom prst="rtTriangle">
            <a:avLst/>
          </a:prstGeom>
          <a:solidFill>
            <a:schemeClr val="accent4"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919FB6DD-BC47-4471-8057-E91676527DB6}"/>
              </a:ext>
            </a:extLst>
          </p:cNvPr>
          <p:cNvSpPr/>
          <p:nvPr userDrawn="1"/>
        </p:nvSpPr>
        <p:spPr>
          <a:xfrm flipH="1">
            <a:off x="11027342" y="3537739"/>
            <a:ext cx="1164639" cy="3320260"/>
          </a:xfrm>
          <a:prstGeom prst="rtTriangle">
            <a:avLst/>
          </a:prstGeom>
          <a:solidFill>
            <a:schemeClr val="accent4">
              <a:alpha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8B9B986-FB12-4267-96F0-4E1290A3ABD0}"/>
              </a:ext>
            </a:extLst>
          </p:cNvPr>
          <p:cNvSpPr/>
          <p:nvPr userDrawn="1"/>
        </p:nvSpPr>
        <p:spPr>
          <a:xfrm flipH="1" flipV="1">
            <a:off x="10558509" y="-1"/>
            <a:ext cx="1633476" cy="2320032"/>
          </a:xfrm>
          <a:prstGeom prst="rtTriangle">
            <a:avLst/>
          </a:prstGeom>
          <a:solidFill>
            <a:schemeClr val="accent4">
              <a:alpha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F20DF606-F196-448A-89A9-C2FD525D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16C5E00-EB5A-432A-9B71-34D37BA047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1" y="1667541"/>
            <a:ext cx="10452100" cy="4127500"/>
          </a:xfrm>
        </p:spPr>
        <p:txBody>
          <a:bodyPr lIns="91440" tIns="45720" rIns="91440" bIns="45720"/>
          <a:lstStyle>
            <a:lvl1pPr marL="304792" indent="-304792">
              <a:spcAft>
                <a:spcPts val="2400"/>
              </a:spcAft>
              <a:buClr>
                <a:schemeClr val="accent4"/>
              </a:buClr>
              <a:buSzPct val="110000"/>
              <a:buFont typeface="Century Gothic" panose="020B0502020202020204" pitchFamily="34" charset="0"/>
              <a:buChar char="/"/>
              <a:defRPr sz="3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4079152"/>
      </p:ext>
    </p:extLst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Take-Aways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1353697C-6C3A-42BE-9200-C0E94CAF3D0A}"/>
              </a:ext>
            </a:extLst>
          </p:cNvPr>
          <p:cNvSpPr/>
          <p:nvPr userDrawn="1"/>
        </p:nvSpPr>
        <p:spPr>
          <a:xfrm flipH="1" flipV="1">
            <a:off x="9339309" y="-5"/>
            <a:ext cx="2852676" cy="1432268"/>
          </a:xfrm>
          <a:prstGeom prst="rtTriangle">
            <a:avLst/>
          </a:prstGeom>
          <a:solidFill>
            <a:schemeClr val="accent5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882CD30-DE55-4EEB-94CE-E503E1F4E1D0}"/>
              </a:ext>
            </a:extLst>
          </p:cNvPr>
          <p:cNvSpPr/>
          <p:nvPr userDrawn="1"/>
        </p:nvSpPr>
        <p:spPr>
          <a:xfrm flipH="1">
            <a:off x="9481352" y="5196395"/>
            <a:ext cx="2710641" cy="1661604"/>
          </a:xfrm>
          <a:prstGeom prst="rtTriangle">
            <a:avLst/>
          </a:prstGeom>
          <a:solidFill>
            <a:schemeClr val="accent5"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919FB6DD-BC47-4471-8057-E91676527DB6}"/>
              </a:ext>
            </a:extLst>
          </p:cNvPr>
          <p:cNvSpPr/>
          <p:nvPr userDrawn="1"/>
        </p:nvSpPr>
        <p:spPr>
          <a:xfrm flipH="1">
            <a:off x="11027342" y="3537739"/>
            <a:ext cx="1164639" cy="3320260"/>
          </a:xfrm>
          <a:prstGeom prst="rtTriangle">
            <a:avLst/>
          </a:prstGeom>
          <a:solidFill>
            <a:schemeClr val="accent5">
              <a:alpha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8B9B986-FB12-4267-96F0-4E1290A3ABD0}"/>
              </a:ext>
            </a:extLst>
          </p:cNvPr>
          <p:cNvSpPr/>
          <p:nvPr userDrawn="1"/>
        </p:nvSpPr>
        <p:spPr>
          <a:xfrm flipH="1" flipV="1">
            <a:off x="10558509" y="-1"/>
            <a:ext cx="1633476" cy="2320032"/>
          </a:xfrm>
          <a:prstGeom prst="rtTriangle">
            <a:avLst/>
          </a:prstGeom>
          <a:solidFill>
            <a:schemeClr val="accent5">
              <a:alpha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5445607-DD46-4628-B4BC-990CDD72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2864C5A-3DD1-4090-A085-948D478EE7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1" y="1667541"/>
            <a:ext cx="10452100" cy="4127500"/>
          </a:xfrm>
        </p:spPr>
        <p:txBody>
          <a:bodyPr lIns="91440" tIns="45720" rIns="91440" bIns="45720"/>
          <a:lstStyle>
            <a:lvl1pPr marL="304792" indent="-304792">
              <a:spcAft>
                <a:spcPts val="2400"/>
              </a:spcAft>
              <a:buClr>
                <a:schemeClr val="accent5"/>
              </a:buClr>
              <a:buSzPct val="110000"/>
              <a:buFont typeface="Century Gothic" panose="020B0502020202020204" pitchFamily="34" charset="0"/>
              <a:buChar char="/"/>
              <a:defRPr sz="3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2878364"/>
      </p:ext>
    </p:extLst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 a Gla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8336C10E-63E0-4D55-B9BE-286403B215B8}"/>
              </a:ext>
            </a:extLst>
          </p:cNvPr>
          <p:cNvSpPr/>
          <p:nvPr userDrawn="1"/>
        </p:nvSpPr>
        <p:spPr>
          <a:xfrm flipH="1">
            <a:off x="10584597" y="6361290"/>
            <a:ext cx="1607400" cy="496711"/>
          </a:xfrm>
          <a:prstGeom prst="rtTriangle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3" name="Right Triangle 7">
            <a:extLst>
              <a:ext uri="{FF2B5EF4-FFF2-40B4-BE49-F238E27FC236}">
                <a16:creationId xmlns:a16="http://schemas.microsoft.com/office/drawing/2014/main" id="{32D49340-D59A-4DEE-847C-F58122B5D1BE}"/>
              </a:ext>
            </a:extLst>
          </p:cNvPr>
          <p:cNvSpPr/>
          <p:nvPr userDrawn="1"/>
        </p:nvSpPr>
        <p:spPr>
          <a:xfrm flipH="1">
            <a:off x="11005097" y="6260279"/>
            <a:ext cx="1186897" cy="597723"/>
          </a:xfrm>
          <a:prstGeom prst="rtTriangle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8CF3B282-DA40-47CF-BAAA-96D8DD04001C}"/>
              </a:ext>
            </a:extLst>
          </p:cNvPr>
          <p:cNvSpPr/>
          <p:nvPr userDrawn="1"/>
        </p:nvSpPr>
        <p:spPr>
          <a:xfrm flipH="1">
            <a:off x="11698823" y="6112934"/>
            <a:ext cx="493171" cy="745065"/>
          </a:xfrm>
          <a:prstGeom prst="rtTriangle">
            <a:avLst/>
          </a:prstGeom>
          <a:solidFill>
            <a:schemeClr val="accent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0C489421-38E6-41FB-B7CE-23A8787DC65E}"/>
              </a:ext>
            </a:extLst>
          </p:cNvPr>
          <p:cNvSpPr/>
          <p:nvPr userDrawn="1"/>
        </p:nvSpPr>
        <p:spPr>
          <a:xfrm flipH="1" flipV="1">
            <a:off x="11661910" y="-5"/>
            <a:ext cx="530081" cy="1130389"/>
          </a:xfrm>
          <a:prstGeom prst="rtTriangle">
            <a:avLst/>
          </a:prstGeom>
          <a:solidFill>
            <a:schemeClr val="accent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9BAC7BC-64AD-4323-A655-17CA0F608015}"/>
              </a:ext>
            </a:extLst>
          </p:cNvPr>
          <p:cNvSpPr/>
          <p:nvPr userDrawn="1"/>
        </p:nvSpPr>
        <p:spPr>
          <a:xfrm flipH="1" flipV="1">
            <a:off x="11528854" y="0"/>
            <a:ext cx="663145" cy="547816"/>
          </a:xfrm>
          <a:prstGeom prst="rtTriangle">
            <a:avLst/>
          </a:prstGeom>
          <a:solidFill>
            <a:schemeClr val="accent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5ABA1A5-1245-4231-80E5-71D9E83D82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19557"/>
            <a:ext cx="1793227" cy="1163311"/>
          </a:xfrm>
        </p:spPr>
        <p:txBody>
          <a:bodyPr/>
          <a:lstStyle>
            <a:lvl1pPr marL="0" indent="0">
              <a:buNone/>
              <a:defRPr sz="1867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7F253EA-4BE0-4412-B994-12F9516E9E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94138" y="1419557"/>
            <a:ext cx="8267009" cy="4616449"/>
          </a:xfrm>
        </p:spPr>
        <p:txBody>
          <a:bodyPr/>
          <a:lstStyle>
            <a:lvl1pPr marL="0" indent="0"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04901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BE77DFA5-211F-4CD4-B4BA-D139652426B5}"/>
              </a:ext>
            </a:extLst>
          </p:cNvPr>
          <p:cNvSpPr/>
          <p:nvPr userDrawn="1"/>
        </p:nvSpPr>
        <p:spPr>
          <a:xfrm flipH="1">
            <a:off x="11198575" y="6361290"/>
            <a:ext cx="993423" cy="496711"/>
          </a:xfrm>
          <a:prstGeom prst="rtTriangle">
            <a:avLst/>
          </a:prstGeom>
          <a:solidFill>
            <a:schemeClr val="bg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877F726-1526-472C-9F72-A54DCB00B819}"/>
              </a:ext>
            </a:extLst>
          </p:cNvPr>
          <p:cNvSpPr/>
          <p:nvPr userDrawn="1"/>
        </p:nvSpPr>
        <p:spPr>
          <a:xfrm flipH="1">
            <a:off x="11887199" y="5119513"/>
            <a:ext cx="304797" cy="811427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2">
              <a:alpha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4AC944E0-DF5E-46E1-8269-D9B3715EA859}"/>
              </a:ext>
            </a:extLst>
          </p:cNvPr>
          <p:cNvSpPr/>
          <p:nvPr userDrawn="1"/>
        </p:nvSpPr>
        <p:spPr>
          <a:xfrm flipH="1">
            <a:off x="11887199" y="6112934"/>
            <a:ext cx="304795" cy="745065"/>
          </a:xfrm>
          <a:prstGeom prst="rtTriangle">
            <a:avLst/>
          </a:prstGeom>
          <a:solidFill>
            <a:schemeClr val="bg2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F278BF4-32F7-4AF3-A432-6370E6E848FF}"/>
              </a:ext>
            </a:extLst>
          </p:cNvPr>
          <p:cNvSpPr/>
          <p:nvPr userDrawn="1"/>
        </p:nvSpPr>
        <p:spPr>
          <a:xfrm flipH="1" flipV="1">
            <a:off x="10837334" y="-2"/>
            <a:ext cx="1354660" cy="3194756"/>
          </a:xfrm>
          <a:prstGeom prst="rtTriangle">
            <a:avLst/>
          </a:prstGeom>
          <a:solidFill>
            <a:schemeClr val="bg2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75413"/>
      </p:ext>
    </p:extLst>
  </p:cSld>
  <p:clrMapOvr>
    <a:masterClrMapping/>
  </p:clrMapOvr>
  <p:transition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ansition Slide (Purpl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 Placeholder 286">
            <a:extLst>
              <a:ext uri="{FF2B5EF4-FFF2-40B4-BE49-F238E27FC236}">
                <a16:creationId xmlns:a16="http://schemas.microsoft.com/office/drawing/2014/main" id="{4D461FCE-8AFE-405E-97C1-66131C9974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3956" y="2929301"/>
            <a:ext cx="7552397" cy="77963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lang="en-US" sz="5333" dirty="0"/>
            </a:lvl1pPr>
          </a:lstStyle>
          <a:p>
            <a:pPr marL="0" lvl="0"/>
            <a:r>
              <a:rPr lang="en-US" dirty="0"/>
              <a:t>Segue slide</a:t>
            </a:r>
          </a:p>
        </p:txBody>
      </p:sp>
      <p:sp>
        <p:nvSpPr>
          <p:cNvPr id="191" name="Right Triangle 190">
            <a:extLst>
              <a:ext uri="{FF2B5EF4-FFF2-40B4-BE49-F238E27FC236}">
                <a16:creationId xmlns:a16="http://schemas.microsoft.com/office/drawing/2014/main" id="{8C28001E-04D6-4EC8-BED2-FA335235001D}"/>
              </a:ext>
            </a:extLst>
          </p:cNvPr>
          <p:cNvSpPr/>
          <p:nvPr userDrawn="1"/>
        </p:nvSpPr>
        <p:spPr>
          <a:xfrm flipH="1" flipV="1">
            <a:off x="10783410" y="-7"/>
            <a:ext cx="1408577" cy="5264515"/>
          </a:xfrm>
          <a:prstGeom prst="rtTriangle">
            <a:avLst/>
          </a:prstGeom>
          <a:solidFill>
            <a:schemeClr val="accent5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3" name="Right Triangle 192">
            <a:extLst>
              <a:ext uri="{FF2B5EF4-FFF2-40B4-BE49-F238E27FC236}">
                <a16:creationId xmlns:a16="http://schemas.microsoft.com/office/drawing/2014/main" id="{A4326DA9-E22B-4EC2-915C-61ACEB647187}"/>
              </a:ext>
            </a:extLst>
          </p:cNvPr>
          <p:cNvSpPr/>
          <p:nvPr userDrawn="1"/>
        </p:nvSpPr>
        <p:spPr>
          <a:xfrm flipH="1">
            <a:off x="7445023" y="3651957"/>
            <a:ext cx="4746971" cy="3206044"/>
          </a:xfrm>
          <a:prstGeom prst="rtTriangle">
            <a:avLst/>
          </a:prstGeom>
          <a:solidFill>
            <a:schemeClr val="accent5"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4" name="Right Triangle 7">
            <a:extLst>
              <a:ext uri="{FF2B5EF4-FFF2-40B4-BE49-F238E27FC236}">
                <a16:creationId xmlns:a16="http://schemas.microsoft.com/office/drawing/2014/main" id="{DCBE228F-956F-4125-839A-18FA3906CBED}"/>
              </a:ext>
            </a:extLst>
          </p:cNvPr>
          <p:cNvSpPr/>
          <p:nvPr userDrawn="1"/>
        </p:nvSpPr>
        <p:spPr>
          <a:xfrm flipH="1">
            <a:off x="11198099" y="3774348"/>
            <a:ext cx="993891" cy="3467475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5" name="Right Triangle 194">
            <a:extLst>
              <a:ext uri="{FF2B5EF4-FFF2-40B4-BE49-F238E27FC236}">
                <a16:creationId xmlns:a16="http://schemas.microsoft.com/office/drawing/2014/main" id="{34E3BA63-BB21-4735-9BBE-50AAB9F5696A}"/>
              </a:ext>
            </a:extLst>
          </p:cNvPr>
          <p:cNvSpPr/>
          <p:nvPr userDrawn="1"/>
        </p:nvSpPr>
        <p:spPr>
          <a:xfrm flipH="1">
            <a:off x="9219959" y="1433283"/>
            <a:ext cx="2972021" cy="5424717"/>
          </a:xfrm>
          <a:prstGeom prst="rtTriangle">
            <a:avLst/>
          </a:prstGeom>
          <a:solidFill>
            <a:schemeClr val="accent5">
              <a:alpha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6" name="Right Triangle 195">
            <a:extLst>
              <a:ext uri="{FF2B5EF4-FFF2-40B4-BE49-F238E27FC236}">
                <a16:creationId xmlns:a16="http://schemas.microsoft.com/office/drawing/2014/main" id="{280A739F-D912-4282-AC09-BD984EBF09E6}"/>
              </a:ext>
            </a:extLst>
          </p:cNvPr>
          <p:cNvSpPr/>
          <p:nvPr userDrawn="1"/>
        </p:nvSpPr>
        <p:spPr>
          <a:xfrm flipH="1" flipV="1">
            <a:off x="8647289" y="-3"/>
            <a:ext cx="3544696" cy="6699427"/>
          </a:xfrm>
          <a:prstGeom prst="rtTriangle">
            <a:avLst/>
          </a:prstGeom>
          <a:solidFill>
            <a:schemeClr val="accent5">
              <a:alpha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82541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ransition Slide (Purpl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 Placeholder 286">
            <a:extLst>
              <a:ext uri="{FF2B5EF4-FFF2-40B4-BE49-F238E27FC236}">
                <a16:creationId xmlns:a16="http://schemas.microsoft.com/office/drawing/2014/main" id="{4D461FCE-8AFE-405E-97C1-66131C9974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3956" y="2929301"/>
            <a:ext cx="7552397" cy="77963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lang="en-US" sz="5333" dirty="0"/>
            </a:lvl1pPr>
          </a:lstStyle>
          <a:p>
            <a:pPr marL="0" lvl="0"/>
            <a:r>
              <a:rPr lang="en-US" dirty="0"/>
              <a:t>Segue slide</a:t>
            </a:r>
          </a:p>
        </p:txBody>
      </p:sp>
      <p:sp>
        <p:nvSpPr>
          <p:cNvPr id="191" name="Right Triangle 190">
            <a:extLst>
              <a:ext uri="{FF2B5EF4-FFF2-40B4-BE49-F238E27FC236}">
                <a16:creationId xmlns:a16="http://schemas.microsoft.com/office/drawing/2014/main" id="{8C28001E-04D6-4EC8-BED2-FA335235001D}"/>
              </a:ext>
            </a:extLst>
          </p:cNvPr>
          <p:cNvSpPr/>
          <p:nvPr userDrawn="1"/>
        </p:nvSpPr>
        <p:spPr>
          <a:xfrm flipH="1" flipV="1">
            <a:off x="10783410" y="-7"/>
            <a:ext cx="1408577" cy="5264515"/>
          </a:xfrm>
          <a:prstGeom prst="rtTriangle">
            <a:avLst/>
          </a:prstGeom>
          <a:solidFill>
            <a:schemeClr val="accent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3" name="Right Triangle 192">
            <a:extLst>
              <a:ext uri="{FF2B5EF4-FFF2-40B4-BE49-F238E27FC236}">
                <a16:creationId xmlns:a16="http://schemas.microsoft.com/office/drawing/2014/main" id="{A4326DA9-E22B-4EC2-915C-61ACEB647187}"/>
              </a:ext>
            </a:extLst>
          </p:cNvPr>
          <p:cNvSpPr/>
          <p:nvPr userDrawn="1"/>
        </p:nvSpPr>
        <p:spPr>
          <a:xfrm flipH="1">
            <a:off x="7445023" y="3651957"/>
            <a:ext cx="4746971" cy="3206044"/>
          </a:xfrm>
          <a:prstGeom prst="rtTriangle">
            <a:avLst/>
          </a:prstGeom>
          <a:solidFill>
            <a:schemeClr val="accent1"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4" name="Right Triangle 7">
            <a:extLst>
              <a:ext uri="{FF2B5EF4-FFF2-40B4-BE49-F238E27FC236}">
                <a16:creationId xmlns:a16="http://schemas.microsoft.com/office/drawing/2014/main" id="{DCBE228F-956F-4125-839A-18FA3906CBED}"/>
              </a:ext>
            </a:extLst>
          </p:cNvPr>
          <p:cNvSpPr/>
          <p:nvPr userDrawn="1"/>
        </p:nvSpPr>
        <p:spPr>
          <a:xfrm flipH="1">
            <a:off x="11198099" y="3774348"/>
            <a:ext cx="993891" cy="3467475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5" name="Right Triangle 194">
            <a:extLst>
              <a:ext uri="{FF2B5EF4-FFF2-40B4-BE49-F238E27FC236}">
                <a16:creationId xmlns:a16="http://schemas.microsoft.com/office/drawing/2014/main" id="{34E3BA63-BB21-4735-9BBE-50AAB9F5696A}"/>
              </a:ext>
            </a:extLst>
          </p:cNvPr>
          <p:cNvSpPr/>
          <p:nvPr userDrawn="1"/>
        </p:nvSpPr>
        <p:spPr>
          <a:xfrm flipH="1">
            <a:off x="9219959" y="1433283"/>
            <a:ext cx="2972021" cy="5424717"/>
          </a:xfrm>
          <a:prstGeom prst="rtTriangle">
            <a:avLst/>
          </a:prstGeom>
          <a:solidFill>
            <a:schemeClr val="accent1">
              <a:alpha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6" name="Right Triangle 195">
            <a:extLst>
              <a:ext uri="{FF2B5EF4-FFF2-40B4-BE49-F238E27FC236}">
                <a16:creationId xmlns:a16="http://schemas.microsoft.com/office/drawing/2014/main" id="{280A739F-D912-4282-AC09-BD984EBF09E6}"/>
              </a:ext>
            </a:extLst>
          </p:cNvPr>
          <p:cNvSpPr/>
          <p:nvPr userDrawn="1"/>
        </p:nvSpPr>
        <p:spPr>
          <a:xfrm flipH="1" flipV="1">
            <a:off x="8647289" y="-3"/>
            <a:ext cx="3544696" cy="6699427"/>
          </a:xfrm>
          <a:prstGeom prst="rtTriangle">
            <a:avLst/>
          </a:prstGeom>
          <a:solidFill>
            <a:schemeClr val="accent1">
              <a:alpha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86975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ransition Slide (Purpl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 Placeholder 286">
            <a:extLst>
              <a:ext uri="{FF2B5EF4-FFF2-40B4-BE49-F238E27FC236}">
                <a16:creationId xmlns:a16="http://schemas.microsoft.com/office/drawing/2014/main" id="{4D461FCE-8AFE-405E-97C1-66131C9974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3956" y="2929301"/>
            <a:ext cx="7552397" cy="77963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lang="en-US" sz="5333" dirty="0"/>
            </a:lvl1pPr>
          </a:lstStyle>
          <a:p>
            <a:pPr marL="0" lvl="0"/>
            <a:r>
              <a:rPr lang="en-US" dirty="0"/>
              <a:t>Segue slide</a:t>
            </a:r>
          </a:p>
        </p:txBody>
      </p:sp>
      <p:sp>
        <p:nvSpPr>
          <p:cNvPr id="191" name="Right Triangle 190">
            <a:extLst>
              <a:ext uri="{FF2B5EF4-FFF2-40B4-BE49-F238E27FC236}">
                <a16:creationId xmlns:a16="http://schemas.microsoft.com/office/drawing/2014/main" id="{8C28001E-04D6-4EC8-BED2-FA335235001D}"/>
              </a:ext>
            </a:extLst>
          </p:cNvPr>
          <p:cNvSpPr/>
          <p:nvPr userDrawn="1"/>
        </p:nvSpPr>
        <p:spPr>
          <a:xfrm flipH="1" flipV="1">
            <a:off x="10783410" y="-7"/>
            <a:ext cx="1408577" cy="5264515"/>
          </a:xfrm>
          <a:prstGeom prst="rtTriangle">
            <a:avLst/>
          </a:prstGeom>
          <a:solidFill>
            <a:schemeClr val="accent4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3" name="Right Triangle 192">
            <a:extLst>
              <a:ext uri="{FF2B5EF4-FFF2-40B4-BE49-F238E27FC236}">
                <a16:creationId xmlns:a16="http://schemas.microsoft.com/office/drawing/2014/main" id="{A4326DA9-E22B-4EC2-915C-61ACEB647187}"/>
              </a:ext>
            </a:extLst>
          </p:cNvPr>
          <p:cNvSpPr/>
          <p:nvPr userDrawn="1"/>
        </p:nvSpPr>
        <p:spPr>
          <a:xfrm flipH="1">
            <a:off x="7445023" y="3651957"/>
            <a:ext cx="4746971" cy="3206044"/>
          </a:xfrm>
          <a:prstGeom prst="rtTriangle">
            <a:avLst/>
          </a:prstGeom>
          <a:solidFill>
            <a:schemeClr val="accent4"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4" name="Right Triangle 7">
            <a:extLst>
              <a:ext uri="{FF2B5EF4-FFF2-40B4-BE49-F238E27FC236}">
                <a16:creationId xmlns:a16="http://schemas.microsoft.com/office/drawing/2014/main" id="{DCBE228F-956F-4125-839A-18FA3906CBED}"/>
              </a:ext>
            </a:extLst>
          </p:cNvPr>
          <p:cNvSpPr/>
          <p:nvPr userDrawn="1"/>
        </p:nvSpPr>
        <p:spPr>
          <a:xfrm flipH="1">
            <a:off x="11198099" y="3774348"/>
            <a:ext cx="993891" cy="3467475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5" name="Right Triangle 194">
            <a:extLst>
              <a:ext uri="{FF2B5EF4-FFF2-40B4-BE49-F238E27FC236}">
                <a16:creationId xmlns:a16="http://schemas.microsoft.com/office/drawing/2014/main" id="{34E3BA63-BB21-4735-9BBE-50AAB9F5696A}"/>
              </a:ext>
            </a:extLst>
          </p:cNvPr>
          <p:cNvSpPr/>
          <p:nvPr userDrawn="1"/>
        </p:nvSpPr>
        <p:spPr>
          <a:xfrm flipH="1">
            <a:off x="9219959" y="1433283"/>
            <a:ext cx="2972021" cy="5424717"/>
          </a:xfrm>
          <a:prstGeom prst="rtTriangle">
            <a:avLst/>
          </a:prstGeom>
          <a:solidFill>
            <a:schemeClr val="accent4">
              <a:alpha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96" name="Right Triangle 195">
            <a:extLst>
              <a:ext uri="{FF2B5EF4-FFF2-40B4-BE49-F238E27FC236}">
                <a16:creationId xmlns:a16="http://schemas.microsoft.com/office/drawing/2014/main" id="{280A739F-D912-4282-AC09-BD984EBF09E6}"/>
              </a:ext>
            </a:extLst>
          </p:cNvPr>
          <p:cNvSpPr/>
          <p:nvPr userDrawn="1"/>
        </p:nvSpPr>
        <p:spPr>
          <a:xfrm flipH="1" flipV="1">
            <a:off x="8647289" y="-3"/>
            <a:ext cx="3544696" cy="6699427"/>
          </a:xfrm>
          <a:prstGeom prst="rtTriangle">
            <a:avLst/>
          </a:prstGeom>
          <a:solidFill>
            <a:schemeClr val="accent4">
              <a:alpha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56465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Blee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icture Placeholder 285">
            <a:extLst>
              <a:ext uri="{FF2B5EF4-FFF2-40B4-BE49-F238E27FC236}">
                <a16:creationId xmlns:a16="http://schemas.microsoft.com/office/drawing/2014/main" id="{BF106CB0-922F-4F17-A129-53B5E926D8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5972248"/>
          </a:xfr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5651FF-9CFE-4F93-A5AE-24B14742C35B}"/>
              </a:ext>
            </a:extLst>
          </p:cNvPr>
          <p:cNvSpPr/>
          <p:nvPr userDrawn="1"/>
        </p:nvSpPr>
        <p:spPr>
          <a:xfrm>
            <a:off x="-2" y="1"/>
            <a:ext cx="10955851" cy="6857999"/>
          </a:xfrm>
          <a:prstGeom prst="rect">
            <a:avLst/>
          </a:prstGeom>
          <a:gradFill>
            <a:gsLst>
              <a:gs pos="17000">
                <a:schemeClr val="bg1">
                  <a:alpha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29A0D88A-2099-4230-A780-1E381A09EB68}"/>
              </a:ext>
            </a:extLst>
          </p:cNvPr>
          <p:cNvSpPr/>
          <p:nvPr userDrawn="1"/>
        </p:nvSpPr>
        <p:spPr>
          <a:xfrm flipH="1">
            <a:off x="8906933" y="5116515"/>
            <a:ext cx="3285064" cy="1741484"/>
          </a:xfrm>
          <a:prstGeom prst="rtTriangle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1" name="Right Triangle 7">
            <a:extLst>
              <a:ext uri="{FF2B5EF4-FFF2-40B4-BE49-F238E27FC236}">
                <a16:creationId xmlns:a16="http://schemas.microsoft.com/office/drawing/2014/main" id="{DF89136F-C60B-48E6-B397-85290B9070F3}"/>
              </a:ext>
            </a:extLst>
          </p:cNvPr>
          <p:cNvSpPr/>
          <p:nvPr userDrawn="1"/>
        </p:nvSpPr>
        <p:spPr>
          <a:xfrm flipH="1">
            <a:off x="10208944" y="5119514"/>
            <a:ext cx="1983051" cy="2122308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95F11FEB-E431-4136-9A8C-E188B910DC9B}"/>
              </a:ext>
            </a:extLst>
          </p:cNvPr>
          <p:cNvSpPr/>
          <p:nvPr userDrawn="1"/>
        </p:nvSpPr>
        <p:spPr>
          <a:xfrm flipH="1">
            <a:off x="10955866" y="4058356"/>
            <a:ext cx="1236119" cy="2799643"/>
          </a:xfrm>
          <a:prstGeom prst="rtTriangle">
            <a:avLst/>
          </a:prstGeom>
          <a:solidFill>
            <a:schemeClr val="accent4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7199EB74-60CF-4729-B811-BB946651628E}"/>
              </a:ext>
            </a:extLst>
          </p:cNvPr>
          <p:cNvSpPr/>
          <p:nvPr userDrawn="1"/>
        </p:nvSpPr>
        <p:spPr>
          <a:xfrm flipH="1" flipV="1">
            <a:off x="8822267" y="0"/>
            <a:ext cx="3369723" cy="3194755"/>
          </a:xfrm>
          <a:prstGeom prst="rtTriangle">
            <a:avLst/>
          </a:prstGeom>
          <a:solidFill>
            <a:schemeClr val="accent4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8720B61E-2EAF-4623-AB1E-7BD4D430C772}"/>
              </a:ext>
            </a:extLst>
          </p:cNvPr>
          <p:cNvSpPr/>
          <p:nvPr userDrawn="1"/>
        </p:nvSpPr>
        <p:spPr>
          <a:xfrm flipH="1" flipV="1">
            <a:off x="10509955" y="1"/>
            <a:ext cx="1682031" cy="4549423"/>
          </a:xfrm>
          <a:prstGeom prst="rtTriangle">
            <a:avLst/>
          </a:prstGeom>
          <a:solidFill>
            <a:schemeClr val="bg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6" name="Text Placeholder 286">
            <a:extLst>
              <a:ext uri="{FF2B5EF4-FFF2-40B4-BE49-F238E27FC236}">
                <a16:creationId xmlns:a16="http://schemas.microsoft.com/office/drawing/2014/main" id="{342B54B7-53EE-4337-A9AE-4D3603E73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6514" y="2274711"/>
            <a:ext cx="3251709" cy="345809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lang="en-US" sz="2667" dirty="0"/>
            </a:lvl1pPr>
          </a:lstStyle>
          <a:p>
            <a:pPr marL="0" lvl="0"/>
            <a:r>
              <a:rPr lang="en-US" dirty="0"/>
              <a:t>Short caption placeholder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E77A73-AC03-489E-B1C5-457EC77EC34A}"/>
              </a:ext>
            </a:extLst>
          </p:cNvPr>
          <p:cNvSpPr/>
          <p:nvPr userDrawn="1"/>
        </p:nvSpPr>
        <p:spPr>
          <a:xfrm>
            <a:off x="0" y="5972248"/>
            <a:ext cx="12191984" cy="8857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28622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 Blee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icture Placeholder 285">
            <a:extLst>
              <a:ext uri="{FF2B5EF4-FFF2-40B4-BE49-F238E27FC236}">
                <a16:creationId xmlns:a16="http://schemas.microsoft.com/office/drawing/2014/main" id="{BF106CB0-922F-4F17-A129-53B5E926D8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5972248"/>
          </a:xfr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5651FF-9CFE-4F93-A5AE-24B14742C35B}"/>
              </a:ext>
            </a:extLst>
          </p:cNvPr>
          <p:cNvSpPr/>
          <p:nvPr userDrawn="1"/>
        </p:nvSpPr>
        <p:spPr>
          <a:xfrm>
            <a:off x="-2" y="2"/>
            <a:ext cx="10955851" cy="6857999"/>
          </a:xfrm>
          <a:prstGeom prst="rect">
            <a:avLst/>
          </a:prstGeom>
          <a:gradFill>
            <a:gsLst>
              <a:gs pos="17000">
                <a:schemeClr val="bg1">
                  <a:alpha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29A0D88A-2099-4230-A780-1E381A09EB68}"/>
              </a:ext>
            </a:extLst>
          </p:cNvPr>
          <p:cNvSpPr/>
          <p:nvPr userDrawn="1"/>
        </p:nvSpPr>
        <p:spPr>
          <a:xfrm flipH="1">
            <a:off x="8906933" y="5116515"/>
            <a:ext cx="3285064" cy="1741484"/>
          </a:xfrm>
          <a:prstGeom prst="rtTriangle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1" name="Right Triangle 7">
            <a:extLst>
              <a:ext uri="{FF2B5EF4-FFF2-40B4-BE49-F238E27FC236}">
                <a16:creationId xmlns:a16="http://schemas.microsoft.com/office/drawing/2014/main" id="{DF89136F-C60B-48E6-B397-85290B9070F3}"/>
              </a:ext>
            </a:extLst>
          </p:cNvPr>
          <p:cNvSpPr/>
          <p:nvPr userDrawn="1"/>
        </p:nvSpPr>
        <p:spPr>
          <a:xfrm flipH="1">
            <a:off x="10208944" y="5119514"/>
            <a:ext cx="1983051" cy="2122308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95F11FEB-E431-4136-9A8C-E188B910DC9B}"/>
              </a:ext>
            </a:extLst>
          </p:cNvPr>
          <p:cNvSpPr/>
          <p:nvPr userDrawn="1"/>
        </p:nvSpPr>
        <p:spPr>
          <a:xfrm flipH="1">
            <a:off x="10955866" y="4058356"/>
            <a:ext cx="1236119" cy="2799643"/>
          </a:xfrm>
          <a:prstGeom prst="rtTriangle">
            <a:avLst/>
          </a:prstGeom>
          <a:solidFill>
            <a:schemeClr val="accent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7199EB74-60CF-4729-B811-BB946651628E}"/>
              </a:ext>
            </a:extLst>
          </p:cNvPr>
          <p:cNvSpPr/>
          <p:nvPr userDrawn="1"/>
        </p:nvSpPr>
        <p:spPr>
          <a:xfrm flipH="1" flipV="1">
            <a:off x="8822267" y="0"/>
            <a:ext cx="3369723" cy="3194755"/>
          </a:xfrm>
          <a:prstGeom prst="rtTriangle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8720B61E-2EAF-4623-AB1E-7BD4D430C772}"/>
              </a:ext>
            </a:extLst>
          </p:cNvPr>
          <p:cNvSpPr/>
          <p:nvPr userDrawn="1"/>
        </p:nvSpPr>
        <p:spPr>
          <a:xfrm flipH="1" flipV="1">
            <a:off x="10509955" y="1"/>
            <a:ext cx="1682031" cy="4549423"/>
          </a:xfrm>
          <a:prstGeom prst="rtTriangle">
            <a:avLst/>
          </a:prstGeom>
          <a:solidFill>
            <a:schemeClr val="bg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Text Placeholder 286">
            <a:extLst>
              <a:ext uri="{FF2B5EF4-FFF2-40B4-BE49-F238E27FC236}">
                <a16:creationId xmlns:a16="http://schemas.microsoft.com/office/drawing/2014/main" id="{7C157667-41AC-4434-95DD-71FAF1CB0C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6514" y="2274711"/>
            <a:ext cx="3251709" cy="345809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lang="en-US" sz="2667" dirty="0"/>
            </a:lvl1pPr>
          </a:lstStyle>
          <a:p>
            <a:pPr marL="0" lvl="0"/>
            <a:r>
              <a:rPr lang="en-US" dirty="0"/>
              <a:t>Short caption placeholder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5951F3-B6B1-4F44-87B5-E6863D51C589}"/>
              </a:ext>
            </a:extLst>
          </p:cNvPr>
          <p:cNvSpPr/>
          <p:nvPr userDrawn="1"/>
        </p:nvSpPr>
        <p:spPr>
          <a:xfrm>
            <a:off x="0" y="5972248"/>
            <a:ext cx="12191984" cy="8857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91969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ull Blee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icture Placeholder 285">
            <a:extLst>
              <a:ext uri="{FF2B5EF4-FFF2-40B4-BE49-F238E27FC236}">
                <a16:creationId xmlns:a16="http://schemas.microsoft.com/office/drawing/2014/main" id="{BF106CB0-922F-4F17-A129-53B5E926D8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5972248"/>
          </a:xfr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5651FF-9CFE-4F93-A5AE-24B14742C35B}"/>
              </a:ext>
            </a:extLst>
          </p:cNvPr>
          <p:cNvSpPr/>
          <p:nvPr userDrawn="1"/>
        </p:nvSpPr>
        <p:spPr>
          <a:xfrm>
            <a:off x="-2" y="1"/>
            <a:ext cx="10955851" cy="6857999"/>
          </a:xfrm>
          <a:prstGeom prst="rect">
            <a:avLst/>
          </a:prstGeom>
          <a:gradFill>
            <a:gsLst>
              <a:gs pos="17000">
                <a:schemeClr val="bg1">
                  <a:alpha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29A0D88A-2099-4230-A780-1E381A09EB68}"/>
              </a:ext>
            </a:extLst>
          </p:cNvPr>
          <p:cNvSpPr/>
          <p:nvPr userDrawn="1"/>
        </p:nvSpPr>
        <p:spPr>
          <a:xfrm flipH="1">
            <a:off x="8906933" y="5116515"/>
            <a:ext cx="3285064" cy="1741484"/>
          </a:xfrm>
          <a:prstGeom prst="rtTriangle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1" name="Right Triangle 7">
            <a:extLst>
              <a:ext uri="{FF2B5EF4-FFF2-40B4-BE49-F238E27FC236}">
                <a16:creationId xmlns:a16="http://schemas.microsoft.com/office/drawing/2014/main" id="{DF89136F-C60B-48E6-B397-85290B9070F3}"/>
              </a:ext>
            </a:extLst>
          </p:cNvPr>
          <p:cNvSpPr/>
          <p:nvPr userDrawn="1"/>
        </p:nvSpPr>
        <p:spPr>
          <a:xfrm flipH="1">
            <a:off x="10208944" y="5119514"/>
            <a:ext cx="1983051" cy="2122308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95F11FEB-E431-4136-9A8C-E188B910DC9B}"/>
              </a:ext>
            </a:extLst>
          </p:cNvPr>
          <p:cNvSpPr/>
          <p:nvPr userDrawn="1"/>
        </p:nvSpPr>
        <p:spPr>
          <a:xfrm flipH="1">
            <a:off x="10955866" y="4058356"/>
            <a:ext cx="1236119" cy="2799643"/>
          </a:xfrm>
          <a:prstGeom prst="rtTriangle">
            <a:avLst/>
          </a:prstGeom>
          <a:solidFill>
            <a:schemeClr val="accent5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7199EB74-60CF-4729-B811-BB946651628E}"/>
              </a:ext>
            </a:extLst>
          </p:cNvPr>
          <p:cNvSpPr/>
          <p:nvPr userDrawn="1"/>
        </p:nvSpPr>
        <p:spPr>
          <a:xfrm flipH="1" flipV="1">
            <a:off x="8822267" y="0"/>
            <a:ext cx="3369723" cy="3194755"/>
          </a:xfrm>
          <a:prstGeom prst="rtTriangle">
            <a:avLst/>
          </a:prstGeom>
          <a:solidFill>
            <a:schemeClr val="accent5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8720B61E-2EAF-4623-AB1E-7BD4D430C772}"/>
              </a:ext>
            </a:extLst>
          </p:cNvPr>
          <p:cNvSpPr/>
          <p:nvPr userDrawn="1"/>
        </p:nvSpPr>
        <p:spPr>
          <a:xfrm flipH="1" flipV="1">
            <a:off x="10509955" y="1"/>
            <a:ext cx="1682031" cy="4549423"/>
          </a:xfrm>
          <a:prstGeom prst="rtTriangle">
            <a:avLst/>
          </a:prstGeom>
          <a:solidFill>
            <a:schemeClr val="bg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Text Placeholder 286">
            <a:extLst>
              <a:ext uri="{FF2B5EF4-FFF2-40B4-BE49-F238E27FC236}">
                <a16:creationId xmlns:a16="http://schemas.microsoft.com/office/drawing/2014/main" id="{1DB4A179-62FB-4A60-A86A-19FF2E3AF8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6514" y="2274711"/>
            <a:ext cx="3251709" cy="345809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lang="en-US" sz="2667" dirty="0"/>
            </a:lvl1pPr>
          </a:lstStyle>
          <a:p>
            <a:pPr marL="0" lvl="0"/>
            <a:r>
              <a:rPr lang="en-US" dirty="0"/>
              <a:t>Short caption placeholder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949FE9-9EC8-453B-8A58-EECF73029961}"/>
              </a:ext>
            </a:extLst>
          </p:cNvPr>
          <p:cNvSpPr/>
          <p:nvPr userDrawn="1"/>
        </p:nvSpPr>
        <p:spPr>
          <a:xfrm>
            <a:off x="0" y="5972248"/>
            <a:ext cx="12191984" cy="8857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266829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Teal)">
    <p:bg>
      <p:bgPr>
        <a:gradFill>
          <a:gsLst>
            <a:gs pos="0">
              <a:schemeClr val="accent4"/>
            </a:gs>
            <a:gs pos="100000">
              <a:schemeClr val="accent4">
                <a:lumMod val="5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ight Triangle 260">
            <a:extLst>
              <a:ext uri="{FF2B5EF4-FFF2-40B4-BE49-F238E27FC236}">
                <a16:creationId xmlns:a16="http://schemas.microsoft.com/office/drawing/2014/main" id="{55139198-83AF-44BE-9742-62BEC5F10F63}"/>
              </a:ext>
            </a:extLst>
          </p:cNvPr>
          <p:cNvSpPr/>
          <p:nvPr userDrawn="1"/>
        </p:nvSpPr>
        <p:spPr>
          <a:xfrm flipH="1">
            <a:off x="11198575" y="5533078"/>
            <a:ext cx="993423" cy="496711"/>
          </a:xfrm>
          <a:prstGeom prst="rtTriangle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2" name="Right Triangle 7">
            <a:extLst>
              <a:ext uri="{FF2B5EF4-FFF2-40B4-BE49-F238E27FC236}">
                <a16:creationId xmlns:a16="http://schemas.microsoft.com/office/drawing/2014/main" id="{576D83F5-B60F-475D-981D-A45C7EE27141}"/>
              </a:ext>
            </a:extLst>
          </p:cNvPr>
          <p:cNvSpPr/>
          <p:nvPr userDrawn="1"/>
        </p:nvSpPr>
        <p:spPr>
          <a:xfrm flipH="1">
            <a:off x="11198575" y="4291301"/>
            <a:ext cx="993421" cy="2644671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3" name="Right Triangle 262">
            <a:extLst>
              <a:ext uri="{FF2B5EF4-FFF2-40B4-BE49-F238E27FC236}">
                <a16:creationId xmlns:a16="http://schemas.microsoft.com/office/drawing/2014/main" id="{F7F4C5A3-7938-41BA-A239-9264AEED76F3}"/>
              </a:ext>
            </a:extLst>
          </p:cNvPr>
          <p:cNvSpPr/>
          <p:nvPr userDrawn="1"/>
        </p:nvSpPr>
        <p:spPr>
          <a:xfrm flipH="1">
            <a:off x="11887199" y="5284722"/>
            <a:ext cx="304795" cy="745065"/>
          </a:xfrm>
          <a:prstGeom prst="rtTriangle">
            <a:avLst/>
          </a:prstGeom>
          <a:solidFill>
            <a:schemeClr val="bg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4" name="Right Triangle 263">
            <a:extLst>
              <a:ext uri="{FF2B5EF4-FFF2-40B4-BE49-F238E27FC236}">
                <a16:creationId xmlns:a16="http://schemas.microsoft.com/office/drawing/2014/main" id="{3313BF40-5D20-4B7A-9A71-FAF023C83E33}"/>
              </a:ext>
            </a:extLst>
          </p:cNvPr>
          <p:cNvSpPr/>
          <p:nvPr userDrawn="1"/>
        </p:nvSpPr>
        <p:spPr>
          <a:xfrm flipH="1" flipV="1">
            <a:off x="10837334" y="-2"/>
            <a:ext cx="1354660" cy="3194756"/>
          </a:xfrm>
          <a:prstGeom prst="rtTriangle">
            <a:avLst/>
          </a:prstGeom>
          <a:solidFill>
            <a:schemeClr val="bg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5" name="Freeform 5">
            <a:extLst>
              <a:ext uri="{FF2B5EF4-FFF2-40B4-BE49-F238E27FC236}">
                <a16:creationId xmlns:a16="http://schemas.microsoft.com/office/drawing/2014/main" id="{D43E37CA-CF9C-408E-8D6F-3785E5E0DC8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-220069" y="977345"/>
            <a:ext cx="1495713" cy="1240060"/>
          </a:xfrm>
          <a:custGeom>
            <a:avLst/>
            <a:gdLst>
              <a:gd name="T0" fmla="*/ 1130 w 2960"/>
              <a:gd name="T1" fmla="*/ 2512 h 2512"/>
              <a:gd name="T2" fmla="*/ 0 w 2960"/>
              <a:gd name="T3" fmla="*/ 2512 h 2512"/>
              <a:gd name="T4" fmla="*/ 0 w 2960"/>
              <a:gd name="T5" fmla="*/ 1889 h 2512"/>
              <a:gd name="T6" fmla="*/ 146 w 2960"/>
              <a:gd name="T7" fmla="*/ 876 h 2512"/>
              <a:gd name="T8" fmla="*/ 637 w 2960"/>
              <a:gd name="T9" fmla="*/ 0 h 2512"/>
              <a:gd name="T10" fmla="*/ 1077 w 2960"/>
              <a:gd name="T11" fmla="*/ 346 h 2512"/>
              <a:gd name="T12" fmla="*/ 832 w 2960"/>
              <a:gd name="T13" fmla="*/ 763 h 2512"/>
              <a:gd name="T14" fmla="*/ 678 w 2960"/>
              <a:gd name="T15" fmla="*/ 1229 h 2512"/>
              <a:gd name="T16" fmla="*/ 1130 w 2960"/>
              <a:gd name="T17" fmla="*/ 1229 h 2512"/>
              <a:gd name="T18" fmla="*/ 1130 w 2960"/>
              <a:gd name="T19" fmla="*/ 2512 h 2512"/>
              <a:gd name="T20" fmla="*/ 2960 w 2960"/>
              <a:gd name="T21" fmla="*/ 2512 h 2512"/>
              <a:gd name="T22" fmla="*/ 1830 w 2960"/>
              <a:gd name="T23" fmla="*/ 2512 h 2512"/>
              <a:gd name="T24" fmla="*/ 1830 w 2960"/>
              <a:gd name="T25" fmla="*/ 1889 h 2512"/>
              <a:gd name="T26" fmla="*/ 1974 w 2960"/>
              <a:gd name="T27" fmla="*/ 876 h 2512"/>
              <a:gd name="T28" fmla="*/ 2467 w 2960"/>
              <a:gd name="T29" fmla="*/ 0 h 2512"/>
              <a:gd name="T30" fmla="*/ 2906 w 2960"/>
              <a:gd name="T31" fmla="*/ 346 h 2512"/>
              <a:gd name="T32" fmla="*/ 2662 w 2960"/>
              <a:gd name="T33" fmla="*/ 763 h 2512"/>
              <a:gd name="T34" fmla="*/ 2507 w 2960"/>
              <a:gd name="T35" fmla="*/ 1229 h 2512"/>
              <a:gd name="T36" fmla="*/ 2960 w 2960"/>
              <a:gd name="T37" fmla="*/ 1229 h 2512"/>
              <a:gd name="T38" fmla="*/ 2960 w 2960"/>
              <a:gd name="T39" fmla="*/ 2512 h 2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60" h="2512">
                <a:moveTo>
                  <a:pt x="1130" y="2512"/>
                </a:moveTo>
                <a:lnTo>
                  <a:pt x="0" y="2512"/>
                </a:lnTo>
                <a:lnTo>
                  <a:pt x="0" y="1889"/>
                </a:lnTo>
                <a:cubicBezTo>
                  <a:pt x="0" y="1498"/>
                  <a:pt x="49" y="1161"/>
                  <a:pt x="146" y="876"/>
                </a:cubicBezTo>
                <a:cubicBezTo>
                  <a:pt x="243" y="591"/>
                  <a:pt x="407" y="299"/>
                  <a:pt x="637" y="0"/>
                </a:cubicBezTo>
                <a:lnTo>
                  <a:pt x="1077" y="346"/>
                </a:lnTo>
                <a:cubicBezTo>
                  <a:pt x="966" y="507"/>
                  <a:pt x="885" y="646"/>
                  <a:pt x="832" y="763"/>
                </a:cubicBezTo>
                <a:cubicBezTo>
                  <a:pt x="780" y="879"/>
                  <a:pt x="728" y="1035"/>
                  <a:pt x="678" y="1229"/>
                </a:cubicBezTo>
                <a:lnTo>
                  <a:pt x="1130" y="1229"/>
                </a:lnTo>
                <a:lnTo>
                  <a:pt x="1130" y="2512"/>
                </a:lnTo>
                <a:close/>
                <a:moveTo>
                  <a:pt x="2960" y="2512"/>
                </a:moveTo>
                <a:lnTo>
                  <a:pt x="1830" y="2512"/>
                </a:lnTo>
                <a:lnTo>
                  <a:pt x="1830" y="1889"/>
                </a:lnTo>
                <a:cubicBezTo>
                  <a:pt x="1830" y="1498"/>
                  <a:pt x="1878" y="1161"/>
                  <a:pt x="1974" y="876"/>
                </a:cubicBezTo>
                <a:cubicBezTo>
                  <a:pt x="2069" y="591"/>
                  <a:pt x="2234" y="299"/>
                  <a:pt x="2467" y="0"/>
                </a:cubicBezTo>
                <a:lnTo>
                  <a:pt x="2906" y="346"/>
                </a:lnTo>
                <a:cubicBezTo>
                  <a:pt x="2796" y="507"/>
                  <a:pt x="2714" y="646"/>
                  <a:pt x="2662" y="763"/>
                </a:cubicBezTo>
                <a:cubicBezTo>
                  <a:pt x="2610" y="879"/>
                  <a:pt x="2558" y="1035"/>
                  <a:pt x="2507" y="1229"/>
                </a:cubicBezTo>
                <a:lnTo>
                  <a:pt x="2960" y="1229"/>
                </a:lnTo>
                <a:lnTo>
                  <a:pt x="2960" y="2512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121920" tIns="121920" rIns="12192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64647-532E-4D2A-8A85-AFCF7E162AE6}"/>
              </a:ext>
            </a:extLst>
          </p:cNvPr>
          <p:cNvSpPr/>
          <p:nvPr userDrawn="1"/>
        </p:nvSpPr>
        <p:spPr>
          <a:xfrm>
            <a:off x="0" y="5972248"/>
            <a:ext cx="12191984" cy="8857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26A4D-6317-4A79-9B5A-14AF848713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3670" y="1948070"/>
            <a:ext cx="10164905" cy="2343231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0"/>
              </a:spcAft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81B47C6-D77D-4B77-AE28-FE401D6033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3670" y="4514770"/>
            <a:ext cx="10164905" cy="512113"/>
          </a:xfrm>
        </p:spPr>
        <p:txBody>
          <a:bodyPr anchor="ctr"/>
          <a:lstStyle>
            <a:lvl1pPr marL="0" indent="0">
              <a:spcBef>
                <a:spcPts val="2400"/>
              </a:spcBef>
              <a:spcAft>
                <a:spcPts val="0"/>
              </a:spcAft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460390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Orange)">
    <p:bg>
      <p:bgPr>
        <a:gradFill>
          <a:gsLst>
            <a:gs pos="0">
              <a:schemeClr val="accent1"/>
            </a:gs>
            <a:gs pos="100000">
              <a:schemeClr val="accent3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ight Triangle 260">
            <a:extLst>
              <a:ext uri="{FF2B5EF4-FFF2-40B4-BE49-F238E27FC236}">
                <a16:creationId xmlns:a16="http://schemas.microsoft.com/office/drawing/2014/main" id="{55139198-83AF-44BE-9742-62BEC5F10F63}"/>
              </a:ext>
            </a:extLst>
          </p:cNvPr>
          <p:cNvSpPr/>
          <p:nvPr userDrawn="1"/>
        </p:nvSpPr>
        <p:spPr>
          <a:xfrm flipH="1">
            <a:off x="11198575" y="5533078"/>
            <a:ext cx="993423" cy="496711"/>
          </a:xfrm>
          <a:prstGeom prst="rtTriangle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2" name="Right Triangle 7">
            <a:extLst>
              <a:ext uri="{FF2B5EF4-FFF2-40B4-BE49-F238E27FC236}">
                <a16:creationId xmlns:a16="http://schemas.microsoft.com/office/drawing/2014/main" id="{576D83F5-B60F-475D-981D-A45C7EE27141}"/>
              </a:ext>
            </a:extLst>
          </p:cNvPr>
          <p:cNvSpPr/>
          <p:nvPr userDrawn="1"/>
        </p:nvSpPr>
        <p:spPr>
          <a:xfrm flipH="1">
            <a:off x="11198575" y="4291301"/>
            <a:ext cx="993421" cy="2644671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3" name="Right Triangle 262">
            <a:extLst>
              <a:ext uri="{FF2B5EF4-FFF2-40B4-BE49-F238E27FC236}">
                <a16:creationId xmlns:a16="http://schemas.microsoft.com/office/drawing/2014/main" id="{F7F4C5A3-7938-41BA-A239-9264AEED76F3}"/>
              </a:ext>
            </a:extLst>
          </p:cNvPr>
          <p:cNvSpPr/>
          <p:nvPr userDrawn="1"/>
        </p:nvSpPr>
        <p:spPr>
          <a:xfrm flipH="1">
            <a:off x="11887199" y="5284722"/>
            <a:ext cx="304795" cy="745065"/>
          </a:xfrm>
          <a:prstGeom prst="rtTriangle">
            <a:avLst/>
          </a:prstGeom>
          <a:solidFill>
            <a:schemeClr val="bg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4" name="Right Triangle 263">
            <a:extLst>
              <a:ext uri="{FF2B5EF4-FFF2-40B4-BE49-F238E27FC236}">
                <a16:creationId xmlns:a16="http://schemas.microsoft.com/office/drawing/2014/main" id="{3313BF40-5D20-4B7A-9A71-FAF023C83E33}"/>
              </a:ext>
            </a:extLst>
          </p:cNvPr>
          <p:cNvSpPr/>
          <p:nvPr userDrawn="1"/>
        </p:nvSpPr>
        <p:spPr>
          <a:xfrm flipH="1" flipV="1">
            <a:off x="10837334" y="-2"/>
            <a:ext cx="1354660" cy="3194756"/>
          </a:xfrm>
          <a:prstGeom prst="rtTriangle">
            <a:avLst/>
          </a:prstGeom>
          <a:solidFill>
            <a:schemeClr val="bg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5" name="Freeform 5">
            <a:extLst>
              <a:ext uri="{FF2B5EF4-FFF2-40B4-BE49-F238E27FC236}">
                <a16:creationId xmlns:a16="http://schemas.microsoft.com/office/drawing/2014/main" id="{D43E37CA-CF9C-408E-8D6F-3785E5E0DC8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-220069" y="977345"/>
            <a:ext cx="1495713" cy="1240060"/>
          </a:xfrm>
          <a:custGeom>
            <a:avLst/>
            <a:gdLst>
              <a:gd name="T0" fmla="*/ 1130 w 2960"/>
              <a:gd name="T1" fmla="*/ 2512 h 2512"/>
              <a:gd name="T2" fmla="*/ 0 w 2960"/>
              <a:gd name="T3" fmla="*/ 2512 h 2512"/>
              <a:gd name="T4" fmla="*/ 0 w 2960"/>
              <a:gd name="T5" fmla="*/ 1889 h 2512"/>
              <a:gd name="T6" fmla="*/ 146 w 2960"/>
              <a:gd name="T7" fmla="*/ 876 h 2512"/>
              <a:gd name="T8" fmla="*/ 637 w 2960"/>
              <a:gd name="T9" fmla="*/ 0 h 2512"/>
              <a:gd name="T10" fmla="*/ 1077 w 2960"/>
              <a:gd name="T11" fmla="*/ 346 h 2512"/>
              <a:gd name="T12" fmla="*/ 832 w 2960"/>
              <a:gd name="T13" fmla="*/ 763 h 2512"/>
              <a:gd name="T14" fmla="*/ 678 w 2960"/>
              <a:gd name="T15" fmla="*/ 1229 h 2512"/>
              <a:gd name="T16" fmla="*/ 1130 w 2960"/>
              <a:gd name="T17" fmla="*/ 1229 h 2512"/>
              <a:gd name="T18" fmla="*/ 1130 w 2960"/>
              <a:gd name="T19" fmla="*/ 2512 h 2512"/>
              <a:gd name="T20" fmla="*/ 2960 w 2960"/>
              <a:gd name="T21" fmla="*/ 2512 h 2512"/>
              <a:gd name="T22" fmla="*/ 1830 w 2960"/>
              <a:gd name="T23" fmla="*/ 2512 h 2512"/>
              <a:gd name="T24" fmla="*/ 1830 w 2960"/>
              <a:gd name="T25" fmla="*/ 1889 h 2512"/>
              <a:gd name="T26" fmla="*/ 1974 w 2960"/>
              <a:gd name="T27" fmla="*/ 876 h 2512"/>
              <a:gd name="T28" fmla="*/ 2467 w 2960"/>
              <a:gd name="T29" fmla="*/ 0 h 2512"/>
              <a:gd name="T30" fmla="*/ 2906 w 2960"/>
              <a:gd name="T31" fmla="*/ 346 h 2512"/>
              <a:gd name="T32" fmla="*/ 2662 w 2960"/>
              <a:gd name="T33" fmla="*/ 763 h 2512"/>
              <a:gd name="T34" fmla="*/ 2507 w 2960"/>
              <a:gd name="T35" fmla="*/ 1229 h 2512"/>
              <a:gd name="T36" fmla="*/ 2960 w 2960"/>
              <a:gd name="T37" fmla="*/ 1229 h 2512"/>
              <a:gd name="T38" fmla="*/ 2960 w 2960"/>
              <a:gd name="T39" fmla="*/ 2512 h 2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60" h="2512">
                <a:moveTo>
                  <a:pt x="1130" y="2512"/>
                </a:moveTo>
                <a:lnTo>
                  <a:pt x="0" y="2512"/>
                </a:lnTo>
                <a:lnTo>
                  <a:pt x="0" y="1889"/>
                </a:lnTo>
                <a:cubicBezTo>
                  <a:pt x="0" y="1498"/>
                  <a:pt x="49" y="1161"/>
                  <a:pt x="146" y="876"/>
                </a:cubicBezTo>
                <a:cubicBezTo>
                  <a:pt x="243" y="591"/>
                  <a:pt x="407" y="299"/>
                  <a:pt x="637" y="0"/>
                </a:cubicBezTo>
                <a:lnTo>
                  <a:pt x="1077" y="346"/>
                </a:lnTo>
                <a:cubicBezTo>
                  <a:pt x="966" y="507"/>
                  <a:pt x="885" y="646"/>
                  <a:pt x="832" y="763"/>
                </a:cubicBezTo>
                <a:cubicBezTo>
                  <a:pt x="780" y="879"/>
                  <a:pt x="728" y="1035"/>
                  <a:pt x="678" y="1229"/>
                </a:cubicBezTo>
                <a:lnTo>
                  <a:pt x="1130" y="1229"/>
                </a:lnTo>
                <a:lnTo>
                  <a:pt x="1130" y="2512"/>
                </a:lnTo>
                <a:close/>
                <a:moveTo>
                  <a:pt x="2960" y="2512"/>
                </a:moveTo>
                <a:lnTo>
                  <a:pt x="1830" y="2512"/>
                </a:lnTo>
                <a:lnTo>
                  <a:pt x="1830" y="1889"/>
                </a:lnTo>
                <a:cubicBezTo>
                  <a:pt x="1830" y="1498"/>
                  <a:pt x="1878" y="1161"/>
                  <a:pt x="1974" y="876"/>
                </a:cubicBezTo>
                <a:cubicBezTo>
                  <a:pt x="2069" y="591"/>
                  <a:pt x="2234" y="299"/>
                  <a:pt x="2467" y="0"/>
                </a:cubicBezTo>
                <a:lnTo>
                  <a:pt x="2906" y="346"/>
                </a:lnTo>
                <a:cubicBezTo>
                  <a:pt x="2796" y="507"/>
                  <a:pt x="2714" y="646"/>
                  <a:pt x="2662" y="763"/>
                </a:cubicBezTo>
                <a:cubicBezTo>
                  <a:pt x="2610" y="879"/>
                  <a:pt x="2558" y="1035"/>
                  <a:pt x="2507" y="1229"/>
                </a:cubicBezTo>
                <a:lnTo>
                  <a:pt x="2960" y="1229"/>
                </a:lnTo>
                <a:lnTo>
                  <a:pt x="2960" y="2512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121920" tIns="121920" rIns="12192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64647-532E-4D2A-8A85-AFCF7E162AE6}"/>
              </a:ext>
            </a:extLst>
          </p:cNvPr>
          <p:cNvSpPr/>
          <p:nvPr userDrawn="1"/>
        </p:nvSpPr>
        <p:spPr>
          <a:xfrm>
            <a:off x="0" y="5972248"/>
            <a:ext cx="12191984" cy="8857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26A4D-6317-4A79-9B5A-14AF848713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3670" y="1948070"/>
            <a:ext cx="10164905" cy="2343231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0"/>
              </a:spcAft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81B47C6-D77D-4B77-AE28-FE401D6033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3670" y="4514770"/>
            <a:ext cx="10164905" cy="512113"/>
          </a:xfrm>
        </p:spPr>
        <p:txBody>
          <a:bodyPr anchor="ctr"/>
          <a:lstStyle>
            <a:lvl1pPr marL="0" indent="0">
              <a:spcBef>
                <a:spcPts val="2400"/>
              </a:spcBef>
              <a:spcAft>
                <a:spcPts val="0"/>
              </a:spcAft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693025"/>
      </p:ext>
    </p:extLst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Purple)">
    <p:bg>
      <p:bgPr>
        <a:gradFill>
          <a:gsLst>
            <a:gs pos="0">
              <a:schemeClr val="accent5"/>
            </a:gs>
            <a:gs pos="100000">
              <a:schemeClr val="accent5">
                <a:lumMod val="5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ight Triangle 260">
            <a:extLst>
              <a:ext uri="{FF2B5EF4-FFF2-40B4-BE49-F238E27FC236}">
                <a16:creationId xmlns:a16="http://schemas.microsoft.com/office/drawing/2014/main" id="{55139198-83AF-44BE-9742-62BEC5F10F63}"/>
              </a:ext>
            </a:extLst>
          </p:cNvPr>
          <p:cNvSpPr/>
          <p:nvPr userDrawn="1"/>
        </p:nvSpPr>
        <p:spPr>
          <a:xfrm flipH="1">
            <a:off x="11198575" y="5533078"/>
            <a:ext cx="993423" cy="496711"/>
          </a:xfrm>
          <a:prstGeom prst="rtTriangle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2" name="Right Triangle 7">
            <a:extLst>
              <a:ext uri="{FF2B5EF4-FFF2-40B4-BE49-F238E27FC236}">
                <a16:creationId xmlns:a16="http://schemas.microsoft.com/office/drawing/2014/main" id="{576D83F5-B60F-475D-981D-A45C7EE27141}"/>
              </a:ext>
            </a:extLst>
          </p:cNvPr>
          <p:cNvSpPr/>
          <p:nvPr userDrawn="1"/>
        </p:nvSpPr>
        <p:spPr>
          <a:xfrm flipH="1">
            <a:off x="11198575" y="4291301"/>
            <a:ext cx="993421" cy="2644671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3" name="Right Triangle 262">
            <a:extLst>
              <a:ext uri="{FF2B5EF4-FFF2-40B4-BE49-F238E27FC236}">
                <a16:creationId xmlns:a16="http://schemas.microsoft.com/office/drawing/2014/main" id="{F7F4C5A3-7938-41BA-A239-9264AEED76F3}"/>
              </a:ext>
            </a:extLst>
          </p:cNvPr>
          <p:cNvSpPr/>
          <p:nvPr userDrawn="1"/>
        </p:nvSpPr>
        <p:spPr>
          <a:xfrm flipH="1">
            <a:off x="11887199" y="5284722"/>
            <a:ext cx="304795" cy="745065"/>
          </a:xfrm>
          <a:prstGeom prst="rtTriangle">
            <a:avLst/>
          </a:prstGeom>
          <a:solidFill>
            <a:schemeClr val="bg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4" name="Right Triangle 263">
            <a:extLst>
              <a:ext uri="{FF2B5EF4-FFF2-40B4-BE49-F238E27FC236}">
                <a16:creationId xmlns:a16="http://schemas.microsoft.com/office/drawing/2014/main" id="{3313BF40-5D20-4B7A-9A71-FAF023C83E33}"/>
              </a:ext>
            </a:extLst>
          </p:cNvPr>
          <p:cNvSpPr/>
          <p:nvPr userDrawn="1"/>
        </p:nvSpPr>
        <p:spPr>
          <a:xfrm flipH="1" flipV="1">
            <a:off x="10837334" y="-2"/>
            <a:ext cx="1354660" cy="3194756"/>
          </a:xfrm>
          <a:prstGeom prst="rtTriangle">
            <a:avLst/>
          </a:prstGeom>
          <a:solidFill>
            <a:schemeClr val="bg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265" name="Freeform 5">
            <a:extLst>
              <a:ext uri="{FF2B5EF4-FFF2-40B4-BE49-F238E27FC236}">
                <a16:creationId xmlns:a16="http://schemas.microsoft.com/office/drawing/2014/main" id="{D43E37CA-CF9C-408E-8D6F-3785E5E0DC8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-220069" y="977345"/>
            <a:ext cx="1495713" cy="1240060"/>
          </a:xfrm>
          <a:custGeom>
            <a:avLst/>
            <a:gdLst>
              <a:gd name="T0" fmla="*/ 1130 w 2960"/>
              <a:gd name="T1" fmla="*/ 2512 h 2512"/>
              <a:gd name="T2" fmla="*/ 0 w 2960"/>
              <a:gd name="T3" fmla="*/ 2512 h 2512"/>
              <a:gd name="T4" fmla="*/ 0 w 2960"/>
              <a:gd name="T5" fmla="*/ 1889 h 2512"/>
              <a:gd name="T6" fmla="*/ 146 w 2960"/>
              <a:gd name="T7" fmla="*/ 876 h 2512"/>
              <a:gd name="T8" fmla="*/ 637 w 2960"/>
              <a:gd name="T9" fmla="*/ 0 h 2512"/>
              <a:gd name="T10" fmla="*/ 1077 w 2960"/>
              <a:gd name="T11" fmla="*/ 346 h 2512"/>
              <a:gd name="T12" fmla="*/ 832 w 2960"/>
              <a:gd name="T13" fmla="*/ 763 h 2512"/>
              <a:gd name="T14" fmla="*/ 678 w 2960"/>
              <a:gd name="T15" fmla="*/ 1229 h 2512"/>
              <a:gd name="T16" fmla="*/ 1130 w 2960"/>
              <a:gd name="T17" fmla="*/ 1229 h 2512"/>
              <a:gd name="T18" fmla="*/ 1130 w 2960"/>
              <a:gd name="T19" fmla="*/ 2512 h 2512"/>
              <a:gd name="T20" fmla="*/ 2960 w 2960"/>
              <a:gd name="T21" fmla="*/ 2512 h 2512"/>
              <a:gd name="T22" fmla="*/ 1830 w 2960"/>
              <a:gd name="T23" fmla="*/ 2512 h 2512"/>
              <a:gd name="T24" fmla="*/ 1830 w 2960"/>
              <a:gd name="T25" fmla="*/ 1889 h 2512"/>
              <a:gd name="T26" fmla="*/ 1974 w 2960"/>
              <a:gd name="T27" fmla="*/ 876 h 2512"/>
              <a:gd name="T28" fmla="*/ 2467 w 2960"/>
              <a:gd name="T29" fmla="*/ 0 h 2512"/>
              <a:gd name="T30" fmla="*/ 2906 w 2960"/>
              <a:gd name="T31" fmla="*/ 346 h 2512"/>
              <a:gd name="T32" fmla="*/ 2662 w 2960"/>
              <a:gd name="T33" fmla="*/ 763 h 2512"/>
              <a:gd name="T34" fmla="*/ 2507 w 2960"/>
              <a:gd name="T35" fmla="*/ 1229 h 2512"/>
              <a:gd name="T36" fmla="*/ 2960 w 2960"/>
              <a:gd name="T37" fmla="*/ 1229 h 2512"/>
              <a:gd name="T38" fmla="*/ 2960 w 2960"/>
              <a:gd name="T39" fmla="*/ 2512 h 2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60" h="2512">
                <a:moveTo>
                  <a:pt x="1130" y="2512"/>
                </a:moveTo>
                <a:lnTo>
                  <a:pt x="0" y="2512"/>
                </a:lnTo>
                <a:lnTo>
                  <a:pt x="0" y="1889"/>
                </a:lnTo>
                <a:cubicBezTo>
                  <a:pt x="0" y="1498"/>
                  <a:pt x="49" y="1161"/>
                  <a:pt x="146" y="876"/>
                </a:cubicBezTo>
                <a:cubicBezTo>
                  <a:pt x="243" y="591"/>
                  <a:pt x="407" y="299"/>
                  <a:pt x="637" y="0"/>
                </a:cubicBezTo>
                <a:lnTo>
                  <a:pt x="1077" y="346"/>
                </a:lnTo>
                <a:cubicBezTo>
                  <a:pt x="966" y="507"/>
                  <a:pt x="885" y="646"/>
                  <a:pt x="832" y="763"/>
                </a:cubicBezTo>
                <a:cubicBezTo>
                  <a:pt x="780" y="879"/>
                  <a:pt x="728" y="1035"/>
                  <a:pt x="678" y="1229"/>
                </a:cubicBezTo>
                <a:lnTo>
                  <a:pt x="1130" y="1229"/>
                </a:lnTo>
                <a:lnTo>
                  <a:pt x="1130" y="2512"/>
                </a:lnTo>
                <a:close/>
                <a:moveTo>
                  <a:pt x="2960" y="2512"/>
                </a:moveTo>
                <a:lnTo>
                  <a:pt x="1830" y="2512"/>
                </a:lnTo>
                <a:lnTo>
                  <a:pt x="1830" y="1889"/>
                </a:lnTo>
                <a:cubicBezTo>
                  <a:pt x="1830" y="1498"/>
                  <a:pt x="1878" y="1161"/>
                  <a:pt x="1974" y="876"/>
                </a:cubicBezTo>
                <a:cubicBezTo>
                  <a:pt x="2069" y="591"/>
                  <a:pt x="2234" y="299"/>
                  <a:pt x="2467" y="0"/>
                </a:cubicBezTo>
                <a:lnTo>
                  <a:pt x="2906" y="346"/>
                </a:lnTo>
                <a:cubicBezTo>
                  <a:pt x="2796" y="507"/>
                  <a:pt x="2714" y="646"/>
                  <a:pt x="2662" y="763"/>
                </a:cubicBezTo>
                <a:cubicBezTo>
                  <a:pt x="2610" y="879"/>
                  <a:pt x="2558" y="1035"/>
                  <a:pt x="2507" y="1229"/>
                </a:cubicBezTo>
                <a:lnTo>
                  <a:pt x="2960" y="1229"/>
                </a:lnTo>
                <a:lnTo>
                  <a:pt x="2960" y="2512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121920" tIns="121920" rIns="12192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64647-532E-4D2A-8A85-AFCF7E162AE6}"/>
              </a:ext>
            </a:extLst>
          </p:cNvPr>
          <p:cNvSpPr/>
          <p:nvPr userDrawn="1"/>
        </p:nvSpPr>
        <p:spPr>
          <a:xfrm>
            <a:off x="0" y="5972248"/>
            <a:ext cx="12191984" cy="8857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26A4D-6317-4A79-9B5A-14AF848713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3670" y="1948070"/>
            <a:ext cx="10164905" cy="2343231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0"/>
              </a:spcAft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81B47C6-D77D-4B77-AE28-FE401D6033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3670" y="4514770"/>
            <a:ext cx="10164905" cy="512113"/>
          </a:xfrm>
        </p:spPr>
        <p:txBody>
          <a:bodyPr anchor="ctr"/>
          <a:lstStyle>
            <a:lvl1pPr marL="0" indent="0">
              <a:spcBef>
                <a:spcPts val="2400"/>
              </a:spcBef>
              <a:spcAft>
                <a:spcPts val="0"/>
              </a:spcAft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154742"/>
      </p:ext>
    </p:extLst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 (Teal)">
    <p:bg>
      <p:bgPr>
        <a:gradFill>
          <a:gsLst>
            <a:gs pos="0">
              <a:schemeClr val="accent4"/>
            </a:gs>
            <a:gs pos="100000">
              <a:schemeClr val="accent4">
                <a:lumMod val="5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7AA7257D-5B10-4B2E-836F-8413D875C5A7}"/>
              </a:ext>
            </a:extLst>
          </p:cNvPr>
          <p:cNvSpPr/>
          <p:nvPr userDrawn="1"/>
        </p:nvSpPr>
        <p:spPr>
          <a:xfrm flipH="1">
            <a:off x="8388823" y="5076968"/>
            <a:ext cx="3803172" cy="1781032"/>
          </a:xfrm>
          <a:prstGeom prst="rtTriangle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1" name="Right Triangle 7">
            <a:extLst>
              <a:ext uri="{FF2B5EF4-FFF2-40B4-BE49-F238E27FC236}">
                <a16:creationId xmlns:a16="http://schemas.microsoft.com/office/drawing/2014/main" id="{020B8C44-1D3E-4E78-A103-121183CAE44D}"/>
              </a:ext>
            </a:extLst>
          </p:cNvPr>
          <p:cNvSpPr/>
          <p:nvPr userDrawn="1"/>
        </p:nvSpPr>
        <p:spPr>
          <a:xfrm flipH="1">
            <a:off x="9896184" y="5071319"/>
            <a:ext cx="2295811" cy="2170504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accent2">
              <a:lumMod val="50000"/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E802311F-2764-4430-8333-8C2621A0B75C}"/>
              </a:ext>
            </a:extLst>
          </p:cNvPr>
          <p:cNvSpPr/>
          <p:nvPr userDrawn="1"/>
        </p:nvSpPr>
        <p:spPr>
          <a:xfrm flipH="1">
            <a:off x="10760908" y="3994778"/>
            <a:ext cx="1431075" cy="2863221"/>
          </a:xfrm>
          <a:prstGeom prst="rtTriangle">
            <a:avLst/>
          </a:prstGeom>
          <a:solidFill>
            <a:schemeClr val="accent4">
              <a:lumMod val="75000"/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3" name="Right Triangle 172">
            <a:extLst>
              <a:ext uri="{FF2B5EF4-FFF2-40B4-BE49-F238E27FC236}">
                <a16:creationId xmlns:a16="http://schemas.microsoft.com/office/drawing/2014/main" id="{2968B5AE-964E-4EF2-98F3-C7EF80672AB5}"/>
              </a:ext>
            </a:extLst>
          </p:cNvPr>
          <p:cNvSpPr/>
          <p:nvPr userDrawn="1"/>
        </p:nvSpPr>
        <p:spPr>
          <a:xfrm flipH="1" flipV="1">
            <a:off x="10190328" y="1"/>
            <a:ext cx="2001661" cy="2347415"/>
          </a:xfrm>
          <a:prstGeom prst="rtTriangle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4" name="Right Triangle 173">
            <a:extLst>
              <a:ext uri="{FF2B5EF4-FFF2-40B4-BE49-F238E27FC236}">
                <a16:creationId xmlns:a16="http://schemas.microsoft.com/office/drawing/2014/main" id="{67FFAFD2-FD6E-45F5-B996-83EDAC9B0009}"/>
              </a:ext>
            </a:extLst>
          </p:cNvPr>
          <p:cNvSpPr/>
          <p:nvPr userDrawn="1"/>
        </p:nvSpPr>
        <p:spPr>
          <a:xfrm flipH="1" flipV="1">
            <a:off x="11192834" y="-2"/>
            <a:ext cx="999149" cy="3342787"/>
          </a:xfrm>
          <a:prstGeom prst="rtTriangle">
            <a:avLst/>
          </a:prstGeom>
          <a:solidFill>
            <a:schemeClr val="accent2">
              <a:lumMod val="75000"/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8" name="Text Placeholder 4">
            <a:extLst>
              <a:ext uri="{FF2B5EF4-FFF2-40B4-BE49-F238E27FC236}">
                <a16:creationId xmlns:a16="http://schemas.microsoft.com/office/drawing/2014/main" id="{1F720D07-84F8-46B7-B267-9FA2CD9493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3330" y="3175000"/>
            <a:ext cx="10216460" cy="819151"/>
          </a:xfrm>
        </p:spPr>
        <p:txBody>
          <a:bodyPr anchor="ctr"/>
          <a:lstStyle>
            <a:lvl1pPr marL="0" indent="0">
              <a:buNone/>
              <a:defRPr sz="42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EE2826D-E201-4089-A6CB-AD084ADC38EC}"/>
              </a:ext>
            </a:extLst>
          </p:cNvPr>
          <p:cNvSpPr/>
          <p:nvPr userDrawn="1"/>
        </p:nvSpPr>
        <p:spPr>
          <a:xfrm>
            <a:off x="0" y="5972248"/>
            <a:ext cx="12191984" cy="8857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47415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72167"/>
            <a:ext cx="3251200" cy="4122311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33"/>
            </a:lvl2pPr>
            <a:lvl3pPr marL="990575" indent="-302676">
              <a:defRPr sz="18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C2DCA65E-4FB4-4E00-B510-D7EEBB69F27D}"/>
              </a:ext>
            </a:extLst>
          </p:cNvPr>
          <p:cNvSpPr/>
          <p:nvPr userDrawn="1"/>
        </p:nvSpPr>
        <p:spPr>
          <a:xfrm flipH="1">
            <a:off x="10584597" y="6361290"/>
            <a:ext cx="1607400" cy="496711"/>
          </a:xfrm>
          <a:prstGeom prst="rtTriangle">
            <a:avLst/>
          </a:prstGeom>
          <a:solidFill>
            <a:schemeClr val="bg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9" name="Right Triangle 7">
            <a:extLst>
              <a:ext uri="{FF2B5EF4-FFF2-40B4-BE49-F238E27FC236}">
                <a16:creationId xmlns:a16="http://schemas.microsoft.com/office/drawing/2014/main" id="{F97E30F6-BC43-4F68-9995-E22C5BD46BBB}"/>
              </a:ext>
            </a:extLst>
          </p:cNvPr>
          <p:cNvSpPr/>
          <p:nvPr userDrawn="1"/>
        </p:nvSpPr>
        <p:spPr>
          <a:xfrm flipH="1">
            <a:off x="10584599" y="5119513"/>
            <a:ext cx="1607397" cy="2644671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B97EB460-DF14-4F15-A8AD-3B8468BCA95B}"/>
              </a:ext>
            </a:extLst>
          </p:cNvPr>
          <p:cNvSpPr/>
          <p:nvPr userDrawn="1"/>
        </p:nvSpPr>
        <p:spPr>
          <a:xfrm flipH="1">
            <a:off x="11698823" y="6112934"/>
            <a:ext cx="493171" cy="745065"/>
          </a:xfrm>
          <a:prstGeom prst="rtTriangle">
            <a:avLst/>
          </a:prstGeom>
          <a:solidFill>
            <a:schemeClr val="bg2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FAF49366-E10F-4329-ADE1-7EE422A92371}"/>
              </a:ext>
            </a:extLst>
          </p:cNvPr>
          <p:cNvSpPr/>
          <p:nvPr userDrawn="1"/>
        </p:nvSpPr>
        <p:spPr>
          <a:xfrm flipH="1" flipV="1">
            <a:off x="11661912" y="-5"/>
            <a:ext cx="530081" cy="2098727"/>
          </a:xfrm>
          <a:prstGeom prst="rtTriangle">
            <a:avLst/>
          </a:prstGeom>
          <a:solidFill>
            <a:schemeClr val="bg2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F275C0B8-C104-4262-A60E-E2A4AF1171F1}"/>
              </a:ext>
            </a:extLst>
          </p:cNvPr>
          <p:cNvSpPr txBox="1">
            <a:spLocks/>
          </p:cNvSpPr>
          <p:nvPr userDrawn="1"/>
        </p:nvSpPr>
        <p:spPr>
          <a:xfrm>
            <a:off x="4973462" y="6555829"/>
            <a:ext cx="2245077" cy="1435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dirty="0"/>
              <a:t>© </a:t>
            </a:r>
            <a:r>
              <a:rPr lang="is-IS" sz="933" dirty="0"/>
              <a:t>2018</a:t>
            </a:r>
            <a:r>
              <a:rPr lang="en-US" sz="933" dirty="0"/>
              <a:t> Teradata</a:t>
            </a:r>
          </a:p>
        </p:txBody>
      </p:sp>
    </p:spTree>
    <p:extLst>
      <p:ext uri="{BB962C8B-B14F-4D97-AF65-F5344CB8AC3E}">
        <p14:creationId xmlns:p14="http://schemas.microsoft.com/office/powerpoint/2010/main" val="338230273"/>
      </p:ext>
    </p:extLst>
  </p:cSld>
  <p:clrMapOvr>
    <a:masterClrMapping/>
  </p:clrMapOvr>
  <p:transition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 (Orange)">
    <p:bg>
      <p:bgPr>
        <a:gradFill>
          <a:gsLst>
            <a:gs pos="0">
              <a:schemeClr val="accent1"/>
            </a:gs>
            <a:gs pos="100000">
              <a:schemeClr val="accent3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7AA7257D-5B10-4B2E-836F-8413D875C5A7}"/>
              </a:ext>
            </a:extLst>
          </p:cNvPr>
          <p:cNvSpPr/>
          <p:nvPr userDrawn="1"/>
        </p:nvSpPr>
        <p:spPr>
          <a:xfrm flipH="1">
            <a:off x="8388823" y="5076968"/>
            <a:ext cx="3803172" cy="1781032"/>
          </a:xfrm>
          <a:prstGeom prst="rtTriangle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1" name="Right Triangle 7">
            <a:extLst>
              <a:ext uri="{FF2B5EF4-FFF2-40B4-BE49-F238E27FC236}">
                <a16:creationId xmlns:a16="http://schemas.microsoft.com/office/drawing/2014/main" id="{020B8C44-1D3E-4E78-A103-121183CAE44D}"/>
              </a:ext>
            </a:extLst>
          </p:cNvPr>
          <p:cNvSpPr/>
          <p:nvPr userDrawn="1"/>
        </p:nvSpPr>
        <p:spPr>
          <a:xfrm flipH="1">
            <a:off x="9896184" y="5071319"/>
            <a:ext cx="2295811" cy="2170504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accent3">
              <a:lumMod val="75000"/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E802311F-2764-4430-8333-8C2621A0B75C}"/>
              </a:ext>
            </a:extLst>
          </p:cNvPr>
          <p:cNvSpPr/>
          <p:nvPr userDrawn="1"/>
        </p:nvSpPr>
        <p:spPr>
          <a:xfrm flipH="1">
            <a:off x="10760908" y="3994778"/>
            <a:ext cx="1431075" cy="2863221"/>
          </a:xfrm>
          <a:prstGeom prst="rtTriangle">
            <a:avLst/>
          </a:prstGeom>
          <a:solidFill>
            <a:schemeClr val="accent1">
              <a:lumMod val="75000"/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3" name="Right Triangle 172">
            <a:extLst>
              <a:ext uri="{FF2B5EF4-FFF2-40B4-BE49-F238E27FC236}">
                <a16:creationId xmlns:a16="http://schemas.microsoft.com/office/drawing/2014/main" id="{2968B5AE-964E-4EF2-98F3-C7EF80672AB5}"/>
              </a:ext>
            </a:extLst>
          </p:cNvPr>
          <p:cNvSpPr/>
          <p:nvPr userDrawn="1"/>
        </p:nvSpPr>
        <p:spPr>
          <a:xfrm flipH="1" flipV="1">
            <a:off x="10190328" y="1"/>
            <a:ext cx="2001661" cy="2347415"/>
          </a:xfrm>
          <a:prstGeom prst="rtTriangle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4" name="Right Triangle 173">
            <a:extLst>
              <a:ext uri="{FF2B5EF4-FFF2-40B4-BE49-F238E27FC236}">
                <a16:creationId xmlns:a16="http://schemas.microsoft.com/office/drawing/2014/main" id="{67FFAFD2-FD6E-45F5-B996-83EDAC9B0009}"/>
              </a:ext>
            </a:extLst>
          </p:cNvPr>
          <p:cNvSpPr/>
          <p:nvPr userDrawn="1"/>
        </p:nvSpPr>
        <p:spPr>
          <a:xfrm flipH="1" flipV="1">
            <a:off x="11192834" y="-2"/>
            <a:ext cx="999149" cy="3342787"/>
          </a:xfrm>
          <a:prstGeom prst="rtTriangle">
            <a:avLst/>
          </a:prstGeom>
          <a:solidFill>
            <a:schemeClr val="accent3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8" name="Text Placeholder 4">
            <a:extLst>
              <a:ext uri="{FF2B5EF4-FFF2-40B4-BE49-F238E27FC236}">
                <a16:creationId xmlns:a16="http://schemas.microsoft.com/office/drawing/2014/main" id="{1F720D07-84F8-46B7-B267-9FA2CD9493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3330" y="3175000"/>
            <a:ext cx="10216460" cy="819151"/>
          </a:xfrm>
        </p:spPr>
        <p:txBody>
          <a:bodyPr anchor="ctr"/>
          <a:lstStyle>
            <a:lvl1pPr marL="0" indent="0">
              <a:buNone/>
              <a:defRPr sz="42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EE2826D-E201-4089-A6CB-AD084ADC38EC}"/>
              </a:ext>
            </a:extLst>
          </p:cNvPr>
          <p:cNvSpPr/>
          <p:nvPr userDrawn="1"/>
        </p:nvSpPr>
        <p:spPr>
          <a:xfrm>
            <a:off x="0" y="5972248"/>
            <a:ext cx="12191984" cy="8857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758942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 (Purple)">
    <p:bg>
      <p:bgPr>
        <a:gradFill>
          <a:gsLst>
            <a:gs pos="0">
              <a:schemeClr val="accent5"/>
            </a:gs>
            <a:gs pos="100000">
              <a:schemeClr val="accent5">
                <a:lumMod val="5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7AA7257D-5B10-4B2E-836F-8413D875C5A7}"/>
              </a:ext>
            </a:extLst>
          </p:cNvPr>
          <p:cNvSpPr/>
          <p:nvPr userDrawn="1"/>
        </p:nvSpPr>
        <p:spPr>
          <a:xfrm flipH="1">
            <a:off x="8388823" y="5076968"/>
            <a:ext cx="3803172" cy="1781032"/>
          </a:xfrm>
          <a:prstGeom prst="rtTriangle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1" name="Right Triangle 7">
            <a:extLst>
              <a:ext uri="{FF2B5EF4-FFF2-40B4-BE49-F238E27FC236}">
                <a16:creationId xmlns:a16="http://schemas.microsoft.com/office/drawing/2014/main" id="{020B8C44-1D3E-4E78-A103-121183CAE44D}"/>
              </a:ext>
            </a:extLst>
          </p:cNvPr>
          <p:cNvSpPr/>
          <p:nvPr userDrawn="1"/>
        </p:nvSpPr>
        <p:spPr>
          <a:xfrm flipH="1">
            <a:off x="9896184" y="5071319"/>
            <a:ext cx="2295811" cy="2170504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E802311F-2764-4430-8333-8C2621A0B75C}"/>
              </a:ext>
            </a:extLst>
          </p:cNvPr>
          <p:cNvSpPr/>
          <p:nvPr userDrawn="1"/>
        </p:nvSpPr>
        <p:spPr>
          <a:xfrm flipH="1">
            <a:off x="10760908" y="3994778"/>
            <a:ext cx="1431075" cy="2863221"/>
          </a:xfrm>
          <a:prstGeom prst="rtTriangle">
            <a:avLst/>
          </a:prstGeom>
          <a:solidFill>
            <a:schemeClr val="accent5">
              <a:lumMod val="75000"/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3" name="Right Triangle 172">
            <a:extLst>
              <a:ext uri="{FF2B5EF4-FFF2-40B4-BE49-F238E27FC236}">
                <a16:creationId xmlns:a16="http://schemas.microsoft.com/office/drawing/2014/main" id="{2968B5AE-964E-4EF2-98F3-C7EF80672AB5}"/>
              </a:ext>
            </a:extLst>
          </p:cNvPr>
          <p:cNvSpPr/>
          <p:nvPr userDrawn="1"/>
        </p:nvSpPr>
        <p:spPr>
          <a:xfrm flipH="1" flipV="1">
            <a:off x="10190328" y="1"/>
            <a:ext cx="2001661" cy="2347415"/>
          </a:xfrm>
          <a:prstGeom prst="rtTriangle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4" name="Right Triangle 173">
            <a:extLst>
              <a:ext uri="{FF2B5EF4-FFF2-40B4-BE49-F238E27FC236}">
                <a16:creationId xmlns:a16="http://schemas.microsoft.com/office/drawing/2014/main" id="{67FFAFD2-FD6E-45F5-B996-83EDAC9B0009}"/>
              </a:ext>
            </a:extLst>
          </p:cNvPr>
          <p:cNvSpPr/>
          <p:nvPr userDrawn="1"/>
        </p:nvSpPr>
        <p:spPr>
          <a:xfrm flipH="1" flipV="1">
            <a:off x="11192834" y="-2"/>
            <a:ext cx="999149" cy="3342787"/>
          </a:xfrm>
          <a:prstGeom prst="rtTriangle">
            <a:avLst/>
          </a:prstGeom>
          <a:solidFill>
            <a:schemeClr val="accent5">
              <a:lumMod val="50000"/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78" name="Text Placeholder 4">
            <a:extLst>
              <a:ext uri="{FF2B5EF4-FFF2-40B4-BE49-F238E27FC236}">
                <a16:creationId xmlns:a16="http://schemas.microsoft.com/office/drawing/2014/main" id="{1F720D07-84F8-46B7-B267-9FA2CD9493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3330" y="3175000"/>
            <a:ext cx="10216460" cy="819151"/>
          </a:xfrm>
        </p:spPr>
        <p:txBody>
          <a:bodyPr anchor="ctr"/>
          <a:lstStyle>
            <a:lvl1pPr marL="0" indent="0">
              <a:buNone/>
              <a:defRPr sz="42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EE2826D-E201-4089-A6CB-AD084ADC38EC}"/>
              </a:ext>
            </a:extLst>
          </p:cNvPr>
          <p:cNvSpPr/>
          <p:nvPr userDrawn="1"/>
        </p:nvSpPr>
        <p:spPr>
          <a:xfrm>
            <a:off x="0" y="5972248"/>
            <a:ext cx="12191984" cy="8857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55445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/>
          <p:cNvGrpSpPr>
            <a:grpSpLocks noChangeAspect="1"/>
          </p:cNvGrpSpPr>
          <p:nvPr userDrawn="1"/>
        </p:nvGrpSpPr>
        <p:grpSpPr bwMode="gray">
          <a:xfrm>
            <a:off x="3656542" y="2877610"/>
            <a:ext cx="4878917" cy="1102783"/>
            <a:chOff x="1728" y="1805"/>
            <a:chExt cx="2305" cy="521"/>
          </a:xfrm>
          <a:solidFill>
            <a:schemeClr val="accent1"/>
          </a:solidFill>
        </p:grpSpPr>
        <p:sp>
          <p:nvSpPr>
            <p:cNvPr id="12" name="Freeform 11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999319735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800" y="1216152"/>
            <a:ext cx="5181600" cy="46499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216373"/>
            <a:ext cx="5181600" cy="4955827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>
          <a:xfrm>
            <a:off x="4165600" y="6555796"/>
            <a:ext cx="3860800" cy="14362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2016 Teradata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6" y="6591605"/>
            <a:ext cx="3397349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#Insert Hashtag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1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2681740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4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BE2DEA57-066B-4B66-A530-4A0893EE4834}"/>
              </a:ext>
            </a:extLst>
          </p:cNvPr>
          <p:cNvSpPr/>
          <p:nvPr userDrawn="1"/>
        </p:nvSpPr>
        <p:spPr>
          <a:xfrm flipH="1">
            <a:off x="10584597" y="6361290"/>
            <a:ext cx="1607400" cy="496711"/>
          </a:xfrm>
          <a:prstGeom prst="rtTriangle">
            <a:avLst/>
          </a:prstGeom>
          <a:solidFill>
            <a:schemeClr val="bg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2" name="Right Triangle 7">
            <a:extLst>
              <a:ext uri="{FF2B5EF4-FFF2-40B4-BE49-F238E27FC236}">
                <a16:creationId xmlns:a16="http://schemas.microsoft.com/office/drawing/2014/main" id="{605E4B24-FDD5-4663-A368-F7196FD7ABFE}"/>
              </a:ext>
            </a:extLst>
          </p:cNvPr>
          <p:cNvSpPr/>
          <p:nvPr userDrawn="1"/>
        </p:nvSpPr>
        <p:spPr>
          <a:xfrm flipH="1">
            <a:off x="10584599" y="5119513"/>
            <a:ext cx="1607397" cy="2644671"/>
          </a:xfrm>
          <a:custGeom>
            <a:avLst/>
            <a:gdLst>
              <a:gd name="connsiteX0" fmla="*/ 0 w 330197"/>
              <a:gd name="connsiteY0" fmla="*/ 685799 h 685799"/>
              <a:gd name="connsiteX1" fmla="*/ 0 w 330197"/>
              <a:gd name="connsiteY1" fmla="*/ 0 h 685799"/>
              <a:gd name="connsiteX2" fmla="*/ 330197 w 330197"/>
              <a:gd name="connsiteY2" fmla="*/ 685799 h 685799"/>
              <a:gd name="connsiteX3" fmla="*/ 0 w 330197"/>
              <a:gd name="connsiteY3" fmla="*/ 685799 h 685799"/>
              <a:gd name="connsiteX0" fmla="*/ 0 w 313264"/>
              <a:gd name="connsiteY0" fmla="*/ 685799 h 833966"/>
              <a:gd name="connsiteX1" fmla="*/ 0 w 313264"/>
              <a:gd name="connsiteY1" fmla="*/ 0 h 833966"/>
              <a:gd name="connsiteX2" fmla="*/ 313264 w 313264"/>
              <a:gd name="connsiteY2" fmla="*/ 833966 h 833966"/>
              <a:gd name="connsiteX3" fmla="*/ 0 w 313264"/>
              <a:gd name="connsiteY3" fmla="*/ 685799 h 8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64" h="833966">
                <a:moveTo>
                  <a:pt x="0" y="685799"/>
                </a:moveTo>
                <a:lnTo>
                  <a:pt x="0" y="0"/>
                </a:lnTo>
                <a:lnTo>
                  <a:pt x="313264" y="833966"/>
                </a:lnTo>
                <a:lnTo>
                  <a:pt x="0" y="685799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D6D2AAB-31D4-4ACD-8AA0-2B84C64DEDAA}"/>
              </a:ext>
            </a:extLst>
          </p:cNvPr>
          <p:cNvSpPr/>
          <p:nvPr userDrawn="1"/>
        </p:nvSpPr>
        <p:spPr>
          <a:xfrm flipH="1">
            <a:off x="11698823" y="6112934"/>
            <a:ext cx="493171" cy="745065"/>
          </a:xfrm>
          <a:prstGeom prst="rtTriangle">
            <a:avLst/>
          </a:prstGeom>
          <a:solidFill>
            <a:schemeClr val="bg2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AC108B04-C8E6-4BEE-B944-716AB2EBD9D7}"/>
              </a:ext>
            </a:extLst>
          </p:cNvPr>
          <p:cNvSpPr/>
          <p:nvPr userDrawn="1"/>
        </p:nvSpPr>
        <p:spPr>
          <a:xfrm flipH="1" flipV="1">
            <a:off x="11268723" y="-7"/>
            <a:ext cx="923269" cy="2947392"/>
          </a:xfrm>
          <a:prstGeom prst="rtTriangle">
            <a:avLst/>
          </a:prstGeom>
          <a:solidFill>
            <a:schemeClr val="bg2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9539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7236982-0430-4B8F-A66A-734CE91CF85E}"/>
              </a:ext>
            </a:extLst>
          </p:cNvPr>
          <p:cNvSpPr/>
          <p:nvPr userDrawn="1"/>
        </p:nvSpPr>
        <p:spPr>
          <a:xfrm flipH="1" flipV="1">
            <a:off x="10740044" y="-3"/>
            <a:ext cx="1451949" cy="2959333"/>
          </a:xfrm>
          <a:prstGeom prst="rtTriangle">
            <a:avLst/>
          </a:prstGeom>
          <a:solidFill>
            <a:schemeClr val="bg2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3F2D2ED-FF9F-4EC0-B9FC-F26B7483CF98}"/>
              </a:ext>
            </a:extLst>
          </p:cNvPr>
          <p:cNvSpPr/>
          <p:nvPr userDrawn="1"/>
        </p:nvSpPr>
        <p:spPr>
          <a:xfrm flipH="1">
            <a:off x="10584597" y="5928824"/>
            <a:ext cx="1607400" cy="929177"/>
          </a:xfrm>
          <a:prstGeom prst="rtTriangle">
            <a:avLst/>
          </a:prstGeom>
          <a:solidFill>
            <a:schemeClr val="bg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F9F3DCA-89F6-489E-8A2F-9CAB3E4E1D73}"/>
              </a:ext>
            </a:extLst>
          </p:cNvPr>
          <p:cNvSpPr/>
          <p:nvPr userDrawn="1"/>
        </p:nvSpPr>
        <p:spPr>
          <a:xfrm flipH="1">
            <a:off x="11698823" y="5464235"/>
            <a:ext cx="493171" cy="1393765"/>
          </a:xfrm>
          <a:prstGeom prst="rtTriangle">
            <a:avLst/>
          </a:prstGeom>
          <a:solidFill>
            <a:schemeClr val="bg2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D10B874-668F-4FAD-A69D-46A63CD9F338}"/>
              </a:ext>
            </a:extLst>
          </p:cNvPr>
          <p:cNvSpPr/>
          <p:nvPr userDrawn="1"/>
        </p:nvSpPr>
        <p:spPr>
          <a:xfrm flipH="1" flipV="1">
            <a:off x="10008345" y="-8"/>
            <a:ext cx="2183647" cy="2072647"/>
          </a:xfrm>
          <a:prstGeom prst="rtTriangle">
            <a:avLst/>
          </a:prstGeom>
          <a:solidFill>
            <a:schemeClr val="bg2">
              <a:alpha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21920" bIns="12192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400" kern="0" dirty="0" err="1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426719"/>
            <a:ext cx="10451548" cy="93878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85D96A04-C603-4640-86A5-4299197EBE6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73462" y="6555796"/>
            <a:ext cx="2245077" cy="14362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is-IS" dirty="0"/>
              <a:t>2018</a:t>
            </a:r>
            <a:r>
              <a:rPr lang="en-US" dirty="0"/>
              <a:t> Teradata</a:t>
            </a:r>
          </a:p>
        </p:txBody>
      </p:sp>
      <p:sp>
        <p:nvSpPr>
          <p:cNvPr id="31" name="Picture Placeholder 119">
            <a:extLst>
              <a:ext uri="{FF2B5EF4-FFF2-40B4-BE49-F238E27FC236}">
                <a16:creationId xmlns:a16="http://schemas.microsoft.com/office/drawing/2014/main" id="{8669E7A4-D64C-4DB0-BEF3-BA96DC6BF1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5967" y="1796144"/>
            <a:ext cx="1559983" cy="1557867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endParaRPr lang="en-US"/>
          </a:p>
        </p:txBody>
      </p:sp>
      <p:sp>
        <p:nvSpPr>
          <p:cNvPr id="32" name="Picture Placeholder 119">
            <a:extLst>
              <a:ext uri="{FF2B5EF4-FFF2-40B4-BE49-F238E27FC236}">
                <a16:creationId xmlns:a16="http://schemas.microsoft.com/office/drawing/2014/main" id="{548217D8-D3BF-471F-87F1-4AF78A58F54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00634" y="3921796"/>
            <a:ext cx="1559983" cy="1557867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endParaRPr lang="en-US"/>
          </a:p>
        </p:txBody>
      </p:sp>
      <p:sp>
        <p:nvSpPr>
          <p:cNvPr id="33" name="Picture Placeholder 119">
            <a:extLst>
              <a:ext uri="{FF2B5EF4-FFF2-40B4-BE49-F238E27FC236}">
                <a16:creationId xmlns:a16="http://schemas.microsoft.com/office/drawing/2014/main" id="{102FCBBA-D0E0-4BE5-BA82-8083AD91C9E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38602" y="1811117"/>
            <a:ext cx="1559983" cy="1557867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endParaRPr lang="en-US"/>
          </a:p>
        </p:txBody>
      </p:sp>
      <p:sp>
        <p:nvSpPr>
          <p:cNvPr id="34" name="Picture Placeholder 119">
            <a:extLst>
              <a:ext uri="{FF2B5EF4-FFF2-40B4-BE49-F238E27FC236}">
                <a16:creationId xmlns:a16="http://schemas.microsoft.com/office/drawing/2014/main" id="{EEED500F-DFB3-4A72-9E39-E64A371921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38547" y="3950708"/>
            <a:ext cx="1559983" cy="1557867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endParaRPr lang="en-US" dirty="0"/>
          </a:p>
        </p:txBody>
      </p:sp>
      <p:sp>
        <p:nvSpPr>
          <p:cNvPr id="39" name="Text Placeholder 114">
            <a:extLst>
              <a:ext uri="{FF2B5EF4-FFF2-40B4-BE49-F238E27FC236}">
                <a16:creationId xmlns:a16="http://schemas.microsoft.com/office/drawing/2014/main" id="{2270CBD0-64F9-44FD-8C14-C3725C2C11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6816" y="3921797"/>
            <a:ext cx="2811787" cy="1542439"/>
          </a:xfrm>
        </p:spPr>
        <p:txBody>
          <a:bodyPr lIns="0" tIns="0" rIns="91440" bIns="0" anchor="t"/>
          <a:lstStyle>
            <a:lvl1pPr marL="0" indent="0">
              <a:buNone/>
              <a:defRPr sz="1333"/>
            </a:lvl1pPr>
          </a:lstStyle>
          <a:p>
            <a:pPr lvl="0"/>
            <a:r>
              <a:rPr lang="en-US" dirty="0"/>
              <a:t>Placeholder</a:t>
            </a:r>
          </a:p>
        </p:txBody>
      </p:sp>
      <p:sp>
        <p:nvSpPr>
          <p:cNvPr id="40" name="Text Placeholder 114">
            <a:extLst>
              <a:ext uri="{FF2B5EF4-FFF2-40B4-BE49-F238E27FC236}">
                <a16:creationId xmlns:a16="http://schemas.microsoft.com/office/drawing/2014/main" id="{8959A33D-A3E5-4648-868F-E827B1D4C9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7319" y="3921797"/>
            <a:ext cx="3102325" cy="1542439"/>
          </a:xfrm>
        </p:spPr>
        <p:txBody>
          <a:bodyPr lIns="0" tIns="0" rIns="91440" bIns="0" anchor="t"/>
          <a:lstStyle>
            <a:lvl1pPr marL="0" indent="0">
              <a:buNone/>
              <a:defRPr sz="1333"/>
            </a:lvl1pPr>
          </a:lstStyle>
          <a:p>
            <a:pPr lvl="0"/>
            <a:r>
              <a:rPr lang="en-US" dirty="0"/>
              <a:t>Placeholder</a:t>
            </a:r>
          </a:p>
        </p:txBody>
      </p:sp>
      <p:sp>
        <p:nvSpPr>
          <p:cNvPr id="41" name="Text Placeholder 114">
            <a:extLst>
              <a:ext uri="{FF2B5EF4-FFF2-40B4-BE49-F238E27FC236}">
                <a16:creationId xmlns:a16="http://schemas.microsoft.com/office/drawing/2014/main" id="{E81850FC-7B59-43E2-AC1D-D27ED0A8E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81651" y="1836438"/>
            <a:ext cx="2836572" cy="1506065"/>
          </a:xfrm>
        </p:spPr>
        <p:txBody>
          <a:bodyPr lIns="0" tIns="0" rIns="91440" bIns="0" anchor="t"/>
          <a:lstStyle>
            <a:lvl1pPr marL="0" indent="0">
              <a:buNone/>
              <a:defRPr sz="1333"/>
            </a:lvl1pPr>
          </a:lstStyle>
          <a:p>
            <a:pPr lvl="0"/>
            <a:r>
              <a:rPr lang="en-US" dirty="0"/>
              <a:t>Placeholder</a:t>
            </a:r>
          </a:p>
        </p:txBody>
      </p:sp>
      <p:sp>
        <p:nvSpPr>
          <p:cNvPr id="42" name="Text Placeholder 114">
            <a:extLst>
              <a:ext uri="{FF2B5EF4-FFF2-40B4-BE49-F238E27FC236}">
                <a16:creationId xmlns:a16="http://schemas.microsoft.com/office/drawing/2014/main" id="{D64D20E6-F994-4054-92FB-E20EA4E0B9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43346" y="1836439"/>
            <a:ext cx="3390900" cy="1506064"/>
          </a:xfrm>
        </p:spPr>
        <p:txBody>
          <a:bodyPr lIns="0" tIns="0" rIns="91440" bIns="0" anchor="t"/>
          <a:lstStyle>
            <a:lvl1pPr marL="0" indent="0">
              <a:buNone/>
              <a:defRPr sz="1333"/>
            </a:lvl1pPr>
          </a:lstStyle>
          <a:p>
            <a:pPr lvl="0"/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99911490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9" Type="http://schemas.openxmlformats.org/officeDocument/2006/relationships/slideLayout" Target="../slideLayouts/slideLayout69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64.xml"/><Relationship Id="rId42" Type="http://schemas.openxmlformats.org/officeDocument/2006/relationships/slideLayout" Target="../slideLayouts/slideLayout72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63.xml"/><Relationship Id="rId3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41" Type="http://schemas.openxmlformats.org/officeDocument/2006/relationships/slideLayout" Target="../slideLayouts/slideLayout7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62.xml"/><Relationship Id="rId37" Type="http://schemas.openxmlformats.org/officeDocument/2006/relationships/slideLayout" Target="../slideLayouts/slideLayout67.xml"/><Relationship Id="rId40" Type="http://schemas.openxmlformats.org/officeDocument/2006/relationships/slideLayout" Target="../slideLayouts/slideLayout70.xml"/><Relationship Id="rId45" Type="http://schemas.openxmlformats.org/officeDocument/2006/relationships/theme" Target="../theme/theme2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36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4" Type="http://schemas.openxmlformats.org/officeDocument/2006/relationships/slideLayout" Target="../slideLayouts/slideLayout74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35" Type="http://schemas.openxmlformats.org/officeDocument/2006/relationships/slideLayout" Target="../slideLayouts/slideLayout65.xml"/><Relationship Id="rId43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4688"/>
            <a:ext cx="10972800" cy="45127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styles: Standard bullet</a:t>
            </a:r>
          </a:p>
          <a:p>
            <a:pPr lvl="1"/>
            <a:r>
              <a:rPr lang="en-US" dirty="0"/>
              <a:t>Second level: Sub bullet</a:t>
            </a:r>
          </a:p>
          <a:p>
            <a:pPr lvl="2"/>
            <a:r>
              <a:rPr lang="en-US" dirty="0"/>
              <a:t>Third level: Tertiary bullet</a:t>
            </a:r>
          </a:p>
          <a:p>
            <a:pPr lvl="3"/>
            <a:r>
              <a:rPr lang="en-US" dirty="0"/>
              <a:t>Fourth level: Body copy</a:t>
            </a:r>
          </a:p>
          <a:p>
            <a:pPr lvl="4"/>
            <a:r>
              <a:rPr lang="en-US" dirty="0"/>
              <a:t>Fifth level: Main Heading</a:t>
            </a:r>
          </a:p>
          <a:p>
            <a:pPr lvl="5"/>
            <a:r>
              <a:rPr lang="en-US" dirty="0"/>
              <a:t>Sixth level: Subheading</a:t>
            </a:r>
          </a:p>
          <a:p>
            <a:pPr lvl="6"/>
            <a:r>
              <a:rPr lang="en-US" dirty="0"/>
              <a:t>Seventh level: Tertiary heading</a:t>
            </a:r>
          </a:p>
          <a:p>
            <a:pPr lvl="7"/>
            <a:r>
              <a:rPr lang="en-US" dirty="0"/>
              <a:t>Eighth level: Numbered lists</a:t>
            </a:r>
          </a:p>
          <a:p>
            <a:pPr lvl="8"/>
            <a:r>
              <a:rPr lang="en-US" dirty="0"/>
              <a:t>Ninth level: Source</a:t>
            </a:r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04023" y="6557509"/>
            <a:ext cx="177934" cy="1743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33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1133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609600" y="426719"/>
            <a:ext cx="10972800" cy="9387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Shape 18">
            <a:extLst>
              <a:ext uri="{FF2B5EF4-FFF2-40B4-BE49-F238E27FC236}">
                <a16:creationId xmlns:a16="http://schemas.microsoft.com/office/drawing/2014/main" id="{5E7ED38B-9445-48A0-B8A8-B4BF6C85D756}"/>
              </a:ext>
            </a:extLst>
          </p:cNvPr>
          <p:cNvGrpSpPr/>
          <p:nvPr userDrawn="1"/>
        </p:nvGrpSpPr>
        <p:grpSpPr>
          <a:xfrm>
            <a:off x="40544" y="6010653"/>
            <a:ext cx="873856" cy="780294"/>
            <a:chOff x="3524826" y="1419471"/>
            <a:chExt cx="2119564" cy="1892624"/>
          </a:xfrm>
        </p:grpSpPr>
        <p:grpSp>
          <p:nvGrpSpPr>
            <p:cNvPr id="17" name="Shape 19">
              <a:extLst>
                <a:ext uri="{FF2B5EF4-FFF2-40B4-BE49-F238E27FC236}">
                  <a16:creationId xmlns:a16="http://schemas.microsoft.com/office/drawing/2014/main" id="{D5AFC5BF-B65A-487B-9DC9-9D59ED0E69A1}"/>
                </a:ext>
              </a:extLst>
            </p:cNvPr>
            <p:cNvGrpSpPr/>
            <p:nvPr/>
          </p:nvGrpSpPr>
          <p:grpSpPr>
            <a:xfrm>
              <a:off x="3742226" y="1967544"/>
              <a:ext cx="1618388" cy="359686"/>
              <a:chOff x="3742226" y="1967544"/>
              <a:chExt cx="1618388" cy="359686"/>
            </a:xfrm>
          </p:grpSpPr>
          <p:sp>
            <p:nvSpPr>
              <p:cNvPr id="55" name="Shape 20">
                <a:extLst>
                  <a:ext uri="{FF2B5EF4-FFF2-40B4-BE49-F238E27FC236}">
                    <a16:creationId xmlns:a16="http://schemas.microsoft.com/office/drawing/2014/main" id="{0355AFFA-BD46-49F7-88A5-98BD794CA58B}"/>
                  </a:ext>
                </a:extLst>
              </p:cNvPr>
              <p:cNvSpPr/>
              <p:nvPr/>
            </p:nvSpPr>
            <p:spPr>
              <a:xfrm>
                <a:off x="5060944" y="1967544"/>
                <a:ext cx="64782" cy="6478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833" y="0"/>
                    </a:moveTo>
                    <a:lnTo>
                      <a:pt x="59833" y="0"/>
                    </a:lnTo>
                    <a:lnTo>
                      <a:pt x="47333" y="1333"/>
                    </a:lnTo>
                    <a:lnTo>
                      <a:pt x="36166" y="3833"/>
                    </a:lnTo>
                    <a:lnTo>
                      <a:pt x="26166" y="10166"/>
                    </a:lnTo>
                    <a:lnTo>
                      <a:pt x="17333" y="17666"/>
                    </a:lnTo>
                    <a:lnTo>
                      <a:pt x="9833" y="26166"/>
                    </a:lnTo>
                    <a:lnTo>
                      <a:pt x="4833" y="36333"/>
                    </a:lnTo>
                    <a:lnTo>
                      <a:pt x="1000" y="47500"/>
                    </a:lnTo>
                    <a:lnTo>
                      <a:pt x="0" y="60000"/>
                    </a:lnTo>
                    <a:lnTo>
                      <a:pt x="0" y="60000"/>
                    </a:lnTo>
                    <a:lnTo>
                      <a:pt x="1000" y="72500"/>
                    </a:lnTo>
                    <a:lnTo>
                      <a:pt x="4833" y="83666"/>
                    </a:lnTo>
                    <a:lnTo>
                      <a:pt x="9833" y="93666"/>
                    </a:lnTo>
                    <a:lnTo>
                      <a:pt x="17333" y="102500"/>
                    </a:lnTo>
                    <a:lnTo>
                      <a:pt x="26166" y="109833"/>
                    </a:lnTo>
                    <a:lnTo>
                      <a:pt x="36166" y="115000"/>
                    </a:lnTo>
                    <a:lnTo>
                      <a:pt x="47333" y="118666"/>
                    </a:lnTo>
                    <a:lnTo>
                      <a:pt x="59833" y="119833"/>
                    </a:lnTo>
                    <a:lnTo>
                      <a:pt x="59833" y="119833"/>
                    </a:lnTo>
                    <a:lnTo>
                      <a:pt x="72166" y="118666"/>
                    </a:lnTo>
                    <a:lnTo>
                      <a:pt x="83500" y="115000"/>
                    </a:lnTo>
                    <a:lnTo>
                      <a:pt x="93500" y="109833"/>
                    </a:lnTo>
                    <a:lnTo>
                      <a:pt x="102166" y="102500"/>
                    </a:lnTo>
                    <a:lnTo>
                      <a:pt x="109666" y="93666"/>
                    </a:lnTo>
                    <a:lnTo>
                      <a:pt x="116000" y="83666"/>
                    </a:lnTo>
                    <a:lnTo>
                      <a:pt x="118500" y="72500"/>
                    </a:lnTo>
                    <a:lnTo>
                      <a:pt x="119833" y="60000"/>
                    </a:lnTo>
                    <a:lnTo>
                      <a:pt x="119833" y="60000"/>
                    </a:lnTo>
                    <a:lnTo>
                      <a:pt x="118500" y="47500"/>
                    </a:lnTo>
                    <a:lnTo>
                      <a:pt x="116000" y="36333"/>
                    </a:lnTo>
                    <a:lnTo>
                      <a:pt x="109666" y="26166"/>
                    </a:lnTo>
                    <a:lnTo>
                      <a:pt x="102166" y="17666"/>
                    </a:lnTo>
                    <a:lnTo>
                      <a:pt x="93500" y="10166"/>
                    </a:lnTo>
                    <a:lnTo>
                      <a:pt x="83500" y="3833"/>
                    </a:lnTo>
                    <a:lnTo>
                      <a:pt x="72166" y="1333"/>
                    </a:lnTo>
                    <a:lnTo>
                      <a:pt x="59833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6" name="Shape 21">
                <a:extLst>
                  <a:ext uri="{FF2B5EF4-FFF2-40B4-BE49-F238E27FC236}">
                    <a16:creationId xmlns:a16="http://schemas.microsoft.com/office/drawing/2014/main" id="{FA8F0F39-7BDF-4C0E-8A81-E43ADF6AE86F}"/>
                  </a:ext>
                </a:extLst>
              </p:cNvPr>
              <p:cNvSpPr/>
              <p:nvPr/>
            </p:nvSpPr>
            <p:spPr>
              <a:xfrm>
                <a:off x="3955257" y="2088367"/>
                <a:ext cx="187196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9585" y="51735"/>
                    </a:moveTo>
                    <a:lnTo>
                      <a:pt x="19893" y="51735"/>
                    </a:lnTo>
                    <a:lnTo>
                      <a:pt x="19893" y="0"/>
                    </a:lnTo>
                    <a:lnTo>
                      <a:pt x="0" y="0"/>
                    </a:lnTo>
                    <a:lnTo>
                      <a:pt x="0" y="119953"/>
                    </a:lnTo>
                    <a:lnTo>
                      <a:pt x="19893" y="119953"/>
                    </a:lnTo>
                    <a:lnTo>
                      <a:pt x="19893" y="67470"/>
                    </a:lnTo>
                    <a:lnTo>
                      <a:pt x="99585" y="67470"/>
                    </a:lnTo>
                    <a:lnTo>
                      <a:pt x="99585" y="119953"/>
                    </a:lnTo>
                    <a:lnTo>
                      <a:pt x="119942" y="119953"/>
                    </a:lnTo>
                    <a:lnTo>
                      <a:pt x="119942" y="0"/>
                    </a:lnTo>
                    <a:lnTo>
                      <a:pt x="99585" y="0"/>
                    </a:lnTo>
                    <a:lnTo>
                      <a:pt x="99585" y="5173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7" name="Shape 22">
                <a:extLst>
                  <a:ext uri="{FF2B5EF4-FFF2-40B4-BE49-F238E27FC236}">
                    <a16:creationId xmlns:a16="http://schemas.microsoft.com/office/drawing/2014/main" id="{55D12D4C-81C5-4BD6-B056-471B97CAE85A}"/>
                  </a:ext>
                </a:extLst>
              </p:cNvPr>
              <p:cNvSpPr/>
              <p:nvPr/>
            </p:nvSpPr>
            <p:spPr>
              <a:xfrm>
                <a:off x="4210414" y="2088367"/>
                <a:ext cx="31795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53"/>
                    </a:moveTo>
                    <a:lnTo>
                      <a:pt x="119659" y="119953"/>
                    </a:lnTo>
                    <a:lnTo>
                      <a:pt x="119659" y="0"/>
                    </a:lnTo>
                    <a:lnTo>
                      <a:pt x="0" y="0"/>
                    </a:lnTo>
                    <a:lnTo>
                      <a:pt x="0" y="11995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8" name="Shape 23">
                <a:extLst>
                  <a:ext uri="{FF2B5EF4-FFF2-40B4-BE49-F238E27FC236}">
                    <a16:creationId xmlns:a16="http://schemas.microsoft.com/office/drawing/2014/main" id="{328CEA3E-2EB3-45F3-9BDB-4A3C85AB6B44}"/>
                  </a:ext>
                </a:extLst>
              </p:cNvPr>
              <p:cNvSpPr/>
              <p:nvPr/>
            </p:nvSpPr>
            <p:spPr>
              <a:xfrm>
                <a:off x="4310173" y="2088367"/>
                <a:ext cx="196337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1009" y="90536"/>
                    </a:moveTo>
                    <a:lnTo>
                      <a:pt x="17339" y="0"/>
                    </a:lnTo>
                    <a:lnTo>
                      <a:pt x="0" y="0"/>
                    </a:lnTo>
                    <a:lnTo>
                      <a:pt x="0" y="119953"/>
                    </a:lnTo>
                    <a:lnTo>
                      <a:pt x="18550" y="119953"/>
                    </a:lnTo>
                    <a:lnTo>
                      <a:pt x="18550" y="27268"/>
                    </a:lnTo>
                    <a:lnTo>
                      <a:pt x="104256" y="119252"/>
                    </a:lnTo>
                    <a:lnTo>
                      <a:pt x="105137" y="119953"/>
                    </a:lnTo>
                    <a:lnTo>
                      <a:pt x="119944" y="119953"/>
                    </a:lnTo>
                    <a:lnTo>
                      <a:pt x="119944" y="0"/>
                    </a:lnTo>
                    <a:lnTo>
                      <a:pt x="101009" y="0"/>
                    </a:lnTo>
                    <a:lnTo>
                      <a:pt x="101009" y="905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9" name="Shape 24">
                <a:extLst>
                  <a:ext uri="{FF2B5EF4-FFF2-40B4-BE49-F238E27FC236}">
                    <a16:creationId xmlns:a16="http://schemas.microsoft.com/office/drawing/2014/main" id="{9D339981-3356-41B9-BFE5-BA7B1BA1CE9A}"/>
                  </a:ext>
                </a:extLst>
              </p:cNvPr>
              <p:cNvSpPr/>
              <p:nvPr/>
            </p:nvSpPr>
            <p:spPr>
              <a:xfrm>
                <a:off x="4572882" y="2088367"/>
                <a:ext cx="201901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963" y="0"/>
                    </a:moveTo>
                    <a:lnTo>
                      <a:pt x="93041" y="0"/>
                    </a:lnTo>
                    <a:lnTo>
                      <a:pt x="18811" y="67470"/>
                    </a:lnTo>
                    <a:lnTo>
                      <a:pt x="18811" y="0"/>
                    </a:lnTo>
                    <a:lnTo>
                      <a:pt x="0" y="0"/>
                    </a:lnTo>
                    <a:lnTo>
                      <a:pt x="0" y="119953"/>
                    </a:lnTo>
                    <a:lnTo>
                      <a:pt x="18811" y="119953"/>
                    </a:lnTo>
                    <a:lnTo>
                      <a:pt x="18811" y="87782"/>
                    </a:lnTo>
                    <a:lnTo>
                      <a:pt x="45288" y="64342"/>
                    </a:lnTo>
                    <a:lnTo>
                      <a:pt x="96257" y="119953"/>
                    </a:lnTo>
                    <a:lnTo>
                      <a:pt x="119946" y="119953"/>
                    </a:lnTo>
                    <a:lnTo>
                      <a:pt x="58526" y="52809"/>
                    </a:lnTo>
                    <a:lnTo>
                      <a:pt x="117963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0" name="Shape 25">
                <a:extLst>
                  <a:ext uri="{FF2B5EF4-FFF2-40B4-BE49-F238E27FC236}">
                    <a16:creationId xmlns:a16="http://schemas.microsoft.com/office/drawing/2014/main" id="{E63C8F12-0881-4F7A-8DB9-5D2B72B74BBC}"/>
                  </a:ext>
                </a:extLst>
              </p:cNvPr>
              <p:cNvSpPr/>
              <p:nvPr/>
            </p:nvSpPr>
            <p:spPr>
              <a:xfrm>
                <a:off x="4810951" y="2084791"/>
                <a:ext cx="201105" cy="238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8235" y="56923"/>
                    </a:moveTo>
                    <a:lnTo>
                      <a:pt x="98235" y="56923"/>
                    </a:lnTo>
                    <a:lnTo>
                      <a:pt x="101459" y="54570"/>
                    </a:lnTo>
                    <a:lnTo>
                      <a:pt x="104630" y="52217"/>
                    </a:lnTo>
                    <a:lnTo>
                      <a:pt x="107048" y="49185"/>
                    </a:lnTo>
                    <a:lnTo>
                      <a:pt x="109090" y="46470"/>
                    </a:lnTo>
                    <a:lnTo>
                      <a:pt x="110703" y="43076"/>
                    </a:lnTo>
                    <a:lnTo>
                      <a:pt x="111885" y="39638"/>
                    </a:lnTo>
                    <a:lnTo>
                      <a:pt x="112315" y="36289"/>
                    </a:lnTo>
                    <a:lnTo>
                      <a:pt x="112745" y="32533"/>
                    </a:lnTo>
                    <a:lnTo>
                      <a:pt x="112745" y="32217"/>
                    </a:lnTo>
                    <a:lnTo>
                      <a:pt x="112745" y="32217"/>
                    </a:lnTo>
                    <a:lnTo>
                      <a:pt x="112315" y="28823"/>
                    </a:lnTo>
                    <a:lnTo>
                      <a:pt x="111885" y="26108"/>
                    </a:lnTo>
                    <a:lnTo>
                      <a:pt x="111079" y="23076"/>
                    </a:lnTo>
                    <a:lnTo>
                      <a:pt x="110326" y="20361"/>
                    </a:lnTo>
                    <a:lnTo>
                      <a:pt x="108660" y="18009"/>
                    </a:lnTo>
                    <a:lnTo>
                      <a:pt x="107048" y="15610"/>
                    </a:lnTo>
                    <a:lnTo>
                      <a:pt x="104630" y="13212"/>
                    </a:lnTo>
                    <a:lnTo>
                      <a:pt x="102212" y="10859"/>
                    </a:lnTo>
                    <a:lnTo>
                      <a:pt x="102212" y="10859"/>
                    </a:lnTo>
                    <a:lnTo>
                      <a:pt x="99041" y="8506"/>
                    </a:lnTo>
                    <a:lnTo>
                      <a:pt x="94957" y="6108"/>
                    </a:lnTo>
                    <a:lnTo>
                      <a:pt x="90980" y="4434"/>
                    </a:lnTo>
                    <a:lnTo>
                      <a:pt x="86144" y="2760"/>
                    </a:lnTo>
                    <a:lnTo>
                      <a:pt x="81361" y="1402"/>
                    </a:lnTo>
                    <a:lnTo>
                      <a:pt x="76094" y="723"/>
                    </a:lnTo>
                    <a:lnTo>
                      <a:pt x="70452" y="0"/>
                    </a:lnTo>
                    <a:lnTo>
                      <a:pt x="64433" y="0"/>
                    </a:lnTo>
                    <a:lnTo>
                      <a:pt x="2042" y="0"/>
                    </a:lnTo>
                    <a:lnTo>
                      <a:pt x="0" y="0"/>
                    </a:lnTo>
                    <a:lnTo>
                      <a:pt x="0" y="1402"/>
                    </a:lnTo>
                    <a:lnTo>
                      <a:pt x="0" y="118280"/>
                    </a:lnTo>
                    <a:lnTo>
                      <a:pt x="0" y="119954"/>
                    </a:lnTo>
                    <a:lnTo>
                      <a:pt x="2042" y="119954"/>
                    </a:lnTo>
                    <a:lnTo>
                      <a:pt x="66421" y="119954"/>
                    </a:lnTo>
                    <a:lnTo>
                      <a:pt x="66421" y="119954"/>
                    </a:lnTo>
                    <a:lnTo>
                      <a:pt x="72440" y="119954"/>
                    </a:lnTo>
                    <a:lnTo>
                      <a:pt x="78513" y="119321"/>
                    </a:lnTo>
                    <a:lnTo>
                      <a:pt x="83725" y="118642"/>
                    </a:lnTo>
                    <a:lnTo>
                      <a:pt x="88938" y="117601"/>
                    </a:lnTo>
                    <a:lnTo>
                      <a:pt x="93775" y="116244"/>
                    </a:lnTo>
                    <a:lnTo>
                      <a:pt x="98235" y="114886"/>
                    </a:lnTo>
                    <a:lnTo>
                      <a:pt x="102212" y="112850"/>
                    </a:lnTo>
                    <a:lnTo>
                      <a:pt x="105866" y="110814"/>
                    </a:lnTo>
                    <a:lnTo>
                      <a:pt x="109090" y="108461"/>
                    </a:lnTo>
                    <a:lnTo>
                      <a:pt x="111885" y="105746"/>
                    </a:lnTo>
                    <a:lnTo>
                      <a:pt x="114303" y="103031"/>
                    </a:lnTo>
                    <a:lnTo>
                      <a:pt x="116345" y="100000"/>
                    </a:lnTo>
                    <a:lnTo>
                      <a:pt x="117904" y="96606"/>
                    </a:lnTo>
                    <a:lnTo>
                      <a:pt x="119140" y="93212"/>
                    </a:lnTo>
                    <a:lnTo>
                      <a:pt x="119946" y="89457"/>
                    </a:lnTo>
                    <a:lnTo>
                      <a:pt x="119946" y="85429"/>
                    </a:lnTo>
                    <a:lnTo>
                      <a:pt x="119946" y="85067"/>
                    </a:lnTo>
                    <a:lnTo>
                      <a:pt x="119946" y="85067"/>
                    </a:lnTo>
                    <a:lnTo>
                      <a:pt x="119946" y="80316"/>
                    </a:lnTo>
                    <a:lnTo>
                      <a:pt x="118763" y="76244"/>
                    </a:lnTo>
                    <a:lnTo>
                      <a:pt x="117151" y="72171"/>
                    </a:lnTo>
                    <a:lnTo>
                      <a:pt x="114733" y="68461"/>
                    </a:lnTo>
                    <a:lnTo>
                      <a:pt x="111509" y="65067"/>
                    </a:lnTo>
                    <a:lnTo>
                      <a:pt x="107908" y="62036"/>
                    </a:lnTo>
                    <a:lnTo>
                      <a:pt x="103448" y="59321"/>
                    </a:lnTo>
                    <a:lnTo>
                      <a:pt x="98235" y="56923"/>
                    </a:lnTo>
                    <a:close/>
                    <a:moveTo>
                      <a:pt x="31437" y="24389"/>
                    </a:moveTo>
                    <a:lnTo>
                      <a:pt x="61155" y="24389"/>
                    </a:lnTo>
                    <a:lnTo>
                      <a:pt x="61155" y="24389"/>
                    </a:lnTo>
                    <a:lnTo>
                      <a:pt x="64433" y="24389"/>
                    </a:lnTo>
                    <a:lnTo>
                      <a:pt x="67657" y="24751"/>
                    </a:lnTo>
                    <a:lnTo>
                      <a:pt x="70828" y="25429"/>
                    </a:lnTo>
                    <a:lnTo>
                      <a:pt x="74106" y="26108"/>
                    </a:lnTo>
                    <a:lnTo>
                      <a:pt x="76524" y="27828"/>
                    </a:lnTo>
                    <a:lnTo>
                      <a:pt x="77707" y="28461"/>
                    </a:lnTo>
                    <a:lnTo>
                      <a:pt x="78943" y="29502"/>
                    </a:lnTo>
                    <a:lnTo>
                      <a:pt x="79695" y="30859"/>
                    </a:lnTo>
                    <a:lnTo>
                      <a:pt x="80501" y="32217"/>
                    </a:lnTo>
                    <a:lnTo>
                      <a:pt x="80931" y="33574"/>
                    </a:lnTo>
                    <a:lnTo>
                      <a:pt x="80931" y="35294"/>
                    </a:lnTo>
                    <a:lnTo>
                      <a:pt x="80931" y="35610"/>
                    </a:lnTo>
                    <a:lnTo>
                      <a:pt x="80931" y="35610"/>
                    </a:lnTo>
                    <a:lnTo>
                      <a:pt x="80931" y="37285"/>
                    </a:lnTo>
                    <a:lnTo>
                      <a:pt x="80501" y="39004"/>
                    </a:lnTo>
                    <a:lnTo>
                      <a:pt x="79695" y="40361"/>
                    </a:lnTo>
                    <a:lnTo>
                      <a:pt x="78943" y="41674"/>
                    </a:lnTo>
                    <a:lnTo>
                      <a:pt x="78083" y="42714"/>
                    </a:lnTo>
                    <a:lnTo>
                      <a:pt x="76847" y="43710"/>
                    </a:lnTo>
                    <a:lnTo>
                      <a:pt x="74106" y="45429"/>
                    </a:lnTo>
                    <a:lnTo>
                      <a:pt x="70452" y="46470"/>
                    </a:lnTo>
                    <a:lnTo>
                      <a:pt x="67227" y="47149"/>
                    </a:lnTo>
                    <a:lnTo>
                      <a:pt x="63251" y="47466"/>
                    </a:lnTo>
                    <a:lnTo>
                      <a:pt x="59596" y="47782"/>
                    </a:lnTo>
                    <a:lnTo>
                      <a:pt x="31437" y="47782"/>
                    </a:lnTo>
                    <a:lnTo>
                      <a:pt x="31437" y="24389"/>
                    </a:lnTo>
                    <a:close/>
                    <a:moveTo>
                      <a:pt x="88562" y="83393"/>
                    </a:moveTo>
                    <a:lnTo>
                      <a:pt x="88562" y="83393"/>
                    </a:lnTo>
                    <a:lnTo>
                      <a:pt x="88132" y="85067"/>
                    </a:lnTo>
                    <a:lnTo>
                      <a:pt x="87756" y="86787"/>
                    </a:lnTo>
                    <a:lnTo>
                      <a:pt x="87380" y="88144"/>
                    </a:lnTo>
                    <a:lnTo>
                      <a:pt x="86520" y="89457"/>
                    </a:lnTo>
                    <a:lnTo>
                      <a:pt x="85338" y="90497"/>
                    </a:lnTo>
                    <a:lnTo>
                      <a:pt x="84102" y="91493"/>
                    </a:lnTo>
                    <a:lnTo>
                      <a:pt x="81361" y="93212"/>
                    </a:lnTo>
                    <a:lnTo>
                      <a:pt x="77707" y="94253"/>
                    </a:lnTo>
                    <a:lnTo>
                      <a:pt x="74106" y="94932"/>
                    </a:lnTo>
                    <a:lnTo>
                      <a:pt x="70452" y="95565"/>
                    </a:lnTo>
                    <a:lnTo>
                      <a:pt x="66421" y="95565"/>
                    </a:lnTo>
                    <a:lnTo>
                      <a:pt x="31437" y="95565"/>
                    </a:lnTo>
                    <a:lnTo>
                      <a:pt x="31437" y="71176"/>
                    </a:lnTo>
                    <a:lnTo>
                      <a:pt x="64809" y="71176"/>
                    </a:lnTo>
                    <a:lnTo>
                      <a:pt x="64809" y="71176"/>
                    </a:lnTo>
                    <a:lnTo>
                      <a:pt x="70452" y="71538"/>
                    </a:lnTo>
                    <a:lnTo>
                      <a:pt x="75288" y="71855"/>
                    </a:lnTo>
                    <a:lnTo>
                      <a:pt x="79265" y="72895"/>
                    </a:lnTo>
                    <a:lnTo>
                      <a:pt x="82543" y="74208"/>
                    </a:lnTo>
                    <a:lnTo>
                      <a:pt x="84961" y="75927"/>
                    </a:lnTo>
                    <a:lnTo>
                      <a:pt x="86950" y="77963"/>
                    </a:lnTo>
                    <a:lnTo>
                      <a:pt x="88132" y="80316"/>
                    </a:lnTo>
                    <a:lnTo>
                      <a:pt x="88562" y="83031"/>
                    </a:lnTo>
                    <a:lnTo>
                      <a:pt x="88562" y="833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1" name="Shape 26">
                <a:extLst>
                  <a:ext uri="{FF2B5EF4-FFF2-40B4-BE49-F238E27FC236}">
                    <a16:creationId xmlns:a16="http://schemas.microsoft.com/office/drawing/2014/main" id="{B0AA96A8-D43E-4D5E-8A95-F6A0DC3F900E}"/>
                  </a:ext>
                </a:extLst>
              </p:cNvPr>
              <p:cNvSpPr/>
              <p:nvPr/>
            </p:nvSpPr>
            <p:spPr>
              <a:xfrm>
                <a:off x="5062930" y="2084791"/>
                <a:ext cx="52065" cy="23846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94" y="0"/>
                    </a:moveTo>
                    <a:lnTo>
                      <a:pt x="0" y="0"/>
                    </a:lnTo>
                    <a:lnTo>
                      <a:pt x="0" y="1724"/>
                    </a:lnTo>
                    <a:lnTo>
                      <a:pt x="0" y="118593"/>
                    </a:lnTo>
                    <a:lnTo>
                      <a:pt x="0" y="119954"/>
                    </a:lnTo>
                    <a:lnTo>
                      <a:pt x="7694" y="119954"/>
                    </a:lnTo>
                    <a:lnTo>
                      <a:pt x="113552" y="119954"/>
                    </a:lnTo>
                    <a:lnTo>
                      <a:pt x="119792" y="119954"/>
                    </a:lnTo>
                    <a:lnTo>
                      <a:pt x="119792" y="118593"/>
                    </a:lnTo>
                    <a:lnTo>
                      <a:pt x="119792" y="1724"/>
                    </a:lnTo>
                    <a:lnTo>
                      <a:pt x="119792" y="0"/>
                    </a:lnTo>
                    <a:lnTo>
                      <a:pt x="113552" y="0"/>
                    </a:lnTo>
                    <a:lnTo>
                      <a:pt x="7694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2" name="Shape 27">
                <a:extLst>
                  <a:ext uri="{FF2B5EF4-FFF2-40B4-BE49-F238E27FC236}">
                    <a16:creationId xmlns:a16="http://schemas.microsoft.com/office/drawing/2014/main" id="{C0F19DB6-153B-496B-8ED8-D0A5BB780359}"/>
                  </a:ext>
                </a:extLst>
              </p:cNvPr>
              <p:cNvSpPr/>
              <p:nvPr/>
            </p:nvSpPr>
            <p:spPr>
              <a:xfrm>
                <a:off x="3742226" y="2088367"/>
                <a:ext cx="175670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203" y="0"/>
                    </a:moveTo>
                    <a:lnTo>
                      <a:pt x="3203" y="0"/>
                    </a:lnTo>
                    <a:lnTo>
                      <a:pt x="0" y="15408"/>
                    </a:lnTo>
                    <a:lnTo>
                      <a:pt x="46570" y="15408"/>
                    </a:lnTo>
                    <a:lnTo>
                      <a:pt x="46570" y="119953"/>
                    </a:lnTo>
                    <a:lnTo>
                      <a:pt x="68254" y="119953"/>
                    </a:lnTo>
                    <a:lnTo>
                      <a:pt x="68254" y="15408"/>
                    </a:lnTo>
                    <a:lnTo>
                      <a:pt x="119938" y="15408"/>
                    </a:lnTo>
                    <a:lnTo>
                      <a:pt x="119938" y="0"/>
                    </a:lnTo>
                    <a:lnTo>
                      <a:pt x="3203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3" name="Shape 28">
                <a:extLst>
                  <a:ext uri="{FF2B5EF4-FFF2-40B4-BE49-F238E27FC236}">
                    <a16:creationId xmlns:a16="http://schemas.microsoft.com/office/drawing/2014/main" id="{9F23C8D8-2209-4D25-B067-B7694E3B1429}"/>
                  </a:ext>
                </a:extLst>
              </p:cNvPr>
              <p:cNvSpPr/>
              <p:nvPr/>
            </p:nvSpPr>
            <p:spPr>
              <a:xfrm>
                <a:off x="5156726" y="2081610"/>
                <a:ext cx="203888" cy="24562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46" y="73487"/>
                    </a:moveTo>
                    <a:lnTo>
                      <a:pt x="119946" y="73487"/>
                    </a:lnTo>
                    <a:lnTo>
                      <a:pt x="119575" y="61958"/>
                    </a:lnTo>
                    <a:lnTo>
                      <a:pt x="119151" y="50429"/>
                    </a:lnTo>
                    <a:lnTo>
                      <a:pt x="69518" y="50429"/>
                    </a:lnTo>
                    <a:lnTo>
                      <a:pt x="67927" y="50429"/>
                    </a:lnTo>
                    <a:lnTo>
                      <a:pt x="67927" y="52057"/>
                    </a:lnTo>
                    <a:lnTo>
                      <a:pt x="67927" y="71815"/>
                    </a:lnTo>
                    <a:lnTo>
                      <a:pt x="67927" y="73179"/>
                    </a:lnTo>
                    <a:lnTo>
                      <a:pt x="69518" y="73179"/>
                    </a:lnTo>
                    <a:lnTo>
                      <a:pt x="101705" y="73179"/>
                    </a:lnTo>
                    <a:lnTo>
                      <a:pt x="101705" y="89328"/>
                    </a:lnTo>
                    <a:lnTo>
                      <a:pt x="101705" y="89328"/>
                    </a:lnTo>
                    <a:lnTo>
                      <a:pt x="98524" y="90957"/>
                    </a:lnTo>
                    <a:lnTo>
                      <a:pt x="95342" y="92277"/>
                    </a:lnTo>
                    <a:lnTo>
                      <a:pt x="92160" y="93597"/>
                    </a:lnTo>
                    <a:lnTo>
                      <a:pt x="88608" y="94565"/>
                    </a:lnTo>
                    <a:lnTo>
                      <a:pt x="84631" y="95269"/>
                    </a:lnTo>
                    <a:lnTo>
                      <a:pt x="81025" y="95929"/>
                    </a:lnTo>
                    <a:lnTo>
                      <a:pt x="77048" y="96237"/>
                    </a:lnTo>
                    <a:lnTo>
                      <a:pt x="73124" y="96237"/>
                    </a:lnTo>
                    <a:lnTo>
                      <a:pt x="73124" y="96237"/>
                    </a:lnTo>
                    <a:lnTo>
                      <a:pt x="68722" y="96237"/>
                    </a:lnTo>
                    <a:lnTo>
                      <a:pt x="64374" y="95577"/>
                    </a:lnTo>
                    <a:lnTo>
                      <a:pt x="60397" y="94565"/>
                    </a:lnTo>
                    <a:lnTo>
                      <a:pt x="56420" y="93597"/>
                    </a:lnTo>
                    <a:lnTo>
                      <a:pt x="52867" y="92277"/>
                    </a:lnTo>
                    <a:lnTo>
                      <a:pt x="49262" y="90297"/>
                    </a:lnTo>
                    <a:lnTo>
                      <a:pt x="46133" y="88316"/>
                    </a:lnTo>
                    <a:lnTo>
                      <a:pt x="43323" y="86028"/>
                    </a:lnTo>
                    <a:lnTo>
                      <a:pt x="40936" y="83696"/>
                    </a:lnTo>
                    <a:lnTo>
                      <a:pt x="38550" y="80748"/>
                    </a:lnTo>
                    <a:lnTo>
                      <a:pt x="36588" y="77755"/>
                    </a:lnTo>
                    <a:lnTo>
                      <a:pt x="34997" y="74499"/>
                    </a:lnTo>
                    <a:lnTo>
                      <a:pt x="33406" y="71199"/>
                    </a:lnTo>
                    <a:lnTo>
                      <a:pt x="32611" y="67546"/>
                    </a:lnTo>
                    <a:lnTo>
                      <a:pt x="31816" y="63938"/>
                    </a:lnTo>
                    <a:lnTo>
                      <a:pt x="31816" y="59977"/>
                    </a:lnTo>
                    <a:lnTo>
                      <a:pt x="31816" y="59669"/>
                    </a:lnTo>
                    <a:lnTo>
                      <a:pt x="31816" y="59669"/>
                    </a:lnTo>
                    <a:lnTo>
                      <a:pt x="31816" y="56017"/>
                    </a:lnTo>
                    <a:lnTo>
                      <a:pt x="32611" y="52409"/>
                    </a:lnTo>
                    <a:lnTo>
                      <a:pt x="33406" y="49108"/>
                    </a:lnTo>
                    <a:lnTo>
                      <a:pt x="34997" y="45808"/>
                    </a:lnTo>
                    <a:lnTo>
                      <a:pt x="36588" y="42508"/>
                    </a:lnTo>
                    <a:lnTo>
                      <a:pt x="38550" y="39559"/>
                    </a:lnTo>
                    <a:lnTo>
                      <a:pt x="40936" y="36919"/>
                    </a:lnTo>
                    <a:lnTo>
                      <a:pt x="43323" y="34279"/>
                    </a:lnTo>
                    <a:lnTo>
                      <a:pt x="46133" y="31991"/>
                    </a:lnTo>
                    <a:lnTo>
                      <a:pt x="49262" y="30011"/>
                    </a:lnTo>
                    <a:lnTo>
                      <a:pt x="52443" y="28030"/>
                    </a:lnTo>
                    <a:lnTo>
                      <a:pt x="55996" y="26710"/>
                    </a:lnTo>
                    <a:lnTo>
                      <a:pt x="59602" y="25346"/>
                    </a:lnTo>
                    <a:lnTo>
                      <a:pt x="63155" y="24378"/>
                    </a:lnTo>
                    <a:lnTo>
                      <a:pt x="67132" y="24070"/>
                    </a:lnTo>
                    <a:lnTo>
                      <a:pt x="71109" y="23718"/>
                    </a:lnTo>
                    <a:lnTo>
                      <a:pt x="71109" y="23718"/>
                    </a:lnTo>
                    <a:lnTo>
                      <a:pt x="76676" y="24070"/>
                    </a:lnTo>
                    <a:lnTo>
                      <a:pt x="81820" y="24378"/>
                    </a:lnTo>
                    <a:lnTo>
                      <a:pt x="86593" y="25346"/>
                    </a:lnTo>
                    <a:lnTo>
                      <a:pt x="90994" y="26710"/>
                    </a:lnTo>
                    <a:lnTo>
                      <a:pt x="94918" y="28338"/>
                    </a:lnTo>
                    <a:lnTo>
                      <a:pt x="98895" y="30319"/>
                    </a:lnTo>
                    <a:lnTo>
                      <a:pt x="102501" y="32299"/>
                    </a:lnTo>
                    <a:lnTo>
                      <a:pt x="106053" y="34939"/>
                    </a:lnTo>
                    <a:lnTo>
                      <a:pt x="107220" y="35951"/>
                    </a:lnTo>
                    <a:lnTo>
                      <a:pt x="108864" y="36919"/>
                    </a:lnTo>
                    <a:lnTo>
                      <a:pt x="110030" y="35599"/>
                    </a:lnTo>
                    <a:lnTo>
                      <a:pt x="116765" y="28690"/>
                    </a:lnTo>
                    <a:lnTo>
                      <a:pt x="116765" y="28690"/>
                    </a:lnTo>
                    <a:lnTo>
                      <a:pt x="115174" y="18437"/>
                    </a:lnTo>
                    <a:lnTo>
                      <a:pt x="113636" y="8272"/>
                    </a:lnTo>
                    <a:lnTo>
                      <a:pt x="113636" y="8272"/>
                    </a:lnTo>
                    <a:lnTo>
                      <a:pt x="108864" y="6292"/>
                    </a:lnTo>
                    <a:lnTo>
                      <a:pt x="104091" y="4620"/>
                    </a:lnTo>
                    <a:lnTo>
                      <a:pt x="99319" y="2992"/>
                    </a:lnTo>
                    <a:lnTo>
                      <a:pt x="94547" y="1980"/>
                    </a:lnTo>
                    <a:lnTo>
                      <a:pt x="89350" y="1012"/>
                    </a:lnTo>
                    <a:lnTo>
                      <a:pt x="83835" y="352"/>
                    </a:lnTo>
                    <a:lnTo>
                      <a:pt x="78267" y="0"/>
                    </a:lnTo>
                    <a:lnTo>
                      <a:pt x="72328" y="0"/>
                    </a:lnTo>
                    <a:lnTo>
                      <a:pt x="72328" y="0"/>
                    </a:lnTo>
                    <a:lnTo>
                      <a:pt x="64745" y="352"/>
                    </a:lnTo>
                    <a:lnTo>
                      <a:pt x="57640" y="1012"/>
                    </a:lnTo>
                    <a:lnTo>
                      <a:pt x="50481" y="2640"/>
                    </a:lnTo>
                    <a:lnTo>
                      <a:pt x="43747" y="4620"/>
                    </a:lnTo>
                    <a:lnTo>
                      <a:pt x="37384" y="6908"/>
                    </a:lnTo>
                    <a:lnTo>
                      <a:pt x="31391" y="9900"/>
                    </a:lnTo>
                    <a:lnTo>
                      <a:pt x="25877" y="13509"/>
                    </a:lnTo>
                    <a:lnTo>
                      <a:pt x="21104" y="17469"/>
                    </a:lnTo>
                    <a:lnTo>
                      <a:pt x="16332" y="21430"/>
                    </a:lnTo>
                    <a:lnTo>
                      <a:pt x="12355" y="26050"/>
                    </a:lnTo>
                    <a:lnTo>
                      <a:pt x="8802" y="30979"/>
                    </a:lnTo>
                    <a:lnTo>
                      <a:pt x="5620" y="36259"/>
                    </a:lnTo>
                    <a:lnTo>
                      <a:pt x="3234" y="41848"/>
                    </a:lnTo>
                    <a:lnTo>
                      <a:pt x="1643" y="47788"/>
                    </a:lnTo>
                    <a:lnTo>
                      <a:pt x="424" y="53729"/>
                    </a:lnTo>
                    <a:lnTo>
                      <a:pt x="0" y="59977"/>
                    </a:lnTo>
                    <a:lnTo>
                      <a:pt x="0" y="60330"/>
                    </a:lnTo>
                    <a:lnTo>
                      <a:pt x="0" y="60330"/>
                    </a:lnTo>
                    <a:lnTo>
                      <a:pt x="424" y="66578"/>
                    </a:lnTo>
                    <a:lnTo>
                      <a:pt x="1219" y="72827"/>
                    </a:lnTo>
                    <a:lnTo>
                      <a:pt x="3234" y="78767"/>
                    </a:lnTo>
                    <a:lnTo>
                      <a:pt x="5196" y="84356"/>
                    </a:lnTo>
                    <a:lnTo>
                      <a:pt x="8378" y="89636"/>
                    </a:lnTo>
                    <a:lnTo>
                      <a:pt x="11559" y="94565"/>
                    </a:lnTo>
                    <a:lnTo>
                      <a:pt x="15908" y="99185"/>
                    </a:lnTo>
                    <a:lnTo>
                      <a:pt x="20256" y="103146"/>
                    </a:lnTo>
                    <a:lnTo>
                      <a:pt x="25452" y="107106"/>
                    </a:lnTo>
                    <a:lnTo>
                      <a:pt x="31020" y="110407"/>
                    </a:lnTo>
                    <a:lnTo>
                      <a:pt x="36959" y="113047"/>
                    </a:lnTo>
                    <a:lnTo>
                      <a:pt x="43323" y="115687"/>
                    </a:lnTo>
                    <a:lnTo>
                      <a:pt x="50057" y="117315"/>
                    </a:lnTo>
                    <a:lnTo>
                      <a:pt x="57216" y="118635"/>
                    </a:lnTo>
                    <a:lnTo>
                      <a:pt x="64745" y="119647"/>
                    </a:lnTo>
                    <a:lnTo>
                      <a:pt x="72328" y="119955"/>
                    </a:lnTo>
                    <a:lnTo>
                      <a:pt x="72328" y="119955"/>
                    </a:lnTo>
                    <a:lnTo>
                      <a:pt x="79434" y="119647"/>
                    </a:lnTo>
                    <a:lnTo>
                      <a:pt x="85797" y="118987"/>
                    </a:lnTo>
                    <a:lnTo>
                      <a:pt x="92160" y="117975"/>
                    </a:lnTo>
                    <a:lnTo>
                      <a:pt x="98152" y="116655"/>
                    </a:lnTo>
                    <a:lnTo>
                      <a:pt x="103667" y="115335"/>
                    </a:lnTo>
                    <a:lnTo>
                      <a:pt x="108864" y="113355"/>
                    </a:lnTo>
                    <a:lnTo>
                      <a:pt x="113636" y="111375"/>
                    </a:lnTo>
                    <a:lnTo>
                      <a:pt x="117984" y="109394"/>
                    </a:lnTo>
                    <a:lnTo>
                      <a:pt x="117984" y="109394"/>
                    </a:lnTo>
                    <a:lnTo>
                      <a:pt x="119575" y="91617"/>
                    </a:lnTo>
                    <a:lnTo>
                      <a:pt x="119575" y="82376"/>
                    </a:lnTo>
                    <a:lnTo>
                      <a:pt x="119946" y="7348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8" name="Shape 29">
              <a:extLst>
                <a:ext uri="{FF2B5EF4-FFF2-40B4-BE49-F238E27FC236}">
                  <a16:creationId xmlns:a16="http://schemas.microsoft.com/office/drawing/2014/main" id="{ECD67A8E-65B3-43F7-8201-A6DAB6CE090E}"/>
                </a:ext>
              </a:extLst>
            </p:cNvPr>
            <p:cNvGrpSpPr/>
            <p:nvPr/>
          </p:nvGrpSpPr>
          <p:grpSpPr>
            <a:xfrm>
              <a:off x="3734676" y="1419471"/>
              <a:ext cx="1909714" cy="1625940"/>
              <a:chOff x="1638300" y="-12700"/>
              <a:chExt cx="7627938" cy="6494462"/>
            </a:xfrm>
          </p:grpSpPr>
          <p:sp>
            <p:nvSpPr>
              <p:cNvPr id="50" name="Shape 30">
                <a:extLst>
                  <a:ext uri="{FF2B5EF4-FFF2-40B4-BE49-F238E27FC236}">
                    <a16:creationId xmlns:a16="http://schemas.microsoft.com/office/drawing/2014/main" id="{8821A69F-9A47-48CE-A883-283E74574A01}"/>
                  </a:ext>
                </a:extLst>
              </p:cNvPr>
              <p:cNvSpPr/>
              <p:nvPr/>
            </p:nvSpPr>
            <p:spPr>
              <a:xfrm>
                <a:off x="6134100" y="2825750"/>
                <a:ext cx="358775" cy="2111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79" y="58361"/>
                    </a:moveTo>
                    <a:lnTo>
                      <a:pt x="119879" y="56928"/>
                    </a:lnTo>
                    <a:lnTo>
                      <a:pt x="119879" y="56928"/>
                    </a:lnTo>
                    <a:lnTo>
                      <a:pt x="119037" y="44436"/>
                    </a:lnTo>
                    <a:lnTo>
                      <a:pt x="116389" y="32354"/>
                    </a:lnTo>
                    <a:lnTo>
                      <a:pt x="112657" y="23139"/>
                    </a:lnTo>
                    <a:lnTo>
                      <a:pt x="107241" y="15358"/>
                    </a:lnTo>
                    <a:lnTo>
                      <a:pt x="100140" y="9215"/>
                    </a:lnTo>
                    <a:lnTo>
                      <a:pt x="91955" y="4709"/>
                    </a:lnTo>
                    <a:lnTo>
                      <a:pt x="81965" y="1638"/>
                    </a:lnTo>
                    <a:lnTo>
                      <a:pt x="71133" y="0"/>
                    </a:lnTo>
                    <a:lnTo>
                      <a:pt x="0" y="0"/>
                    </a:lnTo>
                    <a:lnTo>
                      <a:pt x="0" y="119795"/>
                    </a:lnTo>
                    <a:lnTo>
                      <a:pt x="67642" y="119795"/>
                    </a:lnTo>
                    <a:lnTo>
                      <a:pt x="67642" y="119795"/>
                    </a:lnTo>
                    <a:lnTo>
                      <a:pt x="75827" y="119795"/>
                    </a:lnTo>
                    <a:lnTo>
                      <a:pt x="83891" y="118156"/>
                    </a:lnTo>
                    <a:lnTo>
                      <a:pt x="92798" y="115085"/>
                    </a:lnTo>
                    <a:lnTo>
                      <a:pt x="100982" y="108941"/>
                    </a:lnTo>
                    <a:lnTo>
                      <a:pt x="108204" y="101365"/>
                    </a:lnTo>
                    <a:lnTo>
                      <a:pt x="111695" y="96655"/>
                    </a:lnTo>
                    <a:lnTo>
                      <a:pt x="114463" y="90511"/>
                    </a:lnTo>
                    <a:lnTo>
                      <a:pt x="116389" y="84368"/>
                    </a:lnTo>
                    <a:lnTo>
                      <a:pt x="118074" y="76587"/>
                    </a:lnTo>
                    <a:lnTo>
                      <a:pt x="119037" y="67576"/>
                    </a:lnTo>
                    <a:lnTo>
                      <a:pt x="119879" y="5836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1" name="Shape 31">
                <a:extLst>
                  <a:ext uri="{FF2B5EF4-FFF2-40B4-BE49-F238E27FC236}">
                    <a16:creationId xmlns:a16="http://schemas.microsoft.com/office/drawing/2014/main" id="{A0546ADD-D967-40D9-9174-E3595F4304E3}"/>
                  </a:ext>
                </a:extLst>
              </p:cNvPr>
              <p:cNvSpPr/>
              <p:nvPr/>
            </p:nvSpPr>
            <p:spPr>
              <a:xfrm>
                <a:off x="6134100" y="3200400"/>
                <a:ext cx="407987" cy="2158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9858" y="0"/>
                    </a:moveTo>
                    <a:lnTo>
                      <a:pt x="0" y="0"/>
                    </a:lnTo>
                    <a:lnTo>
                      <a:pt x="0" y="119800"/>
                    </a:lnTo>
                    <a:lnTo>
                      <a:pt x="73038" y="119800"/>
                    </a:lnTo>
                    <a:lnTo>
                      <a:pt x="73038" y="119800"/>
                    </a:lnTo>
                    <a:lnTo>
                      <a:pt x="80141" y="119800"/>
                    </a:lnTo>
                    <a:lnTo>
                      <a:pt x="88197" y="118202"/>
                    </a:lnTo>
                    <a:lnTo>
                      <a:pt x="96042" y="115207"/>
                    </a:lnTo>
                    <a:lnTo>
                      <a:pt x="103144" y="109217"/>
                    </a:lnTo>
                    <a:lnTo>
                      <a:pt x="109611" y="101830"/>
                    </a:lnTo>
                    <a:lnTo>
                      <a:pt x="112685" y="97237"/>
                    </a:lnTo>
                    <a:lnTo>
                      <a:pt x="115123" y="91247"/>
                    </a:lnTo>
                    <a:lnTo>
                      <a:pt x="117455" y="85257"/>
                    </a:lnTo>
                    <a:lnTo>
                      <a:pt x="119151" y="77870"/>
                    </a:lnTo>
                    <a:lnTo>
                      <a:pt x="119893" y="68885"/>
                    </a:lnTo>
                    <a:lnTo>
                      <a:pt x="119893" y="59900"/>
                    </a:lnTo>
                    <a:lnTo>
                      <a:pt x="119893" y="58302"/>
                    </a:lnTo>
                    <a:lnTo>
                      <a:pt x="119893" y="58302"/>
                    </a:lnTo>
                    <a:lnTo>
                      <a:pt x="119893" y="49517"/>
                    </a:lnTo>
                    <a:lnTo>
                      <a:pt x="119151" y="41930"/>
                    </a:lnTo>
                    <a:lnTo>
                      <a:pt x="117455" y="34542"/>
                    </a:lnTo>
                    <a:lnTo>
                      <a:pt x="115123" y="28352"/>
                    </a:lnTo>
                    <a:lnTo>
                      <a:pt x="112685" y="22562"/>
                    </a:lnTo>
                    <a:lnTo>
                      <a:pt x="110353" y="17970"/>
                    </a:lnTo>
                    <a:lnTo>
                      <a:pt x="103144" y="10382"/>
                    </a:lnTo>
                    <a:lnTo>
                      <a:pt x="96042" y="4592"/>
                    </a:lnTo>
                    <a:lnTo>
                      <a:pt x="87349" y="1597"/>
                    </a:lnTo>
                    <a:lnTo>
                      <a:pt x="78657" y="0"/>
                    </a:lnTo>
                    <a:lnTo>
                      <a:pt x="69858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2" name="Shape 32">
                <a:extLst>
                  <a:ext uri="{FF2B5EF4-FFF2-40B4-BE49-F238E27FC236}">
                    <a16:creationId xmlns:a16="http://schemas.microsoft.com/office/drawing/2014/main" id="{E66E598B-24CB-4E19-A647-B012C0E8CDF7}"/>
                  </a:ext>
                </a:extLst>
              </p:cNvPr>
              <p:cNvSpPr/>
              <p:nvPr/>
            </p:nvSpPr>
            <p:spPr>
              <a:xfrm>
                <a:off x="7523163" y="2814638"/>
                <a:ext cx="604837" cy="6159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482" y="20011"/>
                    </a:moveTo>
                    <a:lnTo>
                      <a:pt x="103337" y="18466"/>
                    </a:lnTo>
                    <a:lnTo>
                      <a:pt x="103337" y="18466"/>
                    </a:lnTo>
                    <a:lnTo>
                      <a:pt x="98545" y="14183"/>
                    </a:lnTo>
                    <a:lnTo>
                      <a:pt x="93182" y="10532"/>
                    </a:lnTo>
                    <a:lnTo>
                      <a:pt x="88390" y="7864"/>
                    </a:lnTo>
                    <a:lnTo>
                      <a:pt x="82455" y="5266"/>
                    </a:lnTo>
                    <a:lnTo>
                      <a:pt x="76591" y="3159"/>
                    </a:lnTo>
                    <a:lnTo>
                      <a:pt x="70154" y="1614"/>
                    </a:lnTo>
                    <a:lnTo>
                      <a:pt x="63146" y="561"/>
                    </a:lnTo>
                    <a:lnTo>
                      <a:pt x="55137" y="0"/>
                    </a:lnTo>
                    <a:lnTo>
                      <a:pt x="55137" y="0"/>
                    </a:lnTo>
                    <a:lnTo>
                      <a:pt x="49773" y="561"/>
                    </a:lnTo>
                    <a:lnTo>
                      <a:pt x="43909" y="1614"/>
                    </a:lnTo>
                    <a:lnTo>
                      <a:pt x="39117" y="2668"/>
                    </a:lnTo>
                    <a:lnTo>
                      <a:pt x="33754" y="4704"/>
                    </a:lnTo>
                    <a:lnTo>
                      <a:pt x="28891" y="7372"/>
                    </a:lnTo>
                    <a:lnTo>
                      <a:pt x="24600" y="10532"/>
                    </a:lnTo>
                    <a:lnTo>
                      <a:pt x="20309" y="13692"/>
                    </a:lnTo>
                    <a:lnTo>
                      <a:pt x="16090" y="17343"/>
                    </a:lnTo>
                    <a:lnTo>
                      <a:pt x="12872" y="21626"/>
                    </a:lnTo>
                    <a:lnTo>
                      <a:pt x="9654" y="26331"/>
                    </a:lnTo>
                    <a:lnTo>
                      <a:pt x="6936" y="31035"/>
                    </a:lnTo>
                    <a:lnTo>
                      <a:pt x="4290" y="36301"/>
                    </a:lnTo>
                    <a:lnTo>
                      <a:pt x="2646" y="41568"/>
                    </a:lnTo>
                    <a:lnTo>
                      <a:pt x="1072" y="47325"/>
                    </a:lnTo>
                    <a:lnTo>
                      <a:pt x="572" y="53153"/>
                    </a:lnTo>
                    <a:lnTo>
                      <a:pt x="0" y="59473"/>
                    </a:lnTo>
                    <a:lnTo>
                      <a:pt x="0" y="59964"/>
                    </a:lnTo>
                    <a:lnTo>
                      <a:pt x="0" y="59964"/>
                    </a:lnTo>
                    <a:lnTo>
                      <a:pt x="572" y="66284"/>
                    </a:lnTo>
                    <a:lnTo>
                      <a:pt x="1072" y="72603"/>
                    </a:lnTo>
                    <a:lnTo>
                      <a:pt x="2646" y="78361"/>
                    </a:lnTo>
                    <a:lnTo>
                      <a:pt x="4290" y="84189"/>
                    </a:lnTo>
                    <a:lnTo>
                      <a:pt x="6436" y="89455"/>
                    </a:lnTo>
                    <a:lnTo>
                      <a:pt x="9654" y="94160"/>
                    </a:lnTo>
                    <a:lnTo>
                      <a:pt x="12872" y="98864"/>
                    </a:lnTo>
                    <a:lnTo>
                      <a:pt x="16090" y="103077"/>
                    </a:lnTo>
                    <a:lnTo>
                      <a:pt x="20309" y="106799"/>
                    </a:lnTo>
                    <a:lnTo>
                      <a:pt x="24600" y="109959"/>
                    </a:lnTo>
                    <a:lnTo>
                      <a:pt x="29463" y="113118"/>
                    </a:lnTo>
                    <a:lnTo>
                      <a:pt x="34755" y="115155"/>
                    </a:lnTo>
                    <a:lnTo>
                      <a:pt x="40190" y="117331"/>
                    </a:lnTo>
                    <a:lnTo>
                      <a:pt x="45482" y="118876"/>
                    </a:lnTo>
                    <a:lnTo>
                      <a:pt x="51918" y="119368"/>
                    </a:lnTo>
                    <a:lnTo>
                      <a:pt x="57854" y="119929"/>
                    </a:lnTo>
                    <a:lnTo>
                      <a:pt x="57854" y="119929"/>
                    </a:lnTo>
                    <a:lnTo>
                      <a:pt x="63718" y="119368"/>
                    </a:lnTo>
                    <a:lnTo>
                      <a:pt x="69082" y="118876"/>
                    </a:lnTo>
                    <a:lnTo>
                      <a:pt x="74445" y="117823"/>
                    </a:lnTo>
                    <a:lnTo>
                      <a:pt x="79737" y="116770"/>
                    </a:lnTo>
                    <a:lnTo>
                      <a:pt x="84600" y="115155"/>
                    </a:lnTo>
                    <a:lnTo>
                      <a:pt x="89392" y="113118"/>
                    </a:lnTo>
                    <a:lnTo>
                      <a:pt x="94255" y="110450"/>
                    </a:lnTo>
                    <a:lnTo>
                      <a:pt x="98545" y="107852"/>
                    </a:lnTo>
                    <a:lnTo>
                      <a:pt x="98545" y="79414"/>
                    </a:lnTo>
                    <a:lnTo>
                      <a:pt x="52491" y="79414"/>
                    </a:lnTo>
                    <a:lnTo>
                      <a:pt x="52491" y="46834"/>
                    </a:lnTo>
                    <a:lnTo>
                      <a:pt x="119928" y="46834"/>
                    </a:lnTo>
                    <a:lnTo>
                      <a:pt x="119928" y="46834"/>
                    </a:lnTo>
                    <a:lnTo>
                      <a:pt x="118355" y="26822"/>
                    </a:lnTo>
                    <a:lnTo>
                      <a:pt x="116710" y="7372"/>
                    </a:lnTo>
                    <a:lnTo>
                      <a:pt x="105482" y="2001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3" name="Shape 33">
                <a:extLst>
                  <a:ext uri="{FF2B5EF4-FFF2-40B4-BE49-F238E27FC236}">
                    <a16:creationId xmlns:a16="http://schemas.microsoft.com/office/drawing/2014/main" id="{07E547AC-30F6-49AB-A762-80775C5BC9CA}"/>
                  </a:ext>
                </a:extLst>
              </p:cNvPr>
              <p:cNvSpPr/>
              <p:nvPr/>
            </p:nvSpPr>
            <p:spPr>
              <a:xfrm>
                <a:off x="1638300" y="-12700"/>
                <a:ext cx="6481762" cy="64944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369" y="57984"/>
                    </a:moveTo>
                    <a:lnTo>
                      <a:pt x="105369" y="57931"/>
                    </a:lnTo>
                    <a:lnTo>
                      <a:pt x="105369" y="57931"/>
                    </a:lnTo>
                    <a:lnTo>
                      <a:pt x="105415" y="56987"/>
                    </a:lnTo>
                    <a:lnTo>
                      <a:pt x="105515" y="56089"/>
                    </a:lnTo>
                    <a:lnTo>
                      <a:pt x="105762" y="55237"/>
                    </a:lnTo>
                    <a:lnTo>
                      <a:pt x="106015" y="54446"/>
                    </a:lnTo>
                    <a:lnTo>
                      <a:pt x="106415" y="53648"/>
                    </a:lnTo>
                    <a:lnTo>
                      <a:pt x="106862" y="52903"/>
                    </a:lnTo>
                    <a:lnTo>
                      <a:pt x="107362" y="52251"/>
                    </a:lnTo>
                    <a:lnTo>
                      <a:pt x="107915" y="51606"/>
                    </a:lnTo>
                    <a:lnTo>
                      <a:pt x="108561" y="51054"/>
                    </a:lnTo>
                    <a:lnTo>
                      <a:pt x="109208" y="50562"/>
                    </a:lnTo>
                    <a:lnTo>
                      <a:pt x="109955" y="50116"/>
                    </a:lnTo>
                    <a:lnTo>
                      <a:pt x="110761" y="49710"/>
                    </a:lnTo>
                    <a:lnTo>
                      <a:pt x="111554" y="49411"/>
                    </a:lnTo>
                    <a:lnTo>
                      <a:pt x="112407" y="49218"/>
                    </a:lnTo>
                    <a:lnTo>
                      <a:pt x="113301" y="49065"/>
                    </a:lnTo>
                    <a:lnTo>
                      <a:pt x="114254" y="49018"/>
                    </a:lnTo>
                    <a:lnTo>
                      <a:pt x="114254" y="49018"/>
                    </a:lnTo>
                    <a:lnTo>
                      <a:pt x="115000" y="49065"/>
                    </a:lnTo>
                    <a:lnTo>
                      <a:pt x="115700" y="49112"/>
                    </a:lnTo>
                    <a:lnTo>
                      <a:pt x="116393" y="49218"/>
                    </a:lnTo>
                    <a:lnTo>
                      <a:pt x="117047" y="49364"/>
                    </a:lnTo>
                    <a:lnTo>
                      <a:pt x="117693" y="49564"/>
                    </a:lnTo>
                    <a:lnTo>
                      <a:pt x="118293" y="49763"/>
                    </a:lnTo>
                    <a:lnTo>
                      <a:pt x="118893" y="50063"/>
                    </a:lnTo>
                    <a:lnTo>
                      <a:pt x="119446" y="50362"/>
                    </a:lnTo>
                    <a:lnTo>
                      <a:pt x="119446" y="50362"/>
                    </a:lnTo>
                    <a:lnTo>
                      <a:pt x="119146" y="48666"/>
                    </a:lnTo>
                    <a:lnTo>
                      <a:pt x="118793" y="46923"/>
                    </a:lnTo>
                    <a:lnTo>
                      <a:pt x="118393" y="45227"/>
                    </a:lnTo>
                    <a:lnTo>
                      <a:pt x="117947" y="43538"/>
                    </a:lnTo>
                    <a:lnTo>
                      <a:pt x="117447" y="41895"/>
                    </a:lnTo>
                    <a:lnTo>
                      <a:pt x="116900" y="40252"/>
                    </a:lnTo>
                    <a:lnTo>
                      <a:pt x="116300" y="38649"/>
                    </a:lnTo>
                    <a:lnTo>
                      <a:pt x="115700" y="37060"/>
                    </a:lnTo>
                    <a:lnTo>
                      <a:pt x="115700" y="37060"/>
                    </a:lnTo>
                    <a:lnTo>
                      <a:pt x="115200" y="37712"/>
                    </a:lnTo>
                    <a:lnTo>
                      <a:pt x="114654" y="38310"/>
                    </a:lnTo>
                    <a:lnTo>
                      <a:pt x="114000" y="38856"/>
                    </a:lnTo>
                    <a:lnTo>
                      <a:pt x="113301" y="39301"/>
                    </a:lnTo>
                    <a:lnTo>
                      <a:pt x="112554" y="39654"/>
                    </a:lnTo>
                    <a:lnTo>
                      <a:pt x="111754" y="39900"/>
                    </a:lnTo>
                    <a:lnTo>
                      <a:pt x="110908" y="40099"/>
                    </a:lnTo>
                    <a:lnTo>
                      <a:pt x="110061" y="40146"/>
                    </a:lnTo>
                    <a:lnTo>
                      <a:pt x="110061" y="40146"/>
                    </a:lnTo>
                    <a:lnTo>
                      <a:pt x="109361" y="40099"/>
                    </a:lnTo>
                    <a:lnTo>
                      <a:pt x="108715" y="40000"/>
                    </a:lnTo>
                    <a:lnTo>
                      <a:pt x="108061" y="39847"/>
                    </a:lnTo>
                    <a:lnTo>
                      <a:pt x="107462" y="39600"/>
                    </a:lnTo>
                    <a:lnTo>
                      <a:pt x="106862" y="39301"/>
                    </a:lnTo>
                    <a:lnTo>
                      <a:pt x="106315" y="39002"/>
                    </a:lnTo>
                    <a:lnTo>
                      <a:pt x="105762" y="38609"/>
                    </a:lnTo>
                    <a:lnTo>
                      <a:pt x="105315" y="38157"/>
                    </a:lnTo>
                    <a:lnTo>
                      <a:pt x="104869" y="37712"/>
                    </a:lnTo>
                    <a:lnTo>
                      <a:pt x="104469" y="37159"/>
                    </a:lnTo>
                    <a:lnTo>
                      <a:pt x="104169" y="36614"/>
                    </a:lnTo>
                    <a:lnTo>
                      <a:pt x="103869" y="36069"/>
                    </a:lnTo>
                    <a:lnTo>
                      <a:pt x="103669" y="35417"/>
                    </a:lnTo>
                    <a:lnTo>
                      <a:pt x="103469" y="34765"/>
                    </a:lnTo>
                    <a:lnTo>
                      <a:pt x="103369" y="34127"/>
                    </a:lnTo>
                    <a:lnTo>
                      <a:pt x="103369" y="33422"/>
                    </a:lnTo>
                    <a:lnTo>
                      <a:pt x="103369" y="33422"/>
                    </a:lnTo>
                    <a:lnTo>
                      <a:pt x="103369" y="32776"/>
                    </a:lnTo>
                    <a:lnTo>
                      <a:pt x="103469" y="32078"/>
                    </a:lnTo>
                    <a:lnTo>
                      <a:pt x="103669" y="31479"/>
                    </a:lnTo>
                    <a:lnTo>
                      <a:pt x="103869" y="30834"/>
                    </a:lnTo>
                    <a:lnTo>
                      <a:pt x="104169" y="30236"/>
                    </a:lnTo>
                    <a:lnTo>
                      <a:pt x="104469" y="29684"/>
                    </a:lnTo>
                    <a:lnTo>
                      <a:pt x="104869" y="29191"/>
                    </a:lnTo>
                    <a:lnTo>
                      <a:pt x="105315" y="28746"/>
                    </a:lnTo>
                    <a:lnTo>
                      <a:pt x="105762" y="28293"/>
                    </a:lnTo>
                    <a:lnTo>
                      <a:pt x="106315" y="27894"/>
                    </a:lnTo>
                    <a:lnTo>
                      <a:pt x="106862" y="27549"/>
                    </a:lnTo>
                    <a:lnTo>
                      <a:pt x="107462" y="27296"/>
                    </a:lnTo>
                    <a:lnTo>
                      <a:pt x="108061" y="27050"/>
                    </a:lnTo>
                    <a:lnTo>
                      <a:pt x="108715" y="26897"/>
                    </a:lnTo>
                    <a:lnTo>
                      <a:pt x="109361" y="26804"/>
                    </a:lnTo>
                    <a:lnTo>
                      <a:pt x="110061" y="26750"/>
                    </a:lnTo>
                    <a:lnTo>
                      <a:pt x="110061" y="26750"/>
                    </a:lnTo>
                    <a:lnTo>
                      <a:pt x="110161" y="26750"/>
                    </a:lnTo>
                    <a:lnTo>
                      <a:pt x="110161" y="26750"/>
                    </a:lnTo>
                    <a:lnTo>
                      <a:pt x="109161" y="25254"/>
                    </a:lnTo>
                    <a:lnTo>
                      <a:pt x="108061" y="23811"/>
                    </a:lnTo>
                    <a:lnTo>
                      <a:pt x="106962" y="22361"/>
                    </a:lnTo>
                    <a:lnTo>
                      <a:pt x="105815" y="20971"/>
                    </a:lnTo>
                    <a:lnTo>
                      <a:pt x="104569" y="19627"/>
                    </a:lnTo>
                    <a:lnTo>
                      <a:pt x="103369" y="18284"/>
                    </a:lnTo>
                    <a:lnTo>
                      <a:pt x="102069" y="17033"/>
                    </a:lnTo>
                    <a:lnTo>
                      <a:pt x="100776" y="15789"/>
                    </a:lnTo>
                    <a:lnTo>
                      <a:pt x="99376" y="14546"/>
                    </a:lnTo>
                    <a:lnTo>
                      <a:pt x="97977" y="13395"/>
                    </a:lnTo>
                    <a:lnTo>
                      <a:pt x="96583" y="12251"/>
                    </a:lnTo>
                    <a:lnTo>
                      <a:pt x="95130" y="11207"/>
                    </a:lnTo>
                    <a:lnTo>
                      <a:pt x="93631" y="10162"/>
                    </a:lnTo>
                    <a:lnTo>
                      <a:pt x="92091" y="9165"/>
                    </a:lnTo>
                    <a:lnTo>
                      <a:pt x="90538" y="8220"/>
                    </a:lnTo>
                    <a:lnTo>
                      <a:pt x="88945" y="7322"/>
                    </a:lnTo>
                    <a:lnTo>
                      <a:pt x="87298" y="6478"/>
                    </a:lnTo>
                    <a:lnTo>
                      <a:pt x="85652" y="5680"/>
                    </a:lnTo>
                    <a:lnTo>
                      <a:pt x="84005" y="4881"/>
                    </a:lnTo>
                    <a:lnTo>
                      <a:pt x="82306" y="4183"/>
                    </a:lnTo>
                    <a:lnTo>
                      <a:pt x="80559" y="3531"/>
                    </a:lnTo>
                    <a:lnTo>
                      <a:pt x="78806" y="2939"/>
                    </a:lnTo>
                    <a:lnTo>
                      <a:pt x="77013" y="2387"/>
                    </a:lnTo>
                    <a:lnTo>
                      <a:pt x="75214" y="1888"/>
                    </a:lnTo>
                    <a:lnTo>
                      <a:pt x="73414" y="1443"/>
                    </a:lnTo>
                    <a:lnTo>
                      <a:pt x="71574" y="1044"/>
                    </a:lnTo>
                    <a:lnTo>
                      <a:pt x="69675" y="744"/>
                    </a:lnTo>
                    <a:lnTo>
                      <a:pt x="67828" y="445"/>
                    </a:lnTo>
                    <a:lnTo>
                      <a:pt x="65929" y="246"/>
                    </a:lnTo>
                    <a:lnTo>
                      <a:pt x="63982" y="99"/>
                    </a:lnTo>
                    <a:lnTo>
                      <a:pt x="62042" y="0"/>
                    </a:lnTo>
                    <a:lnTo>
                      <a:pt x="60096" y="0"/>
                    </a:lnTo>
                    <a:lnTo>
                      <a:pt x="60096" y="0"/>
                    </a:lnTo>
                    <a:lnTo>
                      <a:pt x="58703" y="0"/>
                    </a:lnTo>
                    <a:lnTo>
                      <a:pt x="57357" y="53"/>
                    </a:lnTo>
                    <a:lnTo>
                      <a:pt x="55957" y="99"/>
                    </a:lnTo>
                    <a:lnTo>
                      <a:pt x="54604" y="246"/>
                    </a:lnTo>
                    <a:lnTo>
                      <a:pt x="53257" y="352"/>
                    </a:lnTo>
                    <a:lnTo>
                      <a:pt x="51911" y="545"/>
                    </a:lnTo>
                    <a:lnTo>
                      <a:pt x="50564" y="744"/>
                    </a:lnTo>
                    <a:lnTo>
                      <a:pt x="49265" y="951"/>
                    </a:lnTo>
                    <a:lnTo>
                      <a:pt x="47918" y="1197"/>
                    </a:lnTo>
                    <a:lnTo>
                      <a:pt x="46625" y="1496"/>
                    </a:lnTo>
                    <a:lnTo>
                      <a:pt x="44079" y="2141"/>
                    </a:lnTo>
                    <a:lnTo>
                      <a:pt x="41533" y="2893"/>
                    </a:lnTo>
                    <a:lnTo>
                      <a:pt x="39033" y="3791"/>
                    </a:lnTo>
                    <a:lnTo>
                      <a:pt x="36593" y="4728"/>
                    </a:lnTo>
                    <a:lnTo>
                      <a:pt x="34240" y="5826"/>
                    </a:lnTo>
                    <a:lnTo>
                      <a:pt x="31894" y="6970"/>
                    </a:lnTo>
                    <a:lnTo>
                      <a:pt x="29648" y="8220"/>
                    </a:lnTo>
                    <a:lnTo>
                      <a:pt x="27455" y="9617"/>
                    </a:lnTo>
                    <a:lnTo>
                      <a:pt x="25309" y="11060"/>
                    </a:lnTo>
                    <a:lnTo>
                      <a:pt x="23209" y="12603"/>
                    </a:lnTo>
                    <a:lnTo>
                      <a:pt x="21209" y="14193"/>
                    </a:lnTo>
                    <a:lnTo>
                      <a:pt x="19316" y="15936"/>
                    </a:lnTo>
                    <a:lnTo>
                      <a:pt x="17423" y="17685"/>
                    </a:lnTo>
                    <a:lnTo>
                      <a:pt x="15670" y="19574"/>
                    </a:lnTo>
                    <a:lnTo>
                      <a:pt x="13977" y="21516"/>
                    </a:lnTo>
                    <a:lnTo>
                      <a:pt x="12377" y="23511"/>
                    </a:lnTo>
                    <a:lnTo>
                      <a:pt x="10831" y="25606"/>
                    </a:lnTo>
                    <a:lnTo>
                      <a:pt x="9385" y="27741"/>
                    </a:lnTo>
                    <a:lnTo>
                      <a:pt x="8038" y="29936"/>
                    </a:lnTo>
                    <a:lnTo>
                      <a:pt x="6792" y="32224"/>
                    </a:lnTo>
                    <a:lnTo>
                      <a:pt x="5639" y="34519"/>
                    </a:lnTo>
                    <a:lnTo>
                      <a:pt x="4592" y="36913"/>
                    </a:lnTo>
                    <a:lnTo>
                      <a:pt x="3646" y="39354"/>
                    </a:lnTo>
                    <a:lnTo>
                      <a:pt x="2799" y="41842"/>
                    </a:lnTo>
                    <a:lnTo>
                      <a:pt x="2046" y="44383"/>
                    </a:lnTo>
                    <a:lnTo>
                      <a:pt x="1399" y="46977"/>
                    </a:lnTo>
                    <a:lnTo>
                      <a:pt x="1153" y="48267"/>
                    </a:lnTo>
                    <a:lnTo>
                      <a:pt x="899" y="49564"/>
                    </a:lnTo>
                    <a:lnTo>
                      <a:pt x="13324" y="49564"/>
                    </a:lnTo>
                    <a:lnTo>
                      <a:pt x="13324" y="51306"/>
                    </a:lnTo>
                    <a:lnTo>
                      <a:pt x="7685" y="51306"/>
                    </a:lnTo>
                    <a:lnTo>
                      <a:pt x="7685" y="66252"/>
                    </a:lnTo>
                    <a:lnTo>
                      <a:pt x="5792" y="66252"/>
                    </a:lnTo>
                    <a:lnTo>
                      <a:pt x="5792" y="51306"/>
                    </a:lnTo>
                    <a:lnTo>
                      <a:pt x="599" y="51306"/>
                    </a:lnTo>
                    <a:lnTo>
                      <a:pt x="599" y="51306"/>
                    </a:lnTo>
                    <a:lnTo>
                      <a:pt x="353" y="53448"/>
                    </a:lnTo>
                    <a:lnTo>
                      <a:pt x="146" y="55590"/>
                    </a:lnTo>
                    <a:lnTo>
                      <a:pt x="0" y="57778"/>
                    </a:lnTo>
                    <a:lnTo>
                      <a:pt x="0" y="59973"/>
                    </a:lnTo>
                    <a:lnTo>
                      <a:pt x="0" y="59973"/>
                    </a:lnTo>
                    <a:lnTo>
                      <a:pt x="0" y="61516"/>
                    </a:lnTo>
                    <a:lnTo>
                      <a:pt x="53" y="63066"/>
                    </a:lnTo>
                    <a:lnTo>
                      <a:pt x="146" y="64609"/>
                    </a:lnTo>
                    <a:lnTo>
                      <a:pt x="299" y="66099"/>
                    </a:lnTo>
                    <a:lnTo>
                      <a:pt x="446" y="67642"/>
                    </a:lnTo>
                    <a:lnTo>
                      <a:pt x="646" y="69138"/>
                    </a:lnTo>
                    <a:lnTo>
                      <a:pt x="899" y="70575"/>
                    </a:lnTo>
                    <a:lnTo>
                      <a:pt x="1193" y="72071"/>
                    </a:lnTo>
                    <a:lnTo>
                      <a:pt x="1493" y="73515"/>
                    </a:lnTo>
                    <a:lnTo>
                      <a:pt x="1899" y="74958"/>
                    </a:lnTo>
                    <a:lnTo>
                      <a:pt x="2246" y="76401"/>
                    </a:lnTo>
                    <a:lnTo>
                      <a:pt x="2692" y="77798"/>
                    </a:lnTo>
                    <a:lnTo>
                      <a:pt x="3146" y="79241"/>
                    </a:lnTo>
                    <a:lnTo>
                      <a:pt x="3646" y="80591"/>
                    </a:lnTo>
                    <a:lnTo>
                      <a:pt x="4145" y="81982"/>
                    </a:lnTo>
                    <a:lnTo>
                      <a:pt x="4692" y="83325"/>
                    </a:lnTo>
                    <a:lnTo>
                      <a:pt x="5292" y="84675"/>
                    </a:lnTo>
                    <a:lnTo>
                      <a:pt x="5892" y="85966"/>
                    </a:lnTo>
                    <a:lnTo>
                      <a:pt x="6538" y="87316"/>
                    </a:lnTo>
                    <a:lnTo>
                      <a:pt x="7238" y="88560"/>
                    </a:lnTo>
                    <a:lnTo>
                      <a:pt x="7938" y="89850"/>
                    </a:lnTo>
                    <a:lnTo>
                      <a:pt x="8685" y="91100"/>
                    </a:lnTo>
                    <a:lnTo>
                      <a:pt x="9431" y="92297"/>
                    </a:lnTo>
                    <a:lnTo>
                      <a:pt x="10231" y="93541"/>
                    </a:lnTo>
                    <a:lnTo>
                      <a:pt x="11078" y="94738"/>
                    </a:lnTo>
                    <a:lnTo>
                      <a:pt x="11931" y="95882"/>
                    </a:lnTo>
                    <a:lnTo>
                      <a:pt x="12831" y="97026"/>
                    </a:lnTo>
                    <a:lnTo>
                      <a:pt x="13724" y="98124"/>
                    </a:lnTo>
                    <a:lnTo>
                      <a:pt x="14624" y="99221"/>
                    </a:lnTo>
                    <a:lnTo>
                      <a:pt x="15624" y="100312"/>
                    </a:lnTo>
                    <a:lnTo>
                      <a:pt x="16570" y="101356"/>
                    </a:lnTo>
                    <a:lnTo>
                      <a:pt x="17570" y="102407"/>
                    </a:lnTo>
                    <a:lnTo>
                      <a:pt x="18616" y="103405"/>
                    </a:lnTo>
                    <a:lnTo>
                      <a:pt x="19670" y="104396"/>
                    </a:lnTo>
                    <a:lnTo>
                      <a:pt x="20763" y="105347"/>
                    </a:lnTo>
                    <a:lnTo>
                      <a:pt x="21863" y="106291"/>
                    </a:lnTo>
                    <a:lnTo>
                      <a:pt x="22962" y="107189"/>
                    </a:lnTo>
                    <a:lnTo>
                      <a:pt x="24109" y="108041"/>
                    </a:lnTo>
                    <a:lnTo>
                      <a:pt x="25309" y="108932"/>
                    </a:lnTo>
                    <a:lnTo>
                      <a:pt x="26502" y="109730"/>
                    </a:lnTo>
                    <a:lnTo>
                      <a:pt x="27702" y="110528"/>
                    </a:lnTo>
                    <a:lnTo>
                      <a:pt x="28955" y="111273"/>
                    </a:lnTo>
                    <a:lnTo>
                      <a:pt x="30194" y="112018"/>
                    </a:lnTo>
                    <a:lnTo>
                      <a:pt x="31448" y="112716"/>
                    </a:lnTo>
                    <a:lnTo>
                      <a:pt x="32741" y="113415"/>
                    </a:lnTo>
                    <a:lnTo>
                      <a:pt x="34047" y="114060"/>
                    </a:lnTo>
                    <a:lnTo>
                      <a:pt x="35340" y="114659"/>
                    </a:lnTo>
                    <a:lnTo>
                      <a:pt x="36687" y="115257"/>
                    </a:lnTo>
                    <a:lnTo>
                      <a:pt x="38033" y="115809"/>
                    </a:lnTo>
                    <a:lnTo>
                      <a:pt x="39433" y="116355"/>
                    </a:lnTo>
                    <a:lnTo>
                      <a:pt x="40826" y="116800"/>
                    </a:lnTo>
                    <a:lnTo>
                      <a:pt x="42226" y="117306"/>
                    </a:lnTo>
                    <a:lnTo>
                      <a:pt x="43626" y="117698"/>
                    </a:lnTo>
                    <a:lnTo>
                      <a:pt x="45072" y="118097"/>
                    </a:lnTo>
                    <a:lnTo>
                      <a:pt x="46518" y="118450"/>
                    </a:lnTo>
                    <a:lnTo>
                      <a:pt x="47972" y="118742"/>
                    </a:lnTo>
                    <a:lnTo>
                      <a:pt x="49471" y="119042"/>
                    </a:lnTo>
                    <a:lnTo>
                      <a:pt x="50964" y="119288"/>
                    </a:lnTo>
                    <a:lnTo>
                      <a:pt x="52464" y="119494"/>
                    </a:lnTo>
                    <a:lnTo>
                      <a:pt x="53964" y="119694"/>
                    </a:lnTo>
                    <a:lnTo>
                      <a:pt x="55457" y="119793"/>
                    </a:lnTo>
                    <a:lnTo>
                      <a:pt x="57003" y="119886"/>
                    </a:lnTo>
                    <a:lnTo>
                      <a:pt x="58550" y="119940"/>
                    </a:lnTo>
                    <a:lnTo>
                      <a:pt x="60096" y="119993"/>
                    </a:lnTo>
                    <a:lnTo>
                      <a:pt x="60096" y="119993"/>
                    </a:lnTo>
                    <a:lnTo>
                      <a:pt x="61596" y="119940"/>
                    </a:lnTo>
                    <a:lnTo>
                      <a:pt x="63036" y="119886"/>
                    </a:lnTo>
                    <a:lnTo>
                      <a:pt x="64482" y="119847"/>
                    </a:lnTo>
                    <a:lnTo>
                      <a:pt x="65929" y="119694"/>
                    </a:lnTo>
                    <a:lnTo>
                      <a:pt x="67382" y="119547"/>
                    </a:lnTo>
                    <a:lnTo>
                      <a:pt x="68775" y="119341"/>
                    </a:lnTo>
                    <a:lnTo>
                      <a:pt x="70174" y="119142"/>
                    </a:lnTo>
                    <a:lnTo>
                      <a:pt x="71621" y="118895"/>
                    </a:lnTo>
                    <a:lnTo>
                      <a:pt x="72967" y="118596"/>
                    </a:lnTo>
                    <a:lnTo>
                      <a:pt x="74367" y="118297"/>
                    </a:lnTo>
                    <a:lnTo>
                      <a:pt x="75714" y="117944"/>
                    </a:lnTo>
                    <a:lnTo>
                      <a:pt x="77060" y="117552"/>
                    </a:lnTo>
                    <a:lnTo>
                      <a:pt x="78413" y="117153"/>
                    </a:lnTo>
                    <a:lnTo>
                      <a:pt x="79760" y="116707"/>
                    </a:lnTo>
                    <a:lnTo>
                      <a:pt x="81053" y="116255"/>
                    </a:lnTo>
                    <a:lnTo>
                      <a:pt x="82359" y="115756"/>
                    </a:lnTo>
                    <a:lnTo>
                      <a:pt x="83652" y="115211"/>
                    </a:lnTo>
                    <a:lnTo>
                      <a:pt x="84905" y="114659"/>
                    </a:lnTo>
                    <a:lnTo>
                      <a:pt x="86145" y="114060"/>
                    </a:lnTo>
                    <a:lnTo>
                      <a:pt x="87398" y="113461"/>
                    </a:lnTo>
                    <a:lnTo>
                      <a:pt x="88645" y="112823"/>
                    </a:lnTo>
                    <a:lnTo>
                      <a:pt x="89845" y="112171"/>
                    </a:lnTo>
                    <a:lnTo>
                      <a:pt x="90991" y="111473"/>
                    </a:lnTo>
                    <a:lnTo>
                      <a:pt x="92191" y="110728"/>
                    </a:lnTo>
                    <a:lnTo>
                      <a:pt x="93337" y="109983"/>
                    </a:lnTo>
                    <a:lnTo>
                      <a:pt x="94484" y="109231"/>
                    </a:lnTo>
                    <a:lnTo>
                      <a:pt x="95584" y="108433"/>
                    </a:lnTo>
                    <a:lnTo>
                      <a:pt x="96683" y="107588"/>
                    </a:lnTo>
                    <a:lnTo>
                      <a:pt x="97783" y="106737"/>
                    </a:lnTo>
                    <a:lnTo>
                      <a:pt x="98830" y="105892"/>
                    </a:lnTo>
                    <a:lnTo>
                      <a:pt x="99823" y="104995"/>
                    </a:lnTo>
                    <a:lnTo>
                      <a:pt x="100876" y="104103"/>
                    </a:lnTo>
                    <a:lnTo>
                      <a:pt x="101869" y="103152"/>
                    </a:lnTo>
                    <a:lnTo>
                      <a:pt x="102822" y="102208"/>
                    </a:lnTo>
                    <a:lnTo>
                      <a:pt x="103769" y="101210"/>
                    </a:lnTo>
                    <a:lnTo>
                      <a:pt x="104715" y="100212"/>
                    </a:lnTo>
                    <a:lnTo>
                      <a:pt x="105615" y="99168"/>
                    </a:lnTo>
                    <a:lnTo>
                      <a:pt x="106515" y="98177"/>
                    </a:lnTo>
                    <a:lnTo>
                      <a:pt x="107362" y="97080"/>
                    </a:lnTo>
                    <a:lnTo>
                      <a:pt x="108215" y="95982"/>
                    </a:lnTo>
                    <a:lnTo>
                      <a:pt x="109015" y="94885"/>
                    </a:lnTo>
                    <a:lnTo>
                      <a:pt x="109761" y="93787"/>
                    </a:lnTo>
                    <a:lnTo>
                      <a:pt x="110554" y="92643"/>
                    </a:lnTo>
                    <a:lnTo>
                      <a:pt x="111254" y="91499"/>
                    </a:lnTo>
                    <a:lnTo>
                      <a:pt x="112007" y="90302"/>
                    </a:lnTo>
                    <a:lnTo>
                      <a:pt x="112654" y="89105"/>
                    </a:lnTo>
                    <a:lnTo>
                      <a:pt x="113301" y="87908"/>
                    </a:lnTo>
                    <a:lnTo>
                      <a:pt x="113954" y="86671"/>
                    </a:lnTo>
                    <a:lnTo>
                      <a:pt x="114554" y="85420"/>
                    </a:lnTo>
                    <a:lnTo>
                      <a:pt x="115147" y="84176"/>
                    </a:lnTo>
                    <a:lnTo>
                      <a:pt x="115700" y="82933"/>
                    </a:lnTo>
                    <a:lnTo>
                      <a:pt x="116200" y="81636"/>
                    </a:lnTo>
                    <a:lnTo>
                      <a:pt x="116693" y="80339"/>
                    </a:lnTo>
                    <a:lnTo>
                      <a:pt x="117147" y="78995"/>
                    </a:lnTo>
                    <a:lnTo>
                      <a:pt x="117547" y="77698"/>
                    </a:lnTo>
                    <a:lnTo>
                      <a:pt x="117947" y="76355"/>
                    </a:lnTo>
                    <a:lnTo>
                      <a:pt x="118346" y="74958"/>
                    </a:lnTo>
                    <a:lnTo>
                      <a:pt x="118640" y="73614"/>
                    </a:lnTo>
                    <a:lnTo>
                      <a:pt x="118993" y="72218"/>
                    </a:lnTo>
                    <a:lnTo>
                      <a:pt x="119240" y="70828"/>
                    </a:lnTo>
                    <a:lnTo>
                      <a:pt x="119493" y="69437"/>
                    </a:lnTo>
                    <a:lnTo>
                      <a:pt x="119693" y="68041"/>
                    </a:lnTo>
                    <a:lnTo>
                      <a:pt x="119840" y="66597"/>
                    </a:lnTo>
                    <a:lnTo>
                      <a:pt x="119993" y="65154"/>
                    </a:lnTo>
                    <a:lnTo>
                      <a:pt x="119993" y="65154"/>
                    </a:lnTo>
                    <a:lnTo>
                      <a:pt x="119446" y="65500"/>
                    </a:lnTo>
                    <a:lnTo>
                      <a:pt x="118846" y="65799"/>
                    </a:lnTo>
                    <a:lnTo>
                      <a:pt x="118193" y="66052"/>
                    </a:lnTo>
                    <a:lnTo>
                      <a:pt x="117500" y="66298"/>
                    </a:lnTo>
                    <a:lnTo>
                      <a:pt x="116747" y="66498"/>
                    </a:lnTo>
                    <a:lnTo>
                      <a:pt x="116000" y="66651"/>
                    </a:lnTo>
                    <a:lnTo>
                      <a:pt x="115147" y="66744"/>
                    </a:lnTo>
                    <a:lnTo>
                      <a:pt x="114254" y="66797"/>
                    </a:lnTo>
                    <a:lnTo>
                      <a:pt x="114254" y="66797"/>
                    </a:lnTo>
                    <a:lnTo>
                      <a:pt x="113301" y="66744"/>
                    </a:lnTo>
                    <a:lnTo>
                      <a:pt x="112407" y="66651"/>
                    </a:lnTo>
                    <a:lnTo>
                      <a:pt x="111554" y="66451"/>
                    </a:lnTo>
                    <a:lnTo>
                      <a:pt x="110708" y="66152"/>
                    </a:lnTo>
                    <a:lnTo>
                      <a:pt x="109908" y="65799"/>
                    </a:lnTo>
                    <a:lnTo>
                      <a:pt x="109161" y="65354"/>
                    </a:lnTo>
                    <a:lnTo>
                      <a:pt x="108515" y="64855"/>
                    </a:lnTo>
                    <a:lnTo>
                      <a:pt x="107862" y="64309"/>
                    </a:lnTo>
                    <a:lnTo>
                      <a:pt x="107315" y="63711"/>
                    </a:lnTo>
                    <a:lnTo>
                      <a:pt x="106815" y="63012"/>
                    </a:lnTo>
                    <a:lnTo>
                      <a:pt x="106362" y="62261"/>
                    </a:lnTo>
                    <a:lnTo>
                      <a:pt x="106015" y="61516"/>
                    </a:lnTo>
                    <a:lnTo>
                      <a:pt x="105715" y="60671"/>
                    </a:lnTo>
                    <a:lnTo>
                      <a:pt x="105515" y="59827"/>
                    </a:lnTo>
                    <a:lnTo>
                      <a:pt x="105415" y="58929"/>
                    </a:lnTo>
                    <a:lnTo>
                      <a:pt x="105369" y="57984"/>
                    </a:lnTo>
                    <a:close/>
                    <a:moveTo>
                      <a:pt x="29895" y="66252"/>
                    </a:moveTo>
                    <a:lnTo>
                      <a:pt x="28055" y="66252"/>
                    </a:lnTo>
                    <a:lnTo>
                      <a:pt x="28055" y="58729"/>
                    </a:lnTo>
                    <a:lnTo>
                      <a:pt x="18416" y="58729"/>
                    </a:lnTo>
                    <a:lnTo>
                      <a:pt x="18416" y="66252"/>
                    </a:lnTo>
                    <a:lnTo>
                      <a:pt x="16523" y="66252"/>
                    </a:lnTo>
                    <a:lnTo>
                      <a:pt x="16523" y="49564"/>
                    </a:lnTo>
                    <a:lnTo>
                      <a:pt x="18416" y="49564"/>
                    </a:lnTo>
                    <a:lnTo>
                      <a:pt x="18416" y="56987"/>
                    </a:lnTo>
                    <a:lnTo>
                      <a:pt x="28055" y="56987"/>
                    </a:lnTo>
                    <a:lnTo>
                      <a:pt x="28055" y="49564"/>
                    </a:lnTo>
                    <a:lnTo>
                      <a:pt x="29895" y="49564"/>
                    </a:lnTo>
                    <a:lnTo>
                      <a:pt x="29895" y="66252"/>
                    </a:lnTo>
                    <a:close/>
                    <a:moveTo>
                      <a:pt x="37287" y="66252"/>
                    </a:moveTo>
                    <a:lnTo>
                      <a:pt x="35440" y="66252"/>
                    </a:lnTo>
                    <a:lnTo>
                      <a:pt x="35440" y="49564"/>
                    </a:lnTo>
                    <a:lnTo>
                      <a:pt x="37287" y="49564"/>
                    </a:lnTo>
                    <a:lnTo>
                      <a:pt x="37287" y="66252"/>
                    </a:lnTo>
                    <a:close/>
                    <a:moveTo>
                      <a:pt x="56903" y="66252"/>
                    </a:moveTo>
                    <a:lnTo>
                      <a:pt x="55410" y="66252"/>
                    </a:lnTo>
                    <a:lnTo>
                      <a:pt x="44625" y="52550"/>
                    </a:lnTo>
                    <a:lnTo>
                      <a:pt x="44625" y="66252"/>
                    </a:lnTo>
                    <a:lnTo>
                      <a:pt x="42779" y="66252"/>
                    </a:lnTo>
                    <a:lnTo>
                      <a:pt x="42779" y="49564"/>
                    </a:lnTo>
                    <a:lnTo>
                      <a:pt x="44525" y="49564"/>
                    </a:lnTo>
                    <a:lnTo>
                      <a:pt x="55057" y="62913"/>
                    </a:lnTo>
                    <a:lnTo>
                      <a:pt x="55057" y="49564"/>
                    </a:lnTo>
                    <a:lnTo>
                      <a:pt x="56903" y="49564"/>
                    </a:lnTo>
                    <a:lnTo>
                      <a:pt x="56903" y="66252"/>
                    </a:lnTo>
                    <a:close/>
                    <a:moveTo>
                      <a:pt x="74067" y="66252"/>
                    </a:moveTo>
                    <a:lnTo>
                      <a:pt x="67628" y="58184"/>
                    </a:lnTo>
                    <a:lnTo>
                      <a:pt x="64089" y="61769"/>
                    </a:lnTo>
                    <a:lnTo>
                      <a:pt x="64089" y="66252"/>
                    </a:lnTo>
                    <a:lnTo>
                      <a:pt x="62242" y="66252"/>
                    </a:lnTo>
                    <a:lnTo>
                      <a:pt x="62242" y="49564"/>
                    </a:lnTo>
                    <a:lnTo>
                      <a:pt x="64089" y="49564"/>
                    </a:lnTo>
                    <a:lnTo>
                      <a:pt x="64089" y="59527"/>
                    </a:lnTo>
                    <a:lnTo>
                      <a:pt x="73674" y="49564"/>
                    </a:lnTo>
                    <a:lnTo>
                      <a:pt x="76113" y="49564"/>
                    </a:lnTo>
                    <a:lnTo>
                      <a:pt x="68975" y="56834"/>
                    </a:lnTo>
                    <a:lnTo>
                      <a:pt x="76413" y="66252"/>
                    </a:lnTo>
                    <a:lnTo>
                      <a:pt x="74067" y="66252"/>
                    </a:lnTo>
                    <a:close/>
                    <a:moveTo>
                      <a:pt x="94284" y="61669"/>
                    </a:moveTo>
                    <a:lnTo>
                      <a:pt x="94284" y="61669"/>
                    </a:lnTo>
                    <a:lnTo>
                      <a:pt x="94230" y="62214"/>
                    </a:lnTo>
                    <a:lnTo>
                      <a:pt x="94190" y="62766"/>
                    </a:lnTo>
                    <a:lnTo>
                      <a:pt x="94037" y="63265"/>
                    </a:lnTo>
                    <a:lnTo>
                      <a:pt x="93837" y="63711"/>
                    </a:lnTo>
                    <a:lnTo>
                      <a:pt x="93591" y="64156"/>
                    </a:lnTo>
                    <a:lnTo>
                      <a:pt x="93291" y="64556"/>
                    </a:lnTo>
                    <a:lnTo>
                      <a:pt x="92937" y="64908"/>
                    </a:lnTo>
                    <a:lnTo>
                      <a:pt x="92584" y="65254"/>
                    </a:lnTo>
                    <a:lnTo>
                      <a:pt x="92137" y="65500"/>
                    </a:lnTo>
                    <a:lnTo>
                      <a:pt x="91644" y="65799"/>
                    </a:lnTo>
                    <a:lnTo>
                      <a:pt x="91138" y="65999"/>
                    </a:lnTo>
                    <a:lnTo>
                      <a:pt x="90538" y="66198"/>
                    </a:lnTo>
                    <a:lnTo>
                      <a:pt x="89945" y="66351"/>
                    </a:lnTo>
                    <a:lnTo>
                      <a:pt x="89291" y="66451"/>
                    </a:lnTo>
                    <a:lnTo>
                      <a:pt x="88591" y="66498"/>
                    </a:lnTo>
                    <a:lnTo>
                      <a:pt x="87845" y="66498"/>
                    </a:lnTo>
                    <a:lnTo>
                      <a:pt x="79860" y="66498"/>
                    </a:lnTo>
                    <a:lnTo>
                      <a:pt x="79860" y="49318"/>
                    </a:lnTo>
                    <a:lnTo>
                      <a:pt x="87598" y="49318"/>
                    </a:lnTo>
                    <a:lnTo>
                      <a:pt x="87598" y="49318"/>
                    </a:lnTo>
                    <a:lnTo>
                      <a:pt x="88291" y="49364"/>
                    </a:lnTo>
                    <a:lnTo>
                      <a:pt x="88991" y="49411"/>
                    </a:lnTo>
                    <a:lnTo>
                      <a:pt x="89645" y="49564"/>
                    </a:lnTo>
                    <a:lnTo>
                      <a:pt x="90244" y="49710"/>
                    </a:lnTo>
                    <a:lnTo>
                      <a:pt x="90791" y="49963"/>
                    </a:lnTo>
                    <a:lnTo>
                      <a:pt x="91291" y="50209"/>
                    </a:lnTo>
                    <a:lnTo>
                      <a:pt x="91738" y="50508"/>
                    </a:lnTo>
                    <a:lnTo>
                      <a:pt x="92137" y="50861"/>
                    </a:lnTo>
                    <a:lnTo>
                      <a:pt x="92137" y="50861"/>
                    </a:lnTo>
                    <a:lnTo>
                      <a:pt x="92437" y="51207"/>
                    </a:lnTo>
                    <a:lnTo>
                      <a:pt x="92691" y="51506"/>
                    </a:lnTo>
                    <a:lnTo>
                      <a:pt x="92884" y="51852"/>
                    </a:lnTo>
                    <a:lnTo>
                      <a:pt x="93037" y="52204"/>
                    </a:lnTo>
                    <a:lnTo>
                      <a:pt x="93184" y="52603"/>
                    </a:lnTo>
                    <a:lnTo>
                      <a:pt x="93291" y="52996"/>
                    </a:lnTo>
                    <a:lnTo>
                      <a:pt x="93337" y="53402"/>
                    </a:lnTo>
                    <a:lnTo>
                      <a:pt x="93337" y="53847"/>
                    </a:lnTo>
                    <a:lnTo>
                      <a:pt x="93337" y="53894"/>
                    </a:lnTo>
                    <a:lnTo>
                      <a:pt x="93337" y="53894"/>
                    </a:lnTo>
                    <a:lnTo>
                      <a:pt x="93337" y="54446"/>
                    </a:lnTo>
                    <a:lnTo>
                      <a:pt x="93237" y="54991"/>
                    </a:lnTo>
                    <a:lnTo>
                      <a:pt x="93084" y="55490"/>
                    </a:lnTo>
                    <a:lnTo>
                      <a:pt x="92837" y="55989"/>
                    </a:lnTo>
                    <a:lnTo>
                      <a:pt x="92537" y="56388"/>
                    </a:lnTo>
                    <a:lnTo>
                      <a:pt x="92191" y="56834"/>
                    </a:lnTo>
                    <a:lnTo>
                      <a:pt x="91791" y="57186"/>
                    </a:lnTo>
                    <a:lnTo>
                      <a:pt x="91344" y="57532"/>
                    </a:lnTo>
                    <a:lnTo>
                      <a:pt x="91344" y="57532"/>
                    </a:lnTo>
                    <a:lnTo>
                      <a:pt x="92037" y="57884"/>
                    </a:lnTo>
                    <a:lnTo>
                      <a:pt x="92637" y="58230"/>
                    </a:lnTo>
                    <a:lnTo>
                      <a:pt x="93137" y="58676"/>
                    </a:lnTo>
                    <a:lnTo>
                      <a:pt x="93537" y="59175"/>
                    </a:lnTo>
                    <a:lnTo>
                      <a:pt x="93891" y="59674"/>
                    </a:lnTo>
                    <a:lnTo>
                      <a:pt x="94084" y="60272"/>
                    </a:lnTo>
                    <a:lnTo>
                      <a:pt x="94230" y="60917"/>
                    </a:lnTo>
                    <a:lnTo>
                      <a:pt x="94284" y="61616"/>
                    </a:lnTo>
                    <a:lnTo>
                      <a:pt x="94284" y="61669"/>
                    </a:lnTo>
                    <a:close/>
                    <a:moveTo>
                      <a:pt x="101869" y="66498"/>
                    </a:moveTo>
                    <a:lnTo>
                      <a:pt x="98423" y="66498"/>
                    </a:lnTo>
                    <a:lnTo>
                      <a:pt x="98423" y="49318"/>
                    </a:lnTo>
                    <a:lnTo>
                      <a:pt x="101869" y="49318"/>
                    </a:lnTo>
                    <a:lnTo>
                      <a:pt x="101869" y="66498"/>
                    </a:lnTo>
                    <a:close/>
                    <a:moveTo>
                      <a:pt x="100476" y="45034"/>
                    </a:moveTo>
                    <a:lnTo>
                      <a:pt x="100476" y="45034"/>
                    </a:lnTo>
                    <a:lnTo>
                      <a:pt x="100029" y="44981"/>
                    </a:lnTo>
                    <a:lnTo>
                      <a:pt x="99623" y="44828"/>
                    </a:lnTo>
                    <a:lnTo>
                      <a:pt x="99276" y="44629"/>
                    </a:lnTo>
                    <a:lnTo>
                      <a:pt x="98930" y="44383"/>
                    </a:lnTo>
                    <a:lnTo>
                      <a:pt x="98683" y="44030"/>
                    </a:lnTo>
                    <a:lnTo>
                      <a:pt x="98476" y="43684"/>
                    </a:lnTo>
                    <a:lnTo>
                      <a:pt x="98330" y="43285"/>
                    </a:lnTo>
                    <a:lnTo>
                      <a:pt x="98276" y="42840"/>
                    </a:lnTo>
                    <a:lnTo>
                      <a:pt x="98276" y="42840"/>
                    </a:lnTo>
                    <a:lnTo>
                      <a:pt x="98330" y="42387"/>
                    </a:lnTo>
                    <a:lnTo>
                      <a:pt x="98476" y="41995"/>
                    </a:lnTo>
                    <a:lnTo>
                      <a:pt x="98683" y="41596"/>
                    </a:lnTo>
                    <a:lnTo>
                      <a:pt x="98930" y="41296"/>
                    </a:lnTo>
                    <a:lnTo>
                      <a:pt x="99276" y="41044"/>
                    </a:lnTo>
                    <a:lnTo>
                      <a:pt x="99623" y="40851"/>
                    </a:lnTo>
                    <a:lnTo>
                      <a:pt x="100029" y="40698"/>
                    </a:lnTo>
                    <a:lnTo>
                      <a:pt x="100476" y="40645"/>
                    </a:lnTo>
                    <a:lnTo>
                      <a:pt x="100476" y="40645"/>
                    </a:lnTo>
                    <a:lnTo>
                      <a:pt x="100929" y="40698"/>
                    </a:lnTo>
                    <a:lnTo>
                      <a:pt x="101323" y="40851"/>
                    </a:lnTo>
                    <a:lnTo>
                      <a:pt x="101723" y="41044"/>
                    </a:lnTo>
                    <a:lnTo>
                      <a:pt x="102022" y="41296"/>
                    </a:lnTo>
                    <a:lnTo>
                      <a:pt x="102276" y="41596"/>
                    </a:lnTo>
                    <a:lnTo>
                      <a:pt x="102469" y="41995"/>
                    </a:lnTo>
                    <a:lnTo>
                      <a:pt x="102622" y="42387"/>
                    </a:lnTo>
                    <a:lnTo>
                      <a:pt x="102669" y="42840"/>
                    </a:lnTo>
                    <a:lnTo>
                      <a:pt x="102669" y="42840"/>
                    </a:lnTo>
                    <a:lnTo>
                      <a:pt x="102622" y="43285"/>
                    </a:lnTo>
                    <a:lnTo>
                      <a:pt x="102469" y="43684"/>
                    </a:lnTo>
                    <a:lnTo>
                      <a:pt x="102276" y="44030"/>
                    </a:lnTo>
                    <a:lnTo>
                      <a:pt x="102022" y="44383"/>
                    </a:lnTo>
                    <a:lnTo>
                      <a:pt x="101723" y="44629"/>
                    </a:lnTo>
                    <a:lnTo>
                      <a:pt x="101323" y="44828"/>
                    </a:lnTo>
                    <a:lnTo>
                      <a:pt x="100929" y="44981"/>
                    </a:lnTo>
                    <a:lnTo>
                      <a:pt x="100476" y="450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4" name="Shape 34">
                <a:extLst>
                  <a:ext uri="{FF2B5EF4-FFF2-40B4-BE49-F238E27FC236}">
                    <a16:creationId xmlns:a16="http://schemas.microsoft.com/office/drawing/2014/main" id="{AD149A1B-C6F1-4305-BCE5-DE3D88A8E186}"/>
                  </a:ext>
                </a:extLst>
              </p:cNvPr>
              <p:cNvSpPr/>
              <p:nvPr/>
            </p:nvSpPr>
            <p:spPr>
              <a:xfrm>
                <a:off x="7991475" y="193675"/>
                <a:ext cx="1274763" cy="12763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118" y="0"/>
                    </a:moveTo>
                    <a:lnTo>
                      <a:pt x="60118" y="0"/>
                    </a:lnTo>
                    <a:lnTo>
                      <a:pt x="57070" y="0"/>
                    </a:lnTo>
                    <a:lnTo>
                      <a:pt x="54022" y="270"/>
                    </a:lnTo>
                    <a:lnTo>
                      <a:pt x="50973" y="778"/>
                    </a:lnTo>
                    <a:lnTo>
                      <a:pt x="47925" y="1286"/>
                    </a:lnTo>
                    <a:lnTo>
                      <a:pt x="42099" y="2809"/>
                    </a:lnTo>
                    <a:lnTo>
                      <a:pt x="36748" y="4840"/>
                    </a:lnTo>
                    <a:lnTo>
                      <a:pt x="31430" y="7379"/>
                    </a:lnTo>
                    <a:lnTo>
                      <a:pt x="26384" y="10155"/>
                    </a:lnTo>
                    <a:lnTo>
                      <a:pt x="21812" y="13709"/>
                    </a:lnTo>
                    <a:lnTo>
                      <a:pt x="17510" y="17500"/>
                    </a:lnTo>
                    <a:lnTo>
                      <a:pt x="13683" y="21833"/>
                    </a:lnTo>
                    <a:lnTo>
                      <a:pt x="10397" y="26403"/>
                    </a:lnTo>
                    <a:lnTo>
                      <a:pt x="7349" y="31447"/>
                    </a:lnTo>
                    <a:lnTo>
                      <a:pt x="4809" y="36795"/>
                    </a:lnTo>
                    <a:lnTo>
                      <a:pt x="2777" y="42110"/>
                    </a:lnTo>
                    <a:lnTo>
                      <a:pt x="1253" y="47932"/>
                    </a:lnTo>
                    <a:lnTo>
                      <a:pt x="745" y="50978"/>
                    </a:lnTo>
                    <a:lnTo>
                      <a:pt x="237" y="53788"/>
                    </a:lnTo>
                    <a:lnTo>
                      <a:pt x="0" y="56834"/>
                    </a:lnTo>
                    <a:lnTo>
                      <a:pt x="0" y="60084"/>
                    </a:lnTo>
                    <a:lnTo>
                      <a:pt x="0" y="60084"/>
                    </a:lnTo>
                    <a:lnTo>
                      <a:pt x="0" y="63131"/>
                    </a:lnTo>
                    <a:lnTo>
                      <a:pt x="237" y="66177"/>
                    </a:lnTo>
                    <a:lnTo>
                      <a:pt x="745" y="69224"/>
                    </a:lnTo>
                    <a:lnTo>
                      <a:pt x="1253" y="72033"/>
                    </a:lnTo>
                    <a:lnTo>
                      <a:pt x="2777" y="77856"/>
                    </a:lnTo>
                    <a:lnTo>
                      <a:pt x="4809" y="83441"/>
                    </a:lnTo>
                    <a:lnTo>
                      <a:pt x="7349" y="88485"/>
                    </a:lnTo>
                    <a:lnTo>
                      <a:pt x="10397" y="93562"/>
                    </a:lnTo>
                    <a:lnTo>
                      <a:pt x="13683" y="98132"/>
                    </a:lnTo>
                    <a:lnTo>
                      <a:pt x="17510" y="102465"/>
                    </a:lnTo>
                    <a:lnTo>
                      <a:pt x="21812" y="106256"/>
                    </a:lnTo>
                    <a:lnTo>
                      <a:pt x="26384" y="109811"/>
                    </a:lnTo>
                    <a:lnTo>
                      <a:pt x="31430" y="112823"/>
                    </a:lnTo>
                    <a:lnTo>
                      <a:pt x="36748" y="115396"/>
                    </a:lnTo>
                    <a:lnTo>
                      <a:pt x="42099" y="117122"/>
                    </a:lnTo>
                    <a:lnTo>
                      <a:pt x="47925" y="118645"/>
                    </a:lnTo>
                    <a:lnTo>
                      <a:pt x="50973" y="119187"/>
                    </a:lnTo>
                    <a:lnTo>
                      <a:pt x="54022" y="119695"/>
                    </a:lnTo>
                    <a:lnTo>
                      <a:pt x="57070" y="119966"/>
                    </a:lnTo>
                    <a:lnTo>
                      <a:pt x="60118" y="119966"/>
                    </a:lnTo>
                    <a:lnTo>
                      <a:pt x="60118" y="119966"/>
                    </a:lnTo>
                    <a:lnTo>
                      <a:pt x="63166" y="119966"/>
                    </a:lnTo>
                    <a:lnTo>
                      <a:pt x="66215" y="119695"/>
                    </a:lnTo>
                    <a:lnTo>
                      <a:pt x="69263" y="119187"/>
                    </a:lnTo>
                    <a:lnTo>
                      <a:pt x="72040" y="118645"/>
                    </a:lnTo>
                    <a:lnTo>
                      <a:pt x="77832" y="117122"/>
                    </a:lnTo>
                    <a:lnTo>
                      <a:pt x="83454" y="115396"/>
                    </a:lnTo>
                    <a:lnTo>
                      <a:pt x="88501" y="112823"/>
                    </a:lnTo>
                    <a:lnTo>
                      <a:pt x="93581" y="109811"/>
                    </a:lnTo>
                    <a:lnTo>
                      <a:pt x="98154" y="106256"/>
                    </a:lnTo>
                    <a:lnTo>
                      <a:pt x="102455" y="102465"/>
                    </a:lnTo>
                    <a:lnTo>
                      <a:pt x="106282" y="98132"/>
                    </a:lnTo>
                    <a:lnTo>
                      <a:pt x="109805" y="93562"/>
                    </a:lnTo>
                    <a:lnTo>
                      <a:pt x="112853" y="88485"/>
                    </a:lnTo>
                    <a:lnTo>
                      <a:pt x="115393" y="83441"/>
                    </a:lnTo>
                    <a:lnTo>
                      <a:pt x="117425" y="77856"/>
                    </a:lnTo>
                    <a:lnTo>
                      <a:pt x="118712" y="72033"/>
                    </a:lnTo>
                    <a:lnTo>
                      <a:pt x="119220" y="69224"/>
                    </a:lnTo>
                    <a:lnTo>
                      <a:pt x="119695" y="66177"/>
                    </a:lnTo>
                    <a:lnTo>
                      <a:pt x="119966" y="63131"/>
                    </a:lnTo>
                    <a:lnTo>
                      <a:pt x="119966" y="60084"/>
                    </a:lnTo>
                    <a:lnTo>
                      <a:pt x="119966" y="60084"/>
                    </a:lnTo>
                    <a:lnTo>
                      <a:pt x="119966" y="56834"/>
                    </a:lnTo>
                    <a:lnTo>
                      <a:pt x="119695" y="53788"/>
                    </a:lnTo>
                    <a:lnTo>
                      <a:pt x="119220" y="50978"/>
                    </a:lnTo>
                    <a:lnTo>
                      <a:pt x="118712" y="47932"/>
                    </a:lnTo>
                    <a:lnTo>
                      <a:pt x="117425" y="42110"/>
                    </a:lnTo>
                    <a:lnTo>
                      <a:pt x="115393" y="36795"/>
                    </a:lnTo>
                    <a:lnTo>
                      <a:pt x="112853" y="31447"/>
                    </a:lnTo>
                    <a:lnTo>
                      <a:pt x="109805" y="26403"/>
                    </a:lnTo>
                    <a:lnTo>
                      <a:pt x="106282" y="21833"/>
                    </a:lnTo>
                    <a:lnTo>
                      <a:pt x="102455" y="17500"/>
                    </a:lnTo>
                    <a:lnTo>
                      <a:pt x="98154" y="13709"/>
                    </a:lnTo>
                    <a:lnTo>
                      <a:pt x="93581" y="10155"/>
                    </a:lnTo>
                    <a:lnTo>
                      <a:pt x="88501" y="7379"/>
                    </a:lnTo>
                    <a:lnTo>
                      <a:pt x="83454" y="4840"/>
                    </a:lnTo>
                    <a:lnTo>
                      <a:pt x="77832" y="2809"/>
                    </a:lnTo>
                    <a:lnTo>
                      <a:pt x="72040" y="1286"/>
                    </a:lnTo>
                    <a:lnTo>
                      <a:pt x="69263" y="778"/>
                    </a:lnTo>
                    <a:lnTo>
                      <a:pt x="66215" y="270"/>
                    </a:lnTo>
                    <a:lnTo>
                      <a:pt x="63166" y="0"/>
                    </a:lnTo>
                    <a:lnTo>
                      <a:pt x="60118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2" name="Shape 35">
              <a:extLst>
                <a:ext uri="{FF2B5EF4-FFF2-40B4-BE49-F238E27FC236}">
                  <a16:creationId xmlns:a16="http://schemas.microsoft.com/office/drawing/2014/main" id="{B951924C-50EC-4600-AFB7-8DFC0E152C56}"/>
                </a:ext>
              </a:extLst>
            </p:cNvPr>
            <p:cNvGrpSpPr/>
            <p:nvPr/>
          </p:nvGrpSpPr>
          <p:grpSpPr>
            <a:xfrm>
              <a:off x="3995796" y="2466335"/>
              <a:ext cx="1094160" cy="114860"/>
              <a:chOff x="3995796" y="2466335"/>
              <a:chExt cx="1094160" cy="114860"/>
            </a:xfrm>
          </p:grpSpPr>
          <p:sp>
            <p:nvSpPr>
              <p:cNvPr id="41" name="Shape 36">
                <a:extLst>
                  <a:ext uri="{FF2B5EF4-FFF2-40B4-BE49-F238E27FC236}">
                    <a16:creationId xmlns:a16="http://schemas.microsoft.com/office/drawing/2014/main" id="{8419E166-28C7-45F5-90B1-AAEA3940F782}"/>
                  </a:ext>
                </a:extLst>
              </p:cNvPr>
              <p:cNvSpPr/>
              <p:nvPr/>
            </p:nvSpPr>
            <p:spPr>
              <a:xfrm>
                <a:off x="3995796" y="2467528"/>
                <a:ext cx="115656" cy="11128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52" y="0"/>
                    </a:moveTo>
                    <a:lnTo>
                      <a:pt x="69360" y="0"/>
                    </a:lnTo>
                    <a:lnTo>
                      <a:pt x="119906" y="119902"/>
                    </a:lnTo>
                    <a:lnTo>
                      <a:pt x="98096" y="119902"/>
                    </a:lnTo>
                    <a:lnTo>
                      <a:pt x="86957" y="90873"/>
                    </a:lnTo>
                    <a:lnTo>
                      <a:pt x="32293" y="90873"/>
                    </a:lnTo>
                    <a:lnTo>
                      <a:pt x="20312" y="119902"/>
                    </a:lnTo>
                    <a:lnTo>
                      <a:pt x="0" y="119902"/>
                    </a:lnTo>
                    <a:lnTo>
                      <a:pt x="50452" y="0"/>
                    </a:lnTo>
                    <a:close/>
                    <a:moveTo>
                      <a:pt x="79188" y="72718"/>
                    </a:moveTo>
                    <a:lnTo>
                      <a:pt x="59625" y="24757"/>
                    </a:lnTo>
                    <a:lnTo>
                      <a:pt x="39968" y="72718"/>
                    </a:lnTo>
                    <a:lnTo>
                      <a:pt x="79188" y="72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" name="Shape 37">
                <a:extLst>
                  <a:ext uri="{FF2B5EF4-FFF2-40B4-BE49-F238E27FC236}">
                    <a16:creationId xmlns:a16="http://schemas.microsoft.com/office/drawing/2014/main" id="{209F667E-CDC2-4B25-A937-E1C68E9377E0}"/>
                  </a:ext>
                </a:extLst>
              </p:cNvPr>
              <p:cNvSpPr/>
              <p:nvPr/>
            </p:nvSpPr>
            <p:spPr>
              <a:xfrm>
                <a:off x="4150401" y="2468323"/>
                <a:ext cx="96579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2723" y="0"/>
                    </a:lnTo>
                    <a:lnTo>
                      <a:pt x="96380" y="82671"/>
                    </a:lnTo>
                    <a:lnTo>
                      <a:pt x="96380" y="0"/>
                    </a:lnTo>
                    <a:lnTo>
                      <a:pt x="119888" y="0"/>
                    </a:lnTo>
                    <a:lnTo>
                      <a:pt x="119888" y="119902"/>
                    </a:lnTo>
                    <a:lnTo>
                      <a:pt x="99738" y="119902"/>
                    </a:lnTo>
                    <a:lnTo>
                      <a:pt x="23395" y="34299"/>
                    </a:lnTo>
                    <a:lnTo>
                      <a:pt x="23395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" name="Shape 38">
                <a:extLst>
                  <a:ext uri="{FF2B5EF4-FFF2-40B4-BE49-F238E27FC236}">
                    <a16:creationId xmlns:a16="http://schemas.microsoft.com/office/drawing/2014/main" id="{28F9C5F1-6C14-43B8-8E17-01F72092A8F3}"/>
                  </a:ext>
                </a:extLst>
              </p:cNvPr>
              <p:cNvSpPr/>
              <p:nvPr/>
            </p:nvSpPr>
            <p:spPr>
              <a:xfrm>
                <a:off x="4290301" y="2467528"/>
                <a:ext cx="115257" cy="11128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91" y="0"/>
                    </a:moveTo>
                    <a:lnTo>
                      <a:pt x="69414" y="0"/>
                    </a:lnTo>
                    <a:lnTo>
                      <a:pt x="119906" y="119902"/>
                    </a:lnTo>
                    <a:lnTo>
                      <a:pt x="98829" y="119902"/>
                    </a:lnTo>
                    <a:lnTo>
                      <a:pt x="86932" y="90873"/>
                    </a:lnTo>
                    <a:lnTo>
                      <a:pt x="32880" y="90873"/>
                    </a:lnTo>
                    <a:lnTo>
                      <a:pt x="20983" y="119902"/>
                    </a:lnTo>
                    <a:lnTo>
                      <a:pt x="0" y="119902"/>
                    </a:lnTo>
                    <a:lnTo>
                      <a:pt x="50491" y="0"/>
                    </a:lnTo>
                    <a:close/>
                    <a:moveTo>
                      <a:pt x="79156" y="72718"/>
                    </a:moveTo>
                    <a:lnTo>
                      <a:pt x="59484" y="24757"/>
                    </a:lnTo>
                    <a:lnTo>
                      <a:pt x="39906" y="72718"/>
                    </a:lnTo>
                    <a:lnTo>
                      <a:pt x="79156" y="72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" name="Shape 39">
                <a:extLst>
                  <a:ext uri="{FF2B5EF4-FFF2-40B4-BE49-F238E27FC236}">
                    <a16:creationId xmlns:a16="http://schemas.microsoft.com/office/drawing/2014/main" id="{C5A90DB2-2253-481D-AA20-F1D26800701C}"/>
                  </a:ext>
                </a:extLst>
              </p:cNvPr>
              <p:cNvSpPr/>
              <p:nvPr/>
            </p:nvSpPr>
            <p:spPr>
              <a:xfrm>
                <a:off x="4444508" y="2468323"/>
                <a:ext cx="77501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30348" y="0"/>
                    </a:lnTo>
                    <a:lnTo>
                      <a:pt x="30348" y="100944"/>
                    </a:lnTo>
                    <a:lnTo>
                      <a:pt x="119860" y="100944"/>
                    </a:lnTo>
                    <a:lnTo>
                      <a:pt x="119860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" name="Shape 40">
                <a:extLst>
                  <a:ext uri="{FF2B5EF4-FFF2-40B4-BE49-F238E27FC236}">
                    <a16:creationId xmlns:a16="http://schemas.microsoft.com/office/drawing/2014/main" id="{D461C674-2DF2-42B0-BBDB-FC9E6E7BEB92}"/>
                  </a:ext>
                </a:extLst>
              </p:cNvPr>
              <p:cNvSpPr/>
              <p:nvPr/>
            </p:nvSpPr>
            <p:spPr>
              <a:xfrm>
                <a:off x="4535126" y="2468323"/>
                <a:ext cx="107309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9109" y="72410"/>
                    </a:moveTo>
                    <a:lnTo>
                      <a:pt x="0" y="0"/>
                    </a:lnTo>
                    <a:lnTo>
                      <a:pt x="25613" y="0"/>
                    </a:lnTo>
                    <a:lnTo>
                      <a:pt x="60302" y="53355"/>
                    </a:lnTo>
                    <a:lnTo>
                      <a:pt x="94991" y="0"/>
                    </a:lnTo>
                    <a:lnTo>
                      <a:pt x="119899" y="0"/>
                    </a:lnTo>
                    <a:lnTo>
                      <a:pt x="70789" y="72410"/>
                    </a:lnTo>
                    <a:lnTo>
                      <a:pt x="70789" y="119902"/>
                    </a:lnTo>
                    <a:lnTo>
                      <a:pt x="49109" y="119902"/>
                    </a:lnTo>
                    <a:lnTo>
                      <a:pt x="49109" y="7241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" name="Shape 41">
                <a:extLst>
                  <a:ext uri="{FF2B5EF4-FFF2-40B4-BE49-F238E27FC236}">
                    <a16:creationId xmlns:a16="http://schemas.microsoft.com/office/drawing/2014/main" id="{1CA5104F-9DB3-4FF9-82B5-944A90ED22B7}"/>
                  </a:ext>
                </a:extLst>
              </p:cNvPr>
              <p:cNvSpPr/>
              <p:nvPr/>
            </p:nvSpPr>
            <p:spPr>
              <a:xfrm>
                <a:off x="4671448" y="2468323"/>
                <a:ext cx="89821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893" y="19739"/>
                    </a:moveTo>
                    <a:lnTo>
                      <a:pt x="0" y="19739"/>
                    </a:lnTo>
                    <a:lnTo>
                      <a:pt x="0" y="0"/>
                    </a:lnTo>
                    <a:lnTo>
                      <a:pt x="119879" y="0"/>
                    </a:lnTo>
                    <a:lnTo>
                      <a:pt x="119879" y="19739"/>
                    </a:lnTo>
                    <a:lnTo>
                      <a:pt x="72985" y="19739"/>
                    </a:lnTo>
                    <a:lnTo>
                      <a:pt x="72985" y="119902"/>
                    </a:lnTo>
                    <a:lnTo>
                      <a:pt x="46893" y="119902"/>
                    </a:lnTo>
                    <a:lnTo>
                      <a:pt x="46893" y="1973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" name="Shape 42">
                <a:extLst>
                  <a:ext uri="{FF2B5EF4-FFF2-40B4-BE49-F238E27FC236}">
                    <a16:creationId xmlns:a16="http://schemas.microsoft.com/office/drawing/2014/main" id="{329D2C0D-5C08-455A-B28D-57786489ECC6}"/>
                  </a:ext>
                </a:extLst>
              </p:cNvPr>
              <p:cNvSpPr/>
              <p:nvPr/>
            </p:nvSpPr>
            <p:spPr>
              <a:xfrm>
                <a:off x="4801810" y="2468323"/>
                <a:ext cx="19474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9449" y="0"/>
                    </a:lnTo>
                    <a:lnTo>
                      <a:pt x="119449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8" name="Shape 43">
                <a:extLst>
                  <a:ext uri="{FF2B5EF4-FFF2-40B4-BE49-F238E27FC236}">
                    <a16:creationId xmlns:a16="http://schemas.microsoft.com/office/drawing/2014/main" id="{E4078E0D-9E40-4730-A7C6-9AD8F0ED34A3}"/>
                  </a:ext>
                </a:extLst>
              </p:cNvPr>
              <p:cNvSpPr/>
              <p:nvPr/>
            </p:nvSpPr>
            <p:spPr>
              <a:xfrm>
                <a:off x="4866594" y="2466335"/>
                <a:ext cx="101348" cy="1148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0659"/>
                    </a:moveTo>
                    <a:lnTo>
                      <a:pt x="0" y="59905"/>
                    </a:lnTo>
                    <a:lnTo>
                      <a:pt x="0" y="59905"/>
                    </a:lnTo>
                    <a:lnTo>
                      <a:pt x="747" y="53594"/>
                    </a:lnTo>
                    <a:lnTo>
                      <a:pt x="1494" y="47943"/>
                    </a:lnTo>
                    <a:lnTo>
                      <a:pt x="3096" y="42291"/>
                    </a:lnTo>
                    <a:lnTo>
                      <a:pt x="5551" y="36640"/>
                    </a:lnTo>
                    <a:lnTo>
                      <a:pt x="7900" y="31742"/>
                    </a:lnTo>
                    <a:lnTo>
                      <a:pt x="11103" y="26750"/>
                    </a:lnTo>
                    <a:lnTo>
                      <a:pt x="15053" y="21852"/>
                    </a:lnTo>
                    <a:lnTo>
                      <a:pt x="19217" y="17613"/>
                    </a:lnTo>
                    <a:lnTo>
                      <a:pt x="24021" y="14128"/>
                    </a:lnTo>
                    <a:lnTo>
                      <a:pt x="28718" y="10549"/>
                    </a:lnTo>
                    <a:lnTo>
                      <a:pt x="34270" y="7723"/>
                    </a:lnTo>
                    <a:lnTo>
                      <a:pt x="40782" y="4897"/>
                    </a:lnTo>
                    <a:lnTo>
                      <a:pt x="47081" y="2825"/>
                    </a:lnTo>
                    <a:lnTo>
                      <a:pt x="53487" y="1412"/>
                    </a:lnTo>
                    <a:lnTo>
                      <a:pt x="60640" y="659"/>
                    </a:lnTo>
                    <a:lnTo>
                      <a:pt x="67900" y="0"/>
                    </a:lnTo>
                    <a:lnTo>
                      <a:pt x="67900" y="0"/>
                    </a:lnTo>
                    <a:lnTo>
                      <a:pt x="76761" y="659"/>
                    </a:lnTo>
                    <a:lnTo>
                      <a:pt x="83914" y="1412"/>
                    </a:lnTo>
                    <a:lnTo>
                      <a:pt x="91174" y="2825"/>
                    </a:lnTo>
                    <a:lnTo>
                      <a:pt x="97473" y="4897"/>
                    </a:lnTo>
                    <a:lnTo>
                      <a:pt x="103879" y="7723"/>
                    </a:lnTo>
                    <a:lnTo>
                      <a:pt x="109430" y="11302"/>
                    </a:lnTo>
                    <a:lnTo>
                      <a:pt x="114234" y="14128"/>
                    </a:lnTo>
                    <a:lnTo>
                      <a:pt x="119039" y="18273"/>
                    </a:lnTo>
                    <a:lnTo>
                      <a:pt x="103879" y="33155"/>
                    </a:lnTo>
                    <a:lnTo>
                      <a:pt x="103879" y="33155"/>
                    </a:lnTo>
                    <a:lnTo>
                      <a:pt x="95978" y="27503"/>
                    </a:lnTo>
                    <a:lnTo>
                      <a:pt x="87864" y="22511"/>
                    </a:lnTo>
                    <a:lnTo>
                      <a:pt x="83060" y="21193"/>
                    </a:lnTo>
                    <a:lnTo>
                      <a:pt x="78256" y="19686"/>
                    </a:lnTo>
                    <a:lnTo>
                      <a:pt x="72704" y="19026"/>
                    </a:lnTo>
                    <a:lnTo>
                      <a:pt x="67900" y="19026"/>
                    </a:lnTo>
                    <a:lnTo>
                      <a:pt x="67900" y="19026"/>
                    </a:lnTo>
                    <a:lnTo>
                      <a:pt x="63096" y="19026"/>
                    </a:lnTo>
                    <a:lnTo>
                      <a:pt x="58291" y="19686"/>
                    </a:lnTo>
                    <a:lnTo>
                      <a:pt x="50391" y="21852"/>
                    </a:lnTo>
                    <a:lnTo>
                      <a:pt x="43131" y="26091"/>
                    </a:lnTo>
                    <a:lnTo>
                      <a:pt x="36725" y="30989"/>
                    </a:lnTo>
                    <a:lnTo>
                      <a:pt x="31174" y="36640"/>
                    </a:lnTo>
                    <a:lnTo>
                      <a:pt x="27971" y="43704"/>
                    </a:lnTo>
                    <a:lnTo>
                      <a:pt x="25516" y="51428"/>
                    </a:lnTo>
                    <a:lnTo>
                      <a:pt x="24661" y="59905"/>
                    </a:lnTo>
                    <a:lnTo>
                      <a:pt x="24661" y="59905"/>
                    </a:lnTo>
                    <a:lnTo>
                      <a:pt x="24661" y="59905"/>
                    </a:lnTo>
                    <a:lnTo>
                      <a:pt x="25516" y="68383"/>
                    </a:lnTo>
                    <a:lnTo>
                      <a:pt x="27971" y="76200"/>
                    </a:lnTo>
                    <a:lnTo>
                      <a:pt x="31174" y="83171"/>
                    </a:lnTo>
                    <a:lnTo>
                      <a:pt x="36725" y="88916"/>
                    </a:lnTo>
                    <a:lnTo>
                      <a:pt x="43131" y="93814"/>
                    </a:lnTo>
                    <a:lnTo>
                      <a:pt x="50391" y="98053"/>
                    </a:lnTo>
                    <a:lnTo>
                      <a:pt x="58291" y="100125"/>
                    </a:lnTo>
                    <a:lnTo>
                      <a:pt x="63096" y="100879"/>
                    </a:lnTo>
                    <a:lnTo>
                      <a:pt x="67900" y="100879"/>
                    </a:lnTo>
                    <a:lnTo>
                      <a:pt x="67900" y="100879"/>
                    </a:lnTo>
                    <a:lnTo>
                      <a:pt x="73451" y="100879"/>
                    </a:lnTo>
                    <a:lnTo>
                      <a:pt x="78256" y="100125"/>
                    </a:lnTo>
                    <a:lnTo>
                      <a:pt x="83914" y="98712"/>
                    </a:lnTo>
                    <a:lnTo>
                      <a:pt x="87864" y="97394"/>
                    </a:lnTo>
                    <a:lnTo>
                      <a:pt x="92669" y="95227"/>
                    </a:lnTo>
                    <a:lnTo>
                      <a:pt x="96619" y="92401"/>
                    </a:lnTo>
                    <a:lnTo>
                      <a:pt x="105480" y="85996"/>
                    </a:lnTo>
                    <a:lnTo>
                      <a:pt x="119893" y="99466"/>
                    </a:lnTo>
                    <a:lnTo>
                      <a:pt x="119893" y="99466"/>
                    </a:lnTo>
                    <a:lnTo>
                      <a:pt x="115088" y="103704"/>
                    </a:lnTo>
                    <a:lnTo>
                      <a:pt x="109430" y="107943"/>
                    </a:lnTo>
                    <a:lnTo>
                      <a:pt x="103879" y="111428"/>
                    </a:lnTo>
                    <a:lnTo>
                      <a:pt x="97473" y="114254"/>
                    </a:lnTo>
                    <a:lnTo>
                      <a:pt x="91174" y="116420"/>
                    </a:lnTo>
                    <a:lnTo>
                      <a:pt x="83914" y="118492"/>
                    </a:lnTo>
                    <a:lnTo>
                      <a:pt x="75907" y="119152"/>
                    </a:lnTo>
                    <a:lnTo>
                      <a:pt x="67153" y="119905"/>
                    </a:lnTo>
                    <a:lnTo>
                      <a:pt x="67153" y="119905"/>
                    </a:lnTo>
                    <a:lnTo>
                      <a:pt x="60000" y="119152"/>
                    </a:lnTo>
                    <a:lnTo>
                      <a:pt x="52740" y="118492"/>
                    </a:lnTo>
                    <a:lnTo>
                      <a:pt x="46334" y="117080"/>
                    </a:lnTo>
                    <a:lnTo>
                      <a:pt x="39928" y="114913"/>
                    </a:lnTo>
                    <a:lnTo>
                      <a:pt x="34270" y="112841"/>
                    </a:lnTo>
                    <a:lnTo>
                      <a:pt x="28718" y="110015"/>
                    </a:lnTo>
                    <a:lnTo>
                      <a:pt x="24021" y="106530"/>
                    </a:lnTo>
                    <a:lnTo>
                      <a:pt x="19217" y="102291"/>
                    </a:lnTo>
                    <a:lnTo>
                      <a:pt x="15053" y="98053"/>
                    </a:lnTo>
                    <a:lnTo>
                      <a:pt x="11103" y="93814"/>
                    </a:lnTo>
                    <a:lnTo>
                      <a:pt x="7900" y="88916"/>
                    </a:lnTo>
                    <a:lnTo>
                      <a:pt x="5551" y="83924"/>
                    </a:lnTo>
                    <a:lnTo>
                      <a:pt x="3096" y="78273"/>
                    </a:lnTo>
                    <a:lnTo>
                      <a:pt x="1494" y="72621"/>
                    </a:lnTo>
                    <a:lnTo>
                      <a:pt x="747" y="66310"/>
                    </a:lnTo>
                    <a:lnTo>
                      <a:pt x="0" y="6065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9" name="Shape 44">
                <a:extLst>
                  <a:ext uri="{FF2B5EF4-FFF2-40B4-BE49-F238E27FC236}">
                    <a16:creationId xmlns:a16="http://schemas.microsoft.com/office/drawing/2014/main" id="{93547AE4-E987-4BA1-9BFE-EA65D814D417}"/>
                  </a:ext>
                </a:extLst>
              </p:cNvPr>
              <p:cNvSpPr/>
              <p:nvPr/>
            </p:nvSpPr>
            <p:spPr>
              <a:xfrm>
                <a:off x="5004108" y="2466733"/>
                <a:ext cx="85847" cy="11366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01413"/>
                    </a:moveTo>
                    <a:lnTo>
                      <a:pt x="16025" y="87116"/>
                    </a:lnTo>
                    <a:lnTo>
                      <a:pt x="16025" y="87116"/>
                    </a:lnTo>
                    <a:lnTo>
                      <a:pt x="27255" y="93598"/>
                    </a:lnTo>
                    <a:lnTo>
                      <a:pt x="32933" y="95694"/>
                    </a:lnTo>
                    <a:lnTo>
                      <a:pt x="38611" y="97887"/>
                    </a:lnTo>
                    <a:lnTo>
                      <a:pt x="45299" y="99984"/>
                    </a:lnTo>
                    <a:lnTo>
                      <a:pt x="50977" y="100651"/>
                    </a:lnTo>
                    <a:lnTo>
                      <a:pt x="57539" y="102176"/>
                    </a:lnTo>
                    <a:lnTo>
                      <a:pt x="65110" y="102176"/>
                    </a:lnTo>
                    <a:lnTo>
                      <a:pt x="65110" y="102176"/>
                    </a:lnTo>
                    <a:lnTo>
                      <a:pt x="70788" y="102176"/>
                    </a:lnTo>
                    <a:lnTo>
                      <a:pt x="76466" y="100651"/>
                    </a:lnTo>
                    <a:lnTo>
                      <a:pt x="81135" y="99984"/>
                    </a:lnTo>
                    <a:lnTo>
                      <a:pt x="85047" y="97887"/>
                    </a:lnTo>
                    <a:lnTo>
                      <a:pt x="87823" y="95694"/>
                    </a:lnTo>
                    <a:lnTo>
                      <a:pt x="90725" y="93598"/>
                    </a:lnTo>
                    <a:lnTo>
                      <a:pt x="91482" y="90643"/>
                    </a:lnTo>
                    <a:lnTo>
                      <a:pt x="92492" y="87116"/>
                    </a:lnTo>
                    <a:lnTo>
                      <a:pt x="92492" y="87116"/>
                    </a:lnTo>
                    <a:lnTo>
                      <a:pt x="92492" y="87116"/>
                    </a:lnTo>
                    <a:lnTo>
                      <a:pt x="91482" y="84257"/>
                    </a:lnTo>
                    <a:lnTo>
                      <a:pt x="90725" y="81397"/>
                    </a:lnTo>
                    <a:lnTo>
                      <a:pt x="88706" y="79301"/>
                    </a:lnTo>
                    <a:lnTo>
                      <a:pt x="85804" y="77108"/>
                    </a:lnTo>
                    <a:lnTo>
                      <a:pt x="81135" y="75011"/>
                    </a:lnTo>
                    <a:lnTo>
                      <a:pt x="74574" y="72819"/>
                    </a:lnTo>
                    <a:lnTo>
                      <a:pt x="57539" y="69293"/>
                    </a:lnTo>
                    <a:lnTo>
                      <a:pt x="57539" y="69293"/>
                    </a:lnTo>
                    <a:lnTo>
                      <a:pt x="45299" y="66433"/>
                    </a:lnTo>
                    <a:lnTo>
                      <a:pt x="35835" y="64241"/>
                    </a:lnTo>
                    <a:lnTo>
                      <a:pt x="26372" y="61477"/>
                    </a:lnTo>
                    <a:lnTo>
                      <a:pt x="18801" y="57188"/>
                    </a:lnTo>
                    <a:lnTo>
                      <a:pt x="13123" y="52899"/>
                    </a:lnTo>
                    <a:lnTo>
                      <a:pt x="9337" y="47847"/>
                    </a:lnTo>
                    <a:lnTo>
                      <a:pt x="6435" y="41461"/>
                    </a:lnTo>
                    <a:lnTo>
                      <a:pt x="5678" y="34312"/>
                    </a:lnTo>
                    <a:lnTo>
                      <a:pt x="5678" y="33645"/>
                    </a:lnTo>
                    <a:lnTo>
                      <a:pt x="5678" y="33645"/>
                    </a:lnTo>
                    <a:lnTo>
                      <a:pt x="6435" y="26401"/>
                    </a:lnTo>
                    <a:lnTo>
                      <a:pt x="9337" y="20015"/>
                    </a:lnTo>
                    <a:lnTo>
                      <a:pt x="14132" y="14297"/>
                    </a:lnTo>
                    <a:lnTo>
                      <a:pt x="20694" y="9340"/>
                    </a:lnTo>
                    <a:lnTo>
                      <a:pt x="28264" y="5051"/>
                    </a:lnTo>
                    <a:lnTo>
                      <a:pt x="37602" y="2192"/>
                    </a:lnTo>
                    <a:lnTo>
                      <a:pt x="48201" y="762"/>
                    </a:lnTo>
                    <a:lnTo>
                      <a:pt x="58548" y="0"/>
                    </a:lnTo>
                    <a:lnTo>
                      <a:pt x="58548" y="0"/>
                    </a:lnTo>
                    <a:lnTo>
                      <a:pt x="67003" y="0"/>
                    </a:lnTo>
                    <a:lnTo>
                      <a:pt x="74574" y="762"/>
                    </a:lnTo>
                    <a:lnTo>
                      <a:pt x="82145" y="2192"/>
                    </a:lnTo>
                    <a:lnTo>
                      <a:pt x="89716" y="3621"/>
                    </a:lnTo>
                    <a:lnTo>
                      <a:pt x="96277" y="5718"/>
                    </a:lnTo>
                    <a:lnTo>
                      <a:pt x="102839" y="8578"/>
                    </a:lnTo>
                    <a:lnTo>
                      <a:pt x="108517" y="11437"/>
                    </a:lnTo>
                    <a:lnTo>
                      <a:pt x="115205" y="14297"/>
                    </a:lnTo>
                    <a:lnTo>
                      <a:pt x="100063" y="30023"/>
                    </a:lnTo>
                    <a:lnTo>
                      <a:pt x="100063" y="30023"/>
                    </a:lnTo>
                    <a:lnTo>
                      <a:pt x="89716" y="25067"/>
                    </a:lnTo>
                    <a:lnTo>
                      <a:pt x="79369" y="21445"/>
                    </a:lnTo>
                    <a:lnTo>
                      <a:pt x="68895" y="18586"/>
                    </a:lnTo>
                    <a:lnTo>
                      <a:pt x="58548" y="17823"/>
                    </a:lnTo>
                    <a:lnTo>
                      <a:pt x="58548" y="17823"/>
                    </a:lnTo>
                    <a:lnTo>
                      <a:pt x="52870" y="18586"/>
                    </a:lnTo>
                    <a:lnTo>
                      <a:pt x="47192" y="19253"/>
                    </a:lnTo>
                    <a:lnTo>
                      <a:pt x="43280" y="20778"/>
                    </a:lnTo>
                    <a:lnTo>
                      <a:pt x="39621" y="22112"/>
                    </a:lnTo>
                    <a:lnTo>
                      <a:pt x="36845" y="24305"/>
                    </a:lnTo>
                    <a:lnTo>
                      <a:pt x="34826" y="26401"/>
                    </a:lnTo>
                    <a:lnTo>
                      <a:pt x="33943" y="29356"/>
                    </a:lnTo>
                    <a:lnTo>
                      <a:pt x="32933" y="32120"/>
                    </a:lnTo>
                    <a:lnTo>
                      <a:pt x="32933" y="32120"/>
                    </a:lnTo>
                    <a:lnTo>
                      <a:pt x="32933" y="32120"/>
                    </a:lnTo>
                    <a:lnTo>
                      <a:pt x="32933" y="35742"/>
                    </a:lnTo>
                    <a:lnTo>
                      <a:pt x="34826" y="38602"/>
                    </a:lnTo>
                    <a:lnTo>
                      <a:pt x="36845" y="40698"/>
                    </a:lnTo>
                    <a:lnTo>
                      <a:pt x="40504" y="42891"/>
                    </a:lnTo>
                    <a:lnTo>
                      <a:pt x="45299" y="44988"/>
                    </a:lnTo>
                    <a:lnTo>
                      <a:pt x="51861" y="47180"/>
                    </a:lnTo>
                    <a:lnTo>
                      <a:pt x="69779" y="50706"/>
                    </a:lnTo>
                    <a:lnTo>
                      <a:pt x="69779" y="50706"/>
                    </a:lnTo>
                    <a:lnTo>
                      <a:pt x="81135" y="52899"/>
                    </a:lnTo>
                    <a:lnTo>
                      <a:pt x="91482" y="55663"/>
                    </a:lnTo>
                    <a:lnTo>
                      <a:pt x="100063" y="59285"/>
                    </a:lnTo>
                    <a:lnTo>
                      <a:pt x="106750" y="62811"/>
                    </a:lnTo>
                    <a:lnTo>
                      <a:pt x="112302" y="67100"/>
                    </a:lnTo>
                    <a:lnTo>
                      <a:pt x="116214" y="72152"/>
                    </a:lnTo>
                    <a:lnTo>
                      <a:pt x="118990" y="77871"/>
                    </a:lnTo>
                    <a:lnTo>
                      <a:pt x="119873" y="85019"/>
                    </a:lnTo>
                    <a:lnTo>
                      <a:pt x="119873" y="85019"/>
                    </a:lnTo>
                    <a:lnTo>
                      <a:pt x="119873" y="85019"/>
                    </a:lnTo>
                    <a:lnTo>
                      <a:pt x="118990" y="92835"/>
                    </a:lnTo>
                    <a:lnTo>
                      <a:pt x="115205" y="99984"/>
                    </a:lnTo>
                    <a:lnTo>
                      <a:pt x="110536" y="105702"/>
                    </a:lnTo>
                    <a:lnTo>
                      <a:pt x="103848" y="110659"/>
                    </a:lnTo>
                    <a:lnTo>
                      <a:pt x="96277" y="114948"/>
                    </a:lnTo>
                    <a:lnTo>
                      <a:pt x="86813" y="117807"/>
                    </a:lnTo>
                    <a:lnTo>
                      <a:pt x="76466" y="119904"/>
                    </a:lnTo>
                    <a:lnTo>
                      <a:pt x="64227" y="119904"/>
                    </a:lnTo>
                    <a:lnTo>
                      <a:pt x="64227" y="119904"/>
                    </a:lnTo>
                    <a:lnTo>
                      <a:pt x="55646" y="119904"/>
                    </a:lnTo>
                    <a:lnTo>
                      <a:pt x="47192" y="119237"/>
                    </a:lnTo>
                    <a:lnTo>
                      <a:pt x="38611" y="117807"/>
                    </a:lnTo>
                    <a:lnTo>
                      <a:pt x="30157" y="115615"/>
                    </a:lnTo>
                    <a:lnTo>
                      <a:pt x="21703" y="112851"/>
                    </a:lnTo>
                    <a:lnTo>
                      <a:pt x="14132" y="109992"/>
                    </a:lnTo>
                    <a:lnTo>
                      <a:pt x="6435" y="105702"/>
                    </a:lnTo>
                    <a:lnTo>
                      <a:pt x="0" y="1014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3" name="Shape 45">
              <a:extLst>
                <a:ext uri="{FF2B5EF4-FFF2-40B4-BE49-F238E27FC236}">
                  <a16:creationId xmlns:a16="http://schemas.microsoft.com/office/drawing/2014/main" id="{23F906F5-EFA3-4325-B51C-9D6015228AFD}"/>
                </a:ext>
              </a:extLst>
            </p:cNvPr>
            <p:cNvGrpSpPr/>
            <p:nvPr/>
          </p:nvGrpSpPr>
          <p:grpSpPr>
            <a:xfrm>
              <a:off x="3524826" y="3197234"/>
              <a:ext cx="2041664" cy="114860"/>
              <a:chOff x="800100" y="7088188"/>
              <a:chExt cx="8154988" cy="458786"/>
            </a:xfrm>
          </p:grpSpPr>
          <p:sp>
            <p:nvSpPr>
              <p:cNvPr id="24" name="Shape 46">
                <a:extLst>
                  <a:ext uri="{FF2B5EF4-FFF2-40B4-BE49-F238E27FC236}">
                    <a16:creationId xmlns:a16="http://schemas.microsoft.com/office/drawing/2014/main" id="{B3A2F3AF-7A66-41B4-A805-6CE4CFCBF7FD}"/>
                  </a:ext>
                </a:extLst>
              </p:cNvPr>
              <p:cNvSpPr/>
              <p:nvPr/>
            </p:nvSpPr>
            <p:spPr>
              <a:xfrm>
                <a:off x="800100" y="7094538"/>
                <a:ext cx="461962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52" y="0"/>
                    </a:moveTo>
                    <a:lnTo>
                      <a:pt x="69360" y="0"/>
                    </a:lnTo>
                    <a:lnTo>
                      <a:pt x="119906" y="119902"/>
                    </a:lnTo>
                    <a:lnTo>
                      <a:pt x="98845" y="119902"/>
                    </a:lnTo>
                    <a:lnTo>
                      <a:pt x="86957" y="90800"/>
                    </a:lnTo>
                    <a:lnTo>
                      <a:pt x="32948" y="90800"/>
                    </a:lnTo>
                    <a:lnTo>
                      <a:pt x="21060" y="119902"/>
                    </a:lnTo>
                    <a:lnTo>
                      <a:pt x="0" y="119902"/>
                    </a:lnTo>
                    <a:lnTo>
                      <a:pt x="50452" y="0"/>
                    </a:lnTo>
                    <a:close/>
                    <a:moveTo>
                      <a:pt x="79937" y="72659"/>
                    </a:moveTo>
                    <a:lnTo>
                      <a:pt x="59625" y="24737"/>
                    </a:lnTo>
                    <a:lnTo>
                      <a:pt x="39968" y="72659"/>
                    </a:lnTo>
                    <a:lnTo>
                      <a:pt x="79937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" name="Shape 47">
                <a:extLst>
                  <a:ext uri="{FF2B5EF4-FFF2-40B4-BE49-F238E27FC236}">
                    <a16:creationId xmlns:a16="http://schemas.microsoft.com/office/drawing/2014/main" id="{6A27ADA9-4101-4136-92FC-602872869F4F}"/>
                  </a:ext>
                </a:extLst>
              </p:cNvPr>
              <p:cNvSpPr/>
              <p:nvPr/>
            </p:nvSpPr>
            <p:spPr>
              <a:xfrm>
                <a:off x="1527175" y="7096125"/>
                <a:ext cx="358775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940" y="19723"/>
                    </a:moveTo>
                    <a:lnTo>
                      <a:pt x="0" y="19723"/>
                    </a:lnTo>
                    <a:lnTo>
                      <a:pt x="0" y="0"/>
                    </a:lnTo>
                    <a:lnTo>
                      <a:pt x="119879" y="0"/>
                    </a:lnTo>
                    <a:lnTo>
                      <a:pt x="119879" y="19723"/>
                    </a:lnTo>
                    <a:lnTo>
                      <a:pt x="73059" y="19723"/>
                    </a:lnTo>
                    <a:lnTo>
                      <a:pt x="73059" y="119902"/>
                    </a:lnTo>
                    <a:lnTo>
                      <a:pt x="46940" y="119902"/>
                    </a:lnTo>
                    <a:lnTo>
                      <a:pt x="46940" y="19723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" name="Shape 48">
                <a:extLst>
                  <a:ext uri="{FF2B5EF4-FFF2-40B4-BE49-F238E27FC236}">
                    <a16:creationId xmlns:a16="http://schemas.microsoft.com/office/drawing/2014/main" id="{DF2725EE-2463-4B93-B404-2F35622D8F08}"/>
                  </a:ext>
                </a:extLst>
              </p:cNvPr>
              <p:cNvSpPr/>
              <p:nvPr/>
            </p:nvSpPr>
            <p:spPr>
              <a:xfrm>
                <a:off x="1985963" y="7096125"/>
                <a:ext cx="328611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8819" y="0"/>
                    </a:lnTo>
                    <a:lnTo>
                      <a:pt x="118819" y="18942"/>
                    </a:lnTo>
                    <a:lnTo>
                      <a:pt x="28459" y="18942"/>
                    </a:lnTo>
                    <a:lnTo>
                      <a:pt x="28459" y="49698"/>
                    </a:lnTo>
                    <a:lnTo>
                      <a:pt x="108983" y="49698"/>
                    </a:lnTo>
                    <a:lnTo>
                      <a:pt x="108983" y="68641"/>
                    </a:lnTo>
                    <a:lnTo>
                      <a:pt x="28459" y="68641"/>
                    </a:lnTo>
                    <a:lnTo>
                      <a:pt x="28459" y="100862"/>
                    </a:lnTo>
                    <a:lnTo>
                      <a:pt x="119868" y="100862"/>
                    </a:lnTo>
                    <a:lnTo>
                      <a:pt x="119868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" name="Shape 49">
                <a:extLst>
                  <a:ext uri="{FF2B5EF4-FFF2-40B4-BE49-F238E27FC236}">
                    <a16:creationId xmlns:a16="http://schemas.microsoft.com/office/drawing/2014/main" id="{56C87158-CB11-46BD-A557-C6AC416D0E46}"/>
                  </a:ext>
                </a:extLst>
              </p:cNvPr>
              <p:cNvSpPr/>
              <p:nvPr/>
            </p:nvSpPr>
            <p:spPr>
              <a:xfrm>
                <a:off x="2435225" y="7096125"/>
                <a:ext cx="374649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2994" y="0"/>
                    </a:lnTo>
                    <a:lnTo>
                      <a:pt x="62994" y="0"/>
                    </a:lnTo>
                    <a:lnTo>
                      <a:pt x="76007" y="585"/>
                    </a:lnTo>
                    <a:lnTo>
                      <a:pt x="81074" y="1366"/>
                    </a:lnTo>
                    <a:lnTo>
                      <a:pt x="86257" y="2831"/>
                    </a:lnTo>
                    <a:lnTo>
                      <a:pt x="91439" y="4393"/>
                    </a:lnTo>
                    <a:lnTo>
                      <a:pt x="95815" y="6541"/>
                    </a:lnTo>
                    <a:lnTo>
                      <a:pt x="100191" y="9373"/>
                    </a:lnTo>
                    <a:lnTo>
                      <a:pt x="103531" y="11619"/>
                    </a:lnTo>
                    <a:lnTo>
                      <a:pt x="103531" y="11619"/>
                    </a:lnTo>
                    <a:lnTo>
                      <a:pt x="108714" y="16794"/>
                    </a:lnTo>
                    <a:lnTo>
                      <a:pt x="112168" y="23336"/>
                    </a:lnTo>
                    <a:lnTo>
                      <a:pt x="114817" y="29877"/>
                    </a:lnTo>
                    <a:lnTo>
                      <a:pt x="115623" y="37884"/>
                    </a:lnTo>
                    <a:lnTo>
                      <a:pt x="115623" y="37884"/>
                    </a:lnTo>
                    <a:lnTo>
                      <a:pt x="115623" y="37884"/>
                    </a:lnTo>
                    <a:lnTo>
                      <a:pt x="114817" y="45305"/>
                    </a:lnTo>
                    <a:lnTo>
                      <a:pt x="113090" y="51065"/>
                    </a:lnTo>
                    <a:lnTo>
                      <a:pt x="110441" y="57021"/>
                    </a:lnTo>
                    <a:lnTo>
                      <a:pt x="106065" y="61415"/>
                    </a:lnTo>
                    <a:lnTo>
                      <a:pt x="100882" y="65809"/>
                    </a:lnTo>
                    <a:lnTo>
                      <a:pt x="95815" y="69422"/>
                    </a:lnTo>
                    <a:lnTo>
                      <a:pt x="88905" y="72351"/>
                    </a:lnTo>
                    <a:lnTo>
                      <a:pt x="81996" y="74597"/>
                    </a:lnTo>
                    <a:lnTo>
                      <a:pt x="119884" y="119902"/>
                    </a:lnTo>
                    <a:lnTo>
                      <a:pt x="90633" y="119902"/>
                    </a:lnTo>
                    <a:lnTo>
                      <a:pt x="56199" y="78209"/>
                    </a:lnTo>
                    <a:lnTo>
                      <a:pt x="55278" y="78209"/>
                    </a:lnTo>
                    <a:lnTo>
                      <a:pt x="25105" y="78209"/>
                    </a:lnTo>
                    <a:lnTo>
                      <a:pt x="25105" y="119902"/>
                    </a:lnTo>
                    <a:lnTo>
                      <a:pt x="0" y="119902"/>
                    </a:lnTo>
                    <a:lnTo>
                      <a:pt x="0" y="0"/>
                    </a:lnTo>
                    <a:close/>
                    <a:moveTo>
                      <a:pt x="61381" y="59170"/>
                    </a:moveTo>
                    <a:lnTo>
                      <a:pt x="61381" y="59170"/>
                    </a:lnTo>
                    <a:lnTo>
                      <a:pt x="67255" y="59170"/>
                    </a:lnTo>
                    <a:lnTo>
                      <a:pt x="73358" y="57705"/>
                    </a:lnTo>
                    <a:lnTo>
                      <a:pt x="78541" y="56240"/>
                    </a:lnTo>
                    <a:lnTo>
                      <a:pt x="81996" y="53995"/>
                    </a:lnTo>
                    <a:lnTo>
                      <a:pt x="85451" y="51065"/>
                    </a:lnTo>
                    <a:lnTo>
                      <a:pt x="87984" y="47453"/>
                    </a:lnTo>
                    <a:lnTo>
                      <a:pt x="89827" y="43840"/>
                    </a:lnTo>
                    <a:lnTo>
                      <a:pt x="90633" y="39446"/>
                    </a:lnTo>
                    <a:lnTo>
                      <a:pt x="90633" y="38665"/>
                    </a:lnTo>
                    <a:lnTo>
                      <a:pt x="90633" y="38665"/>
                    </a:lnTo>
                    <a:lnTo>
                      <a:pt x="89827" y="34271"/>
                    </a:lnTo>
                    <a:lnTo>
                      <a:pt x="87984" y="30659"/>
                    </a:lnTo>
                    <a:lnTo>
                      <a:pt x="85451" y="26948"/>
                    </a:lnTo>
                    <a:lnTo>
                      <a:pt x="82802" y="24117"/>
                    </a:lnTo>
                    <a:lnTo>
                      <a:pt x="78541" y="21871"/>
                    </a:lnTo>
                    <a:lnTo>
                      <a:pt x="73358" y="20406"/>
                    </a:lnTo>
                    <a:lnTo>
                      <a:pt x="67255" y="18942"/>
                    </a:lnTo>
                    <a:lnTo>
                      <a:pt x="61381" y="18942"/>
                    </a:lnTo>
                    <a:lnTo>
                      <a:pt x="25105" y="18942"/>
                    </a:lnTo>
                    <a:lnTo>
                      <a:pt x="25105" y="59170"/>
                    </a:lnTo>
                    <a:lnTo>
                      <a:pt x="61381" y="59170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" name="Shape 50">
                <a:extLst>
                  <a:ext uri="{FF2B5EF4-FFF2-40B4-BE49-F238E27FC236}">
                    <a16:creationId xmlns:a16="http://schemas.microsoft.com/office/drawing/2014/main" id="{58B6ABE5-A3D6-4FCE-9D8B-C75CAAC04B6F}"/>
                  </a:ext>
                </a:extLst>
              </p:cNvPr>
              <p:cNvSpPr/>
              <p:nvPr/>
            </p:nvSpPr>
            <p:spPr>
              <a:xfrm>
                <a:off x="2890838" y="7094538"/>
                <a:ext cx="461961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52" y="0"/>
                    </a:moveTo>
                    <a:lnTo>
                      <a:pt x="69453" y="0"/>
                    </a:lnTo>
                    <a:lnTo>
                      <a:pt x="119906" y="119902"/>
                    </a:lnTo>
                    <a:lnTo>
                      <a:pt x="98096" y="119902"/>
                    </a:lnTo>
                    <a:lnTo>
                      <a:pt x="86957" y="90800"/>
                    </a:lnTo>
                    <a:lnTo>
                      <a:pt x="32293" y="90800"/>
                    </a:lnTo>
                    <a:lnTo>
                      <a:pt x="20312" y="119902"/>
                    </a:lnTo>
                    <a:lnTo>
                      <a:pt x="0" y="119902"/>
                    </a:lnTo>
                    <a:lnTo>
                      <a:pt x="50452" y="0"/>
                    </a:lnTo>
                    <a:close/>
                    <a:moveTo>
                      <a:pt x="79188" y="72659"/>
                    </a:moveTo>
                    <a:lnTo>
                      <a:pt x="59625" y="24737"/>
                    </a:lnTo>
                    <a:lnTo>
                      <a:pt x="39968" y="72659"/>
                    </a:lnTo>
                    <a:lnTo>
                      <a:pt x="79188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" name="Shape 51">
                <a:extLst>
                  <a:ext uri="{FF2B5EF4-FFF2-40B4-BE49-F238E27FC236}">
                    <a16:creationId xmlns:a16="http://schemas.microsoft.com/office/drawing/2014/main" id="{723363E4-B77A-4DC2-8F8E-1BFC7CC1AB27}"/>
                  </a:ext>
                </a:extLst>
              </p:cNvPr>
              <p:cNvSpPr/>
              <p:nvPr/>
            </p:nvSpPr>
            <p:spPr>
              <a:xfrm>
                <a:off x="3449637" y="7096125"/>
                <a:ext cx="400049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49513" y="0"/>
                    </a:lnTo>
                    <a:lnTo>
                      <a:pt x="49513" y="0"/>
                    </a:lnTo>
                    <a:lnTo>
                      <a:pt x="56756" y="0"/>
                    </a:lnTo>
                    <a:lnTo>
                      <a:pt x="64000" y="585"/>
                    </a:lnTo>
                    <a:lnTo>
                      <a:pt x="71351" y="2148"/>
                    </a:lnTo>
                    <a:lnTo>
                      <a:pt x="77729" y="4393"/>
                    </a:lnTo>
                    <a:lnTo>
                      <a:pt x="84216" y="6541"/>
                    </a:lnTo>
                    <a:lnTo>
                      <a:pt x="89945" y="9373"/>
                    </a:lnTo>
                    <a:lnTo>
                      <a:pt x="95567" y="13083"/>
                    </a:lnTo>
                    <a:lnTo>
                      <a:pt x="100432" y="16794"/>
                    </a:lnTo>
                    <a:lnTo>
                      <a:pt x="104432" y="21090"/>
                    </a:lnTo>
                    <a:lnTo>
                      <a:pt x="108540" y="25484"/>
                    </a:lnTo>
                    <a:lnTo>
                      <a:pt x="111783" y="30659"/>
                    </a:lnTo>
                    <a:lnTo>
                      <a:pt x="115027" y="35736"/>
                    </a:lnTo>
                    <a:lnTo>
                      <a:pt x="116648" y="41594"/>
                    </a:lnTo>
                    <a:lnTo>
                      <a:pt x="118162" y="47453"/>
                    </a:lnTo>
                    <a:lnTo>
                      <a:pt x="119891" y="53311"/>
                    </a:lnTo>
                    <a:lnTo>
                      <a:pt x="119891" y="59170"/>
                    </a:lnTo>
                    <a:lnTo>
                      <a:pt x="119891" y="59853"/>
                    </a:lnTo>
                    <a:lnTo>
                      <a:pt x="119891" y="59853"/>
                    </a:lnTo>
                    <a:lnTo>
                      <a:pt x="119891" y="65809"/>
                    </a:lnTo>
                    <a:lnTo>
                      <a:pt x="118162" y="72351"/>
                    </a:lnTo>
                    <a:lnTo>
                      <a:pt x="116648" y="77428"/>
                    </a:lnTo>
                    <a:lnTo>
                      <a:pt x="115027" y="83287"/>
                    </a:lnTo>
                    <a:lnTo>
                      <a:pt x="111783" y="88364"/>
                    </a:lnTo>
                    <a:lnTo>
                      <a:pt x="108540" y="93539"/>
                    </a:lnTo>
                    <a:lnTo>
                      <a:pt x="104432" y="97933"/>
                    </a:lnTo>
                    <a:lnTo>
                      <a:pt x="100432" y="102327"/>
                    </a:lnTo>
                    <a:lnTo>
                      <a:pt x="95567" y="105939"/>
                    </a:lnTo>
                    <a:lnTo>
                      <a:pt x="89945" y="109650"/>
                    </a:lnTo>
                    <a:lnTo>
                      <a:pt x="84216" y="112481"/>
                    </a:lnTo>
                    <a:lnTo>
                      <a:pt x="77729" y="114727"/>
                    </a:lnTo>
                    <a:lnTo>
                      <a:pt x="71351" y="116875"/>
                    </a:lnTo>
                    <a:lnTo>
                      <a:pt x="64000" y="118437"/>
                    </a:lnTo>
                    <a:lnTo>
                      <a:pt x="56756" y="119121"/>
                    </a:lnTo>
                    <a:lnTo>
                      <a:pt x="49513" y="119902"/>
                    </a:lnTo>
                    <a:lnTo>
                      <a:pt x="0" y="119902"/>
                    </a:lnTo>
                    <a:lnTo>
                      <a:pt x="0" y="0"/>
                    </a:lnTo>
                    <a:close/>
                    <a:moveTo>
                      <a:pt x="49513" y="100862"/>
                    </a:moveTo>
                    <a:lnTo>
                      <a:pt x="49513" y="100862"/>
                    </a:lnTo>
                    <a:lnTo>
                      <a:pt x="59135" y="99300"/>
                    </a:lnTo>
                    <a:lnTo>
                      <a:pt x="68000" y="97152"/>
                    </a:lnTo>
                    <a:lnTo>
                      <a:pt x="76216" y="93539"/>
                    </a:lnTo>
                    <a:lnTo>
                      <a:pt x="82594" y="89145"/>
                    </a:lnTo>
                    <a:lnTo>
                      <a:pt x="88324" y="83287"/>
                    </a:lnTo>
                    <a:lnTo>
                      <a:pt x="92324" y="75964"/>
                    </a:lnTo>
                    <a:lnTo>
                      <a:pt x="94810" y="68641"/>
                    </a:lnTo>
                    <a:lnTo>
                      <a:pt x="95567" y="59853"/>
                    </a:lnTo>
                    <a:lnTo>
                      <a:pt x="95567" y="59853"/>
                    </a:lnTo>
                    <a:lnTo>
                      <a:pt x="95567" y="59853"/>
                    </a:lnTo>
                    <a:lnTo>
                      <a:pt x="94810" y="51065"/>
                    </a:lnTo>
                    <a:lnTo>
                      <a:pt x="92324" y="43840"/>
                    </a:lnTo>
                    <a:lnTo>
                      <a:pt x="88324" y="36517"/>
                    </a:lnTo>
                    <a:lnTo>
                      <a:pt x="82594" y="30659"/>
                    </a:lnTo>
                    <a:lnTo>
                      <a:pt x="76216" y="25484"/>
                    </a:lnTo>
                    <a:lnTo>
                      <a:pt x="68000" y="21871"/>
                    </a:lnTo>
                    <a:lnTo>
                      <a:pt x="59135" y="19723"/>
                    </a:lnTo>
                    <a:lnTo>
                      <a:pt x="49513" y="18942"/>
                    </a:lnTo>
                    <a:lnTo>
                      <a:pt x="23459" y="18942"/>
                    </a:lnTo>
                    <a:lnTo>
                      <a:pt x="23459" y="100862"/>
                    </a:lnTo>
                    <a:lnTo>
                      <a:pt x="49513" y="100862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" name="Shape 52">
                <a:extLst>
                  <a:ext uri="{FF2B5EF4-FFF2-40B4-BE49-F238E27FC236}">
                    <a16:creationId xmlns:a16="http://schemas.microsoft.com/office/drawing/2014/main" id="{91088A5E-64F8-46FA-8C7E-3C34D16F07A2}"/>
                  </a:ext>
                </a:extLst>
              </p:cNvPr>
              <p:cNvSpPr/>
              <p:nvPr/>
            </p:nvSpPr>
            <p:spPr>
              <a:xfrm>
                <a:off x="3902075" y="7094538"/>
                <a:ext cx="460374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91" y="0"/>
                    </a:moveTo>
                    <a:lnTo>
                      <a:pt x="69414" y="0"/>
                    </a:lnTo>
                    <a:lnTo>
                      <a:pt x="119906" y="119902"/>
                    </a:lnTo>
                    <a:lnTo>
                      <a:pt x="98173" y="119902"/>
                    </a:lnTo>
                    <a:lnTo>
                      <a:pt x="86932" y="90800"/>
                    </a:lnTo>
                    <a:lnTo>
                      <a:pt x="32224" y="90800"/>
                    </a:lnTo>
                    <a:lnTo>
                      <a:pt x="20234" y="119902"/>
                    </a:lnTo>
                    <a:lnTo>
                      <a:pt x="0" y="119902"/>
                    </a:lnTo>
                    <a:lnTo>
                      <a:pt x="50491" y="0"/>
                    </a:lnTo>
                    <a:close/>
                    <a:moveTo>
                      <a:pt x="79156" y="72659"/>
                    </a:moveTo>
                    <a:lnTo>
                      <a:pt x="59578" y="24737"/>
                    </a:lnTo>
                    <a:lnTo>
                      <a:pt x="39906" y="72659"/>
                    </a:lnTo>
                    <a:lnTo>
                      <a:pt x="79156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" name="Shape 53">
                <a:extLst>
                  <a:ext uri="{FF2B5EF4-FFF2-40B4-BE49-F238E27FC236}">
                    <a16:creationId xmlns:a16="http://schemas.microsoft.com/office/drawing/2014/main" id="{130C4C3B-13C1-4580-A5F0-0A2BCA34D9EF}"/>
                  </a:ext>
                </a:extLst>
              </p:cNvPr>
              <p:cNvSpPr/>
              <p:nvPr/>
            </p:nvSpPr>
            <p:spPr>
              <a:xfrm>
                <a:off x="4375150" y="7096125"/>
                <a:ext cx="358775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820" y="19723"/>
                    </a:moveTo>
                    <a:lnTo>
                      <a:pt x="0" y="19723"/>
                    </a:lnTo>
                    <a:lnTo>
                      <a:pt x="0" y="0"/>
                    </a:lnTo>
                    <a:lnTo>
                      <a:pt x="119879" y="0"/>
                    </a:lnTo>
                    <a:lnTo>
                      <a:pt x="119879" y="19723"/>
                    </a:lnTo>
                    <a:lnTo>
                      <a:pt x="73059" y="19723"/>
                    </a:lnTo>
                    <a:lnTo>
                      <a:pt x="73059" y="119902"/>
                    </a:lnTo>
                    <a:lnTo>
                      <a:pt x="46820" y="119902"/>
                    </a:lnTo>
                    <a:lnTo>
                      <a:pt x="46820" y="19723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" name="Shape 54">
                <a:extLst>
                  <a:ext uri="{FF2B5EF4-FFF2-40B4-BE49-F238E27FC236}">
                    <a16:creationId xmlns:a16="http://schemas.microsoft.com/office/drawing/2014/main" id="{AA164D19-5803-45EE-BF41-7566AD297695}"/>
                  </a:ext>
                </a:extLst>
              </p:cNvPr>
              <p:cNvSpPr/>
              <p:nvPr/>
            </p:nvSpPr>
            <p:spPr>
              <a:xfrm>
                <a:off x="4746625" y="7094538"/>
                <a:ext cx="460374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531" y="0"/>
                    </a:moveTo>
                    <a:lnTo>
                      <a:pt x="69468" y="0"/>
                    </a:lnTo>
                    <a:lnTo>
                      <a:pt x="119906" y="119902"/>
                    </a:lnTo>
                    <a:lnTo>
                      <a:pt x="98156" y="119902"/>
                    </a:lnTo>
                    <a:lnTo>
                      <a:pt x="86906" y="90800"/>
                    </a:lnTo>
                    <a:lnTo>
                      <a:pt x="32250" y="90800"/>
                    </a:lnTo>
                    <a:lnTo>
                      <a:pt x="20343" y="119902"/>
                    </a:lnTo>
                    <a:lnTo>
                      <a:pt x="0" y="119902"/>
                    </a:lnTo>
                    <a:lnTo>
                      <a:pt x="50531" y="0"/>
                    </a:lnTo>
                    <a:close/>
                    <a:moveTo>
                      <a:pt x="79218" y="72659"/>
                    </a:moveTo>
                    <a:lnTo>
                      <a:pt x="59625" y="24737"/>
                    </a:lnTo>
                    <a:lnTo>
                      <a:pt x="39937" y="72659"/>
                    </a:lnTo>
                    <a:lnTo>
                      <a:pt x="79218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" name="Shape 55">
                <a:extLst>
                  <a:ext uri="{FF2B5EF4-FFF2-40B4-BE49-F238E27FC236}">
                    <a16:creationId xmlns:a16="http://schemas.microsoft.com/office/drawing/2014/main" id="{4BA4030F-B97E-4CAD-98DB-A57238B55272}"/>
                  </a:ext>
                </a:extLst>
              </p:cNvPr>
              <p:cNvSpPr/>
              <p:nvPr/>
            </p:nvSpPr>
            <p:spPr>
              <a:xfrm>
                <a:off x="5484812" y="7088188"/>
                <a:ext cx="404811" cy="4587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59905"/>
                    </a:moveTo>
                    <a:lnTo>
                      <a:pt x="0" y="59905"/>
                    </a:lnTo>
                    <a:lnTo>
                      <a:pt x="0" y="59905"/>
                    </a:lnTo>
                    <a:lnTo>
                      <a:pt x="0" y="53594"/>
                    </a:lnTo>
                    <a:lnTo>
                      <a:pt x="853" y="47943"/>
                    </a:lnTo>
                    <a:lnTo>
                      <a:pt x="2453" y="42291"/>
                    </a:lnTo>
                    <a:lnTo>
                      <a:pt x="4800" y="36640"/>
                    </a:lnTo>
                    <a:lnTo>
                      <a:pt x="7253" y="30989"/>
                    </a:lnTo>
                    <a:lnTo>
                      <a:pt x="10453" y="26091"/>
                    </a:lnTo>
                    <a:lnTo>
                      <a:pt x="14400" y="21852"/>
                    </a:lnTo>
                    <a:lnTo>
                      <a:pt x="18346" y="17613"/>
                    </a:lnTo>
                    <a:lnTo>
                      <a:pt x="23146" y="13375"/>
                    </a:lnTo>
                    <a:lnTo>
                      <a:pt x="28800" y="10549"/>
                    </a:lnTo>
                    <a:lnTo>
                      <a:pt x="34453" y="6970"/>
                    </a:lnTo>
                    <a:lnTo>
                      <a:pt x="39893" y="4897"/>
                    </a:lnTo>
                    <a:lnTo>
                      <a:pt x="46400" y="2731"/>
                    </a:lnTo>
                    <a:lnTo>
                      <a:pt x="52800" y="1412"/>
                    </a:lnTo>
                    <a:lnTo>
                      <a:pt x="59946" y="0"/>
                    </a:lnTo>
                    <a:lnTo>
                      <a:pt x="67093" y="0"/>
                    </a:lnTo>
                    <a:lnTo>
                      <a:pt x="67093" y="0"/>
                    </a:lnTo>
                    <a:lnTo>
                      <a:pt x="75840" y="0"/>
                    </a:lnTo>
                    <a:lnTo>
                      <a:pt x="83946" y="1412"/>
                    </a:lnTo>
                    <a:lnTo>
                      <a:pt x="91093" y="2731"/>
                    </a:lnTo>
                    <a:lnTo>
                      <a:pt x="97493" y="4897"/>
                    </a:lnTo>
                    <a:lnTo>
                      <a:pt x="103040" y="7723"/>
                    </a:lnTo>
                    <a:lnTo>
                      <a:pt x="108693" y="10549"/>
                    </a:lnTo>
                    <a:lnTo>
                      <a:pt x="113493" y="14128"/>
                    </a:lnTo>
                    <a:lnTo>
                      <a:pt x="118293" y="18367"/>
                    </a:lnTo>
                    <a:lnTo>
                      <a:pt x="103893" y="33155"/>
                    </a:lnTo>
                    <a:lnTo>
                      <a:pt x="103893" y="33155"/>
                    </a:lnTo>
                    <a:lnTo>
                      <a:pt x="95893" y="27503"/>
                    </a:lnTo>
                    <a:lnTo>
                      <a:pt x="87146" y="22511"/>
                    </a:lnTo>
                    <a:lnTo>
                      <a:pt x="82346" y="21193"/>
                    </a:lnTo>
                    <a:lnTo>
                      <a:pt x="77546" y="19686"/>
                    </a:lnTo>
                    <a:lnTo>
                      <a:pt x="72746" y="19026"/>
                    </a:lnTo>
                    <a:lnTo>
                      <a:pt x="67093" y="18367"/>
                    </a:lnTo>
                    <a:lnTo>
                      <a:pt x="67093" y="18367"/>
                    </a:lnTo>
                    <a:lnTo>
                      <a:pt x="62293" y="19026"/>
                    </a:lnTo>
                    <a:lnTo>
                      <a:pt x="58346" y="19686"/>
                    </a:lnTo>
                    <a:lnTo>
                      <a:pt x="49493" y="21852"/>
                    </a:lnTo>
                    <a:lnTo>
                      <a:pt x="42346" y="25431"/>
                    </a:lnTo>
                    <a:lnTo>
                      <a:pt x="35946" y="30329"/>
                    </a:lnTo>
                    <a:lnTo>
                      <a:pt x="31146" y="36640"/>
                    </a:lnTo>
                    <a:lnTo>
                      <a:pt x="27200" y="43704"/>
                    </a:lnTo>
                    <a:lnTo>
                      <a:pt x="24853" y="51428"/>
                    </a:lnTo>
                    <a:lnTo>
                      <a:pt x="24000" y="59246"/>
                    </a:lnTo>
                    <a:lnTo>
                      <a:pt x="24000" y="59905"/>
                    </a:lnTo>
                    <a:lnTo>
                      <a:pt x="24000" y="59905"/>
                    </a:lnTo>
                    <a:lnTo>
                      <a:pt x="24853" y="67723"/>
                    </a:lnTo>
                    <a:lnTo>
                      <a:pt x="27200" y="75447"/>
                    </a:lnTo>
                    <a:lnTo>
                      <a:pt x="31146" y="82511"/>
                    </a:lnTo>
                    <a:lnTo>
                      <a:pt x="35946" y="88916"/>
                    </a:lnTo>
                    <a:lnTo>
                      <a:pt x="42346" y="93814"/>
                    </a:lnTo>
                    <a:lnTo>
                      <a:pt x="49493" y="97394"/>
                    </a:lnTo>
                    <a:lnTo>
                      <a:pt x="58346" y="100125"/>
                    </a:lnTo>
                    <a:lnTo>
                      <a:pt x="62293" y="100879"/>
                    </a:lnTo>
                    <a:lnTo>
                      <a:pt x="67093" y="100879"/>
                    </a:lnTo>
                    <a:lnTo>
                      <a:pt x="67093" y="100879"/>
                    </a:lnTo>
                    <a:lnTo>
                      <a:pt x="72746" y="100879"/>
                    </a:lnTo>
                    <a:lnTo>
                      <a:pt x="78293" y="100125"/>
                    </a:lnTo>
                    <a:lnTo>
                      <a:pt x="83093" y="98712"/>
                    </a:lnTo>
                    <a:lnTo>
                      <a:pt x="87893" y="96640"/>
                    </a:lnTo>
                    <a:lnTo>
                      <a:pt x="91946" y="94474"/>
                    </a:lnTo>
                    <a:lnTo>
                      <a:pt x="96746" y="92401"/>
                    </a:lnTo>
                    <a:lnTo>
                      <a:pt x="104640" y="86091"/>
                    </a:lnTo>
                    <a:lnTo>
                      <a:pt x="119893" y="99466"/>
                    </a:lnTo>
                    <a:lnTo>
                      <a:pt x="119893" y="99466"/>
                    </a:lnTo>
                    <a:lnTo>
                      <a:pt x="114240" y="103704"/>
                    </a:lnTo>
                    <a:lnTo>
                      <a:pt x="108693" y="107943"/>
                    </a:lnTo>
                    <a:lnTo>
                      <a:pt x="103040" y="111428"/>
                    </a:lnTo>
                    <a:lnTo>
                      <a:pt x="96746" y="114254"/>
                    </a:lnTo>
                    <a:lnTo>
                      <a:pt x="90240" y="116420"/>
                    </a:lnTo>
                    <a:lnTo>
                      <a:pt x="83093" y="118492"/>
                    </a:lnTo>
                    <a:lnTo>
                      <a:pt x="75200" y="119152"/>
                    </a:lnTo>
                    <a:lnTo>
                      <a:pt x="66240" y="119905"/>
                    </a:lnTo>
                    <a:lnTo>
                      <a:pt x="66240" y="119905"/>
                    </a:lnTo>
                    <a:lnTo>
                      <a:pt x="59093" y="119152"/>
                    </a:lnTo>
                    <a:lnTo>
                      <a:pt x="52800" y="118492"/>
                    </a:lnTo>
                    <a:lnTo>
                      <a:pt x="46400" y="117080"/>
                    </a:lnTo>
                    <a:lnTo>
                      <a:pt x="39893" y="114913"/>
                    </a:lnTo>
                    <a:lnTo>
                      <a:pt x="34453" y="112182"/>
                    </a:lnTo>
                    <a:lnTo>
                      <a:pt x="28800" y="109356"/>
                    </a:lnTo>
                    <a:lnTo>
                      <a:pt x="23146" y="105871"/>
                    </a:lnTo>
                    <a:lnTo>
                      <a:pt x="19200" y="102197"/>
                    </a:lnTo>
                    <a:lnTo>
                      <a:pt x="14400" y="97959"/>
                    </a:lnTo>
                    <a:lnTo>
                      <a:pt x="11200" y="93814"/>
                    </a:lnTo>
                    <a:lnTo>
                      <a:pt x="8000" y="88916"/>
                    </a:lnTo>
                    <a:lnTo>
                      <a:pt x="4800" y="83171"/>
                    </a:lnTo>
                    <a:lnTo>
                      <a:pt x="2453" y="78273"/>
                    </a:lnTo>
                    <a:lnTo>
                      <a:pt x="853" y="71962"/>
                    </a:lnTo>
                    <a:lnTo>
                      <a:pt x="0" y="66216"/>
                    </a:lnTo>
                    <a:lnTo>
                      <a:pt x="0" y="59905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" name="Shape 56">
                <a:extLst>
                  <a:ext uri="{FF2B5EF4-FFF2-40B4-BE49-F238E27FC236}">
                    <a16:creationId xmlns:a16="http://schemas.microsoft.com/office/drawing/2014/main" id="{94372D17-CAE4-4905-A947-1F27272866FA}"/>
                  </a:ext>
                </a:extLst>
              </p:cNvPr>
              <p:cNvSpPr/>
              <p:nvPr/>
            </p:nvSpPr>
            <p:spPr>
              <a:xfrm>
                <a:off x="5959475" y="7088188"/>
                <a:ext cx="461962" cy="4587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59905"/>
                    </a:moveTo>
                    <a:lnTo>
                      <a:pt x="0" y="59905"/>
                    </a:lnTo>
                    <a:lnTo>
                      <a:pt x="0" y="59905"/>
                    </a:lnTo>
                    <a:lnTo>
                      <a:pt x="0" y="53594"/>
                    </a:lnTo>
                    <a:lnTo>
                      <a:pt x="1497" y="47943"/>
                    </a:lnTo>
                    <a:lnTo>
                      <a:pt x="2808" y="42291"/>
                    </a:lnTo>
                    <a:lnTo>
                      <a:pt x="4212" y="36640"/>
                    </a:lnTo>
                    <a:lnTo>
                      <a:pt x="7020" y="31742"/>
                    </a:lnTo>
                    <a:lnTo>
                      <a:pt x="9828" y="26750"/>
                    </a:lnTo>
                    <a:lnTo>
                      <a:pt x="13385" y="21852"/>
                    </a:lnTo>
                    <a:lnTo>
                      <a:pt x="16848" y="17613"/>
                    </a:lnTo>
                    <a:lnTo>
                      <a:pt x="21060" y="14128"/>
                    </a:lnTo>
                    <a:lnTo>
                      <a:pt x="25928" y="10549"/>
                    </a:lnTo>
                    <a:lnTo>
                      <a:pt x="30889" y="6970"/>
                    </a:lnTo>
                    <a:lnTo>
                      <a:pt x="35756" y="4897"/>
                    </a:lnTo>
                    <a:lnTo>
                      <a:pt x="41372" y="2731"/>
                    </a:lnTo>
                    <a:lnTo>
                      <a:pt x="47737" y="1412"/>
                    </a:lnTo>
                    <a:lnTo>
                      <a:pt x="54009" y="0"/>
                    </a:lnTo>
                    <a:lnTo>
                      <a:pt x="60374" y="0"/>
                    </a:lnTo>
                    <a:lnTo>
                      <a:pt x="60374" y="0"/>
                    </a:lnTo>
                    <a:lnTo>
                      <a:pt x="66645" y="0"/>
                    </a:lnTo>
                    <a:lnTo>
                      <a:pt x="73010" y="1412"/>
                    </a:lnTo>
                    <a:lnTo>
                      <a:pt x="79282" y="2731"/>
                    </a:lnTo>
                    <a:lnTo>
                      <a:pt x="84804" y="4897"/>
                    </a:lnTo>
                    <a:lnTo>
                      <a:pt x="89765" y="6970"/>
                    </a:lnTo>
                    <a:lnTo>
                      <a:pt x="94633" y="10549"/>
                    </a:lnTo>
                    <a:lnTo>
                      <a:pt x="99594" y="13375"/>
                    </a:lnTo>
                    <a:lnTo>
                      <a:pt x="103806" y="17613"/>
                    </a:lnTo>
                    <a:lnTo>
                      <a:pt x="107269" y="21852"/>
                    </a:lnTo>
                    <a:lnTo>
                      <a:pt x="110826" y="26091"/>
                    </a:lnTo>
                    <a:lnTo>
                      <a:pt x="113541" y="30989"/>
                    </a:lnTo>
                    <a:lnTo>
                      <a:pt x="115694" y="36640"/>
                    </a:lnTo>
                    <a:lnTo>
                      <a:pt x="117753" y="41632"/>
                    </a:lnTo>
                    <a:lnTo>
                      <a:pt x="119251" y="47189"/>
                    </a:lnTo>
                    <a:lnTo>
                      <a:pt x="119906" y="53594"/>
                    </a:lnTo>
                    <a:lnTo>
                      <a:pt x="119906" y="59246"/>
                    </a:lnTo>
                    <a:lnTo>
                      <a:pt x="119906" y="59905"/>
                    </a:lnTo>
                    <a:lnTo>
                      <a:pt x="119906" y="59905"/>
                    </a:lnTo>
                    <a:lnTo>
                      <a:pt x="119906" y="65651"/>
                    </a:lnTo>
                    <a:lnTo>
                      <a:pt x="119251" y="71962"/>
                    </a:lnTo>
                    <a:lnTo>
                      <a:pt x="117753" y="77613"/>
                    </a:lnTo>
                    <a:lnTo>
                      <a:pt x="115694" y="82511"/>
                    </a:lnTo>
                    <a:lnTo>
                      <a:pt x="113541" y="88163"/>
                    </a:lnTo>
                    <a:lnTo>
                      <a:pt x="110826" y="93155"/>
                    </a:lnTo>
                    <a:lnTo>
                      <a:pt x="107269" y="97394"/>
                    </a:lnTo>
                    <a:lnTo>
                      <a:pt x="103057" y="101632"/>
                    </a:lnTo>
                    <a:lnTo>
                      <a:pt x="98845" y="105871"/>
                    </a:lnTo>
                    <a:lnTo>
                      <a:pt x="94633" y="109356"/>
                    </a:lnTo>
                    <a:lnTo>
                      <a:pt x="89765" y="112182"/>
                    </a:lnTo>
                    <a:lnTo>
                      <a:pt x="84149" y="114913"/>
                    </a:lnTo>
                    <a:lnTo>
                      <a:pt x="78533" y="117080"/>
                    </a:lnTo>
                    <a:lnTo>
                      <a:pt x="73010" y="118492"/>
                    </a:lnTo>
                    <a:lnTo>
                      <a:pt x="66645" y="119152"/>
                    </a:lnTo>
                    <a:lnTo>
                      <a:pt x="60374" y="119905"/>
                    </a:lnTo>
                    <a:lnTo>
                      <a:pt x="60374" y="119905"/>
                    </a:lnTo>
                    <a:lnTo>
                      <a:pt x="53260" y="119152"/>
                    </a:lnTo>
                    <a:lnTo>
                      <a:pt x="46989" y="118492"/>
                    </a:lnTo>
                    <a:lnTo>
                      <a:pt x="41372" y="117080"/>
                    </a:lnTo>
                    <a:lnTo>
                      <a:pt x="35756" y="114913"/>
                    </a:lnTo>
                    <a:lnTo>
                      <a:pt x="30140" y="112182"/>
                    </a:lnTo>
                    <a:lnTo>
                      <a:pt x="25273" y="109356"/>
                    </a:lnTo>
                    <a:lnTo>
                      <a:pt x="21060" y="105871"/>
                    </a:lnTo>
                    <a:lnTo>
                      <a:pt x="16848" y="102197"/>
                    </a:lnTo>
                    <a:lnTo>
                      <a:pt x="13385" y="97959"/>
                    </a:lnTo>
                    <a:lnTo>
                      <a:pt x="9828" y="93155"/>
                    </a:lnTo>
                    <a:lnTo>
                      <a:pt x="7020" y="88163"/>
                    </a:lnTo>
                    <a:lnTo>
                      <a:pt x="4212" y="83171"/>
                    </a:lnTo>
                    <a:lnTo>
                      <a:pt x="2808" y="77613"/>
                    </a:lnTo>
                    <a:lnTo>
                      <a:pt x="1497" y="71962"/>
                    </a:lnTo>
                    <a:lnTo>
                      <a:pt x="0" y="66216"/>
                    </a:lnTo>
                    <a:lnTo>
                      <a:pt x="0" y="59905"/>
                    </a:lnTo>
                    <a:close/>
                    <a:moveTo>
                      <a:pt x="98845" y="59905"/>
                    </a:moveTo>
                    <a:lnTo>
                      <a:pt x="98845" y="59905"/>
                    </a:lnTo>
                    <a:lnTo>
                      <a:pt x="98845" y="59905"/>
                    </a:lnTo>
                    <a:lnTo>
                      <a:pt x="98190" y="51428"/>
                    </a:lnTo>
                    <a:lnTo>
                      <a:pt x="96131" y="43704"/>
                    </a:lnTo>
                    <a:lnTo>
                      <a:pt x="92574" y="36640"/>
                    </a:lnTo>
                    <a:lnTo>
                      <a:pt x="88361" y="30989"/>
                    </a:lnTo>
                    <a:lnTo>
                      <a:pt x="81996" y="26091"/>
                    </a:lnTo>
                    <a:lnTo>
                      <a:pt x="75725" y="21852"/>
                    </a:lnTo>
                    <a:lnTo>
                      <a:pt x="68049" y="19686"/>
                    </a:lnTo>
                    <a:lnTo>
                      <a:pt x="64586" y="19026"/>
                    </a:lnTo>
                    <a:lnTo>
                      <a:pt x="60374" y="18367"/>
                    </a:lnTo>
                    <a:lnTo>
                      <a:pt x="60374" y="18367"/>
                    </a:lnTo>
                    <a:lnTo>
                      <a:pt x="56162" y="19026"/>
                    </a:lnTo>
                    <a:lnTo>
                      <a:pt x="51950" y="19686"/>
                    </a:lnTo>
                    <a:lnTo>
                      <a:pt x="44180" y="21852"/>
                    </a:lnTo>
                    <a:lnTo>
                      <a:pt x="37815" y="25431"/>
                    </a:lnTo>
                    <a:lnTo>
                      <a:pt x="32293" y="30329"/>
                    </a:lnTo>
                    <a:lnTo>
                      <a:pt x="27332" y="36640"/>
                    </a:lnTo>
                    <a:lnTo>
                      <a:pt x="23868" y="43704"/>
                    </a:lnTo>
                    <a:lnTo>
                      <a:pt x="21716" y="51428"/>
                    </a:lnTo>
                    <a:lnTo>
                      <a:pt x="21060" y="59246"/>
                    </a:lnTo>
                    <a:lnTo>
                      <a:pt x="21060" y="59905"/>
                    </a:lnTo>
                    <a:lnTo>
                      <a:pt x="21060" y="59905"/>
                    </a:lnTo>
                    <a:lnTo>
                      <a:pt x="21716" y="67723"/>
                    </a:lnTo>
                    <a:lnTo>
                      <a:pt x="23868" y="75447"/>
                    </a:lnTo>
                    <a:lnTo>
                      <a:pt x="27332" y="82511"/>
                    </a:lnTo>
                    <a:lnTo>
                      <a:pt x="32293" y="88916"/>
                    </a:lnTo>
                    <a:lnTo>
                      <a:pt x="37815" y="93814"/>
                    </a:lnTo>
                    <a:lnTo>
                      <a:pt x="44929" y="97394"/>
                    </a:lnTo>
                    <a:lnTo>
                      <a:pt x="51950" y="100125"/>
                    </a:lnTo>
                    <a:lnTo>
                      <a:pt x="56162" y="100879"/>
                    </a:lnTo>
                    <a:lnTo>
                      <a:pt x="60374" y="100879"/>
                    </a:lnTo>
                    <a:lnTo>
                      <a:pt x="60374" y="100879"/>
                    </a:lnTo>
                    <a:lnTo>
                      <a:pt x="64586" y="100879"/>
                    </a:lnTo>
                    <a:lnTo>
                      <a:pt x="68798" y="100125"/>
                    </a:lnTo>
                    <a:lnTo>
                      <a:pt x="75725" y="97959"/>
                    </a:lnTo>
                    <a:lnTo>
                      <a:pt x="82745" y="93814"/>
                    </a:lnTo>
                    <a:lnTo>
                      <a:pt x="88361" y="88916"/>
                    </a:lnTo>
                    <a:lnTo>
                      <a:pt x="92574" y="83171"/>
                    </a:lnTo>
                    <a:lnTo>
                      <a:pt x="96131" y="76200"/>
                    </a:lnTo>
                    <a:lnTo>
                      <a:pt x="98190" y="68383"/>
                    </a:lnTo>
                    <a:lnTo>
                      <a:pt x="98845" y="59905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" name="Shape 57">
                <a:extLst>
                  <a:ext uri="{FF2B5EF4-FFF2-40B4-BE49-F238E27FC236}">
                    <a16:creationId xmlns:a16="http://schemas.microsoft.com/office/drawing/2014/main" id="{6EA3B575-366D-47F4-9C3C-488F8035E36E}"/>
                  </a:ext>
                </a:extLst>
              </p:cNvPr>
              <p:cNvSpPr/>
              <p:nvPr/>
            </p:nvSpPr>
            <p:spPr>
              <a:xfrm>
                <a:off x="6542087" y="7096125"/>
                <a:ext cx="434974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3065" y="0"/>
                    </a:lnTo>
                    <a:lnTo>
                      <a:pt x="60248" y="56240"/>
                    </a:lnTo>
                    <a:lnTo>
                      <a:pt x="96835" y="0"/>
                    </a:lnTo>
                    <a:lnTo>
                      <a:pt x="119900" y="0"/>
                    </a:lnTo>
                    <a:lnTo>
                      <a:pt x="119900" y="119902"/>
                    </a:lnTo>
                    <a:lnTo>
                      <a:pt x="98227" y="119902"/>
                    </a:lnTo>
                    <a:lnTo>
                      <a:pt x="98227" y="33490"/>
                    </a:lnTo>
                    <a:lnTo>
                      <a:pt x="60248" y="89926"/>
                    </a:lnTo>
                    <a:lnTo>
                      <a:pt x="59552" y="89926"/>
                    </a:lnTo>
                    <a:lnTo>
                      <a:pt x="20878" y="34271"/>
                    </a:lnTo>
                    <a:lnTo>
                      <a:pt x="20878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" name="Shape 58">
                <a:extLst>
                  <a:ext uri="{FF2B5EF4-FFF2-40B4-BE49-F238E27FC236}">
                    <a16:creationId xmlns:a16="http://schemas.microsoft.com/office/drawing/2014/main" id="{8C64A2AC-6874-47C6-B0BC-F74E7B90F2D9}"/>
                  </a:ext>
                </a:extLst>
              </p:cNvPr>
              <p:cNvSpPr/>
              <p:nvPr/>
            </p:nvSpPr>
            <p:spPr>
              <a:xfrm>
                <a:off x="7118350" y="7096125"/>
                <a:ext cx="342899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1260" y="0"/>
                    </a:lnTo>
                    <a:lnTo>
                      <a:pt x="61260" y="0"/>
                    </a:lnTo>
                    <a:lnTo>
                      <a:pt x="73613" y="585"/>
                    </a:lnTo>
                    <a:lnTo>
                      <a:pt x="84957" y="2831"/>
                    </a:lnTo>
                    <a:lnTo>
                      <a:pt x="95294" y="5760"/>
                    </a:lnTo>
                    <a:lnTo>
                      <a:pt x="103739" y="10935"/>
                    </a:lnTo>
                    <a:lnTo>
                      <a:pt x="110420" y="16794"/>
                    </a:lnTo>
                    <a:lnTo>
                      <a:pt x="115084" y="23336"/>
                    </a:lnTo>
                    <a:lnTo>
                      <a:pt x="118865" y="31342"/>
                    </a:lnTo>
                    <a:lnTo>
                      <a:pt x="119873" y="40130"/>
                    </a:lnTo>
                    <a:lnTo>
                      <a:pt x="119873" y="40130"/>
                    </a:lnTo>
                    <a:lnTo>
                      <a:pt x="119873" y="40130"/>
                    </a:lnTo>
                    <a:lnTo>
                      <a:pt x="118865" y="45305"/>
                    </a:lnTo>
                    <a:lnTo>
                      <a:pt x="117857" y="49698"/>
                    </a:lnTo>
                    <a:lnTo>
                      <a:pt x="116974" y="53995"/>
                    </a:lnTo>
                    <a:lnTo>
                      <a:pt x="115084" y="57705"/>
                    </a:lnTo>
                    <a:lnTo>
                      <a:pt x="112184" y="61415"/>
                    </a:lnTo>
                    <a:lnTo>
                      <a:pt x="109411" y="65028"/>
                    </a:lnTo>
                    <a:lnTo>
                      <a:pt x="105756" y="67957"/>
                    </a:lnTo>
                    <a:lnTo>
                      <a:pt x="101848" y="70789"/>
                    </a:lnTo>
                    <a:lnTo>
                      <a:pt x="92394" y="75183"/>
                    </a:lnTo>
                    <a:lnTo>
                      <a:pt x="82058" y="78209"/>
                    </a:lnTo>
                    <a:lnTo>
                      <a:pt x="69705" y="80358"/>
                    </a:lnTo>
                    <a:lnTo>
                      <a:pt x="57605" y="81139"/>
                    </a:lnTo>
                    <a:lnTo>
                      <a:pt x="27226" y="81139"/>
                    </a:lnTo>
                    <a:lnTo>
                      <a:pt x="27226" y="119902"/>
                    </a:lnTo>
                    <a:lnTo>
                      <a:pt x="0" y="119902"/>
                    </a:lnTo>
                    <a:lnTo>
                      <a:pt x="0" y="0"/>
                    </a:lnTo>
                    <a:close/>
                    <a:moveTo>
                      <a:pt x="58487" y="62099"/>
                    </a:moveTo>
                    <a:lnTo>
                      <a:pt x="58487" y="62099"/>
                    </a:lnTo>
                    <a:lnTo>
                      <a:pt x="66050" y="62099"/>
                    </a:lnTo>
                    <a:lnTo>
                      <a:pt x="72605" y="60634"/>
                    </a:lnTo>
                    <a:lnTo>
                      <a:pt x="78277" y="58388"/>
                    </a:lnTo>
                    <a:lnTo>
                      <a:pt x="83067" y="56240"/>
                    </a:lnTo>
                    <a:lnTo>
                      <a:pt x="86722" y="53311"/>
                    </a:lnTo>
                    <a:lnTo>
                      <a:pt x="89621" y="49698"/>
                    </a:lnTo>
                    <a:lnTo>
                      <a:pt x="91512" y="45305"/>
                    </a:lnTo>
                    <a:lnTo>
                      <a:pt x="92394" y="40911"/>
                    </a:lnTo>
                    <a:lnTo>
                      <a:pt x="92394" y="40130"/>
                    </a:lnTo>
                    <a:lnTo>
                      <a:pt x="92394" y="40130"/>
                    </a:lnTo>
                    <a:lnTo>
                      <a:pt x="91512" y="35736"/>
                    </a:lnTo>
                    <a:lnTo>
                      <a:pt x="89621" y="31342"/>
                    </a:lnTo>
                    <a:lnTo>
                      <a:pt x="86722" y="27729"/>
                    </a:lnTo>
                    <a:lnTo>
                      <a:pt x="83067" y="24117"/>
                    </a:lnTo>
                    <a:lnTo>
                      <a:pt x="78277" y="21871"/>
                    </a:lnTo>
                    <a:lnTo>
                      <a:pt x="72605" y="20406"/>
                    </a:lnTo>
                    <a:lnTo>
                      <a:pt x="66050" y="19723"/>
                    </a:lnTo>
                    <a:lnTo>
                      <a:pt x="58487" y="18942"/>
                    </a:lnTo>
                    <a:lnTo>
                      <a:pt x="27226" y="18942"/>
                    </a:lnTo>
                    <a:lnTo>
                      <a:pt x="27226" y="62099"/>
                    </a:lnTo>
                    <a:lnTo>
                      <a:pt x="58487" y="6209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" name="Shape 59">
                <a:extLst>
                  <a:ext uri="{FF2B5EF4-FFF2-40B4-BE49-F238E27FC236}">
                    <a16:creationId xmlns:a16="http://schemas.microsoft.com/office/drawing/2014/main" id="{A149864D-0263-41AF-9AEE-FF12BF4D755D}"/>
                  </a:ext>
                </a:extLst>
              </p:cNvPr>
              <p:cNvSpPr/>
              <p:nvPr/>
            </p:nvSpPr>
            <p:spPr>
              <a:xfrm>
                <a:off x="7488238" y="7094538"/>
                <a:ext cx="461961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1201" y="0"/>
                    </a:moveTo>
                    <a:lnTo>
                      <a:pt x="69453" y="0"/>
                    </a:lnTo>
                    <a:lnTo>
                      <a:pt x="119906" y="119902"/>
                    </a:lnTo>
                    <a:lnTo>
                      <a:pt x="98845" y="119902"/>
                    </a:lnTo>
                    <a:lnTo>
                      <a:pt x="86957" y="90800"/>
                    </a:lnTo>
                    <a:lnTo>
                      <a:pt x="33042" y="90800"/>
                    </a:lnTo>
                    <a:lnTo>
                      <a:pt x="21060" y="119902"/>
                    </a:lnTo>
                    <a:lnTo>
                      <a:pt x="0" y="119902"/>
                    </a:lnTo>
                    <a:lnTo>
                      <a:pt x="51201" y="0"/>
                    </a:lnTo>
                    <a:close/>
                    <a:moveTo>
                      <a:pt x="79937" y="72659"/>
                    </a:moveTo>
                    <a:lnTo>
                      <a:pt x="59625" y="24737"/>
                    </a:lnTo>
                    <a:lnTo>
                      <a:pt x="39968" y="72659"/>
                    </a:lnTo>
                    <a:lnTo>
                      <a:pt x="79937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" name="Shape 60">
                <a:extLst>
                  <a:ext uri="{FF2B5EF4-FFF2-40B4-BE49-F238E27FC236}">
                    <a16:creationId xmlns:a16="http://schemas.microsoft.com/office/drawing/2014/main" id="{2182AAA8-C930-4773-BE13-7AEE2B74040A}"/>
                  </a:ext>
                </a:extLst>
              </p:cNvPr>
              <p:cNvSpPr/>
              <p:nvPr/>
            </p:nvSpPr>
            <p:spPr>
              <a:xfrm>
                <a:off x="8045450" y="7096125"/>
                <a:ext cx="385762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2723" y="0"/>
                    </a:lnTo>
                    <a:lnTo>
                      <a:pt x="96492" y="82603"/>
                    </a:lnTo>
                    <a:lnTo>
                      <a:pt x="96492" y="0"/>
                    </a:lnTo>
                    <a:lnTo>
                      <a:pt x="119888" y="0"/>
                    </a:lnTo>
                    <a:lnTo>
                      <a:pt x="119888" y="119902"/>
                    </a:lnTo>
                    <a:lnTo>
                      <a:pt x="99738" y="119902"/>
                    </a:lnTo>
                    <a:lnTo>
                      <a:pt x="24402" y="34271"/>
                    </a:lnTo>
                    <a:lnTo>
                      <a:pt x="24402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" name="Shape 61">
                <a:extLst>
                  <a:ext uri="{FF2B5EF4-FFF2-40B4-BE49-F238E27FC236}">
                    <a16:creationId xmlns:a16="http://schemas.microsoft.com/office/drawing/2014/main" id="{6F6D81E3-E5B5-4246-BC53-BC5CD4A67ADB}"/>
                  </a:ext>
                </a:extLst>
              </p:cNvPr>
              <p:cNvSpPr/>
              <p:nvPr/>
            </p:nvSpPr>
            <p:spPr>
              <a:xfrm>
                <a:off x="8526463" y="7096125"/>
                <a:ext cx="428625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8926" y="72351"/>
                    </a:moveTo>
                    <a:lnTo>
                      <a:pt x="0" y="0"/>
                    </a:lnTo>
                    <a:lnTo>
                      <a:pt x="25570" y="0"/>
                    </a:lnTo>
                    <a:lnTo>
                      <a:pt x="59496" y="52628"/>
                    </a:lnTo>
                    <a:lnTo>
                      <a:pt x="94932" y="0"/>
                    </a:lnTo>
                    <a:lnTo>
                      <a:pt x="119899" y="0"/>
                    </a:lnTo>
                    <a:lnTo>
                      <a:pt x="70771" y="71570"/>
                    </a:lnTo>
                    <a:lnTo>
                      <a:pt x="70771" y="119902"/>
                    </a:lnTo>
                    <a:lnTo>
                      <a:pt x="48926" y="119902"/>
                    </a:lnTo>
                    <a:lnTo>
                      <a:pt x="48926" y="72351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438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5" r:id="rId26"/>
    <p:sldLayoutId id="2147483736" r:id="rId27"/>
    <p:sldLayoutId id="2147483737" r:id="rId28"/>
    <p:sldLayoutId id="2147483738" r:id="rId29"/>
    <p:sldLayoutId id="2147483739" r:id="rId30"/>
  </p:sldLayoutIdLst>
  <p:transition spd="med">
    <p:fade/>
  </p:transition>
  <p:hf sldNum="0" hdr="0" ftr="0"/>
  <p:txStyles>
    <p:titleStyle>
      <a:lvl1pPr algn="l" defTabSz="1219170" rtl="0" eaLnBrk="1" latinLnBrk="0" hangingPunct="1">
        <a:lnSpc>
          <a:spcPct val="95000"/>
        </a:lnSpc>
        <a:spcBef>
          <a:spcPct val="0"/>
        </a:spcBef>
        <a:buNone/>
        <a:defRPr sz="32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•"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585" indent="-304792" algn="l" defTabSz="1219170" rtl="0" eaLnBrk="1" latinLnBrk="0" hangingPunct="1">
        <a:lnSpc>
          <a:spcPct val="85000"/>
        </a:lnSpc>
        <a:spcBef>
          <a:spcPts val="267"/>
        </a:spcBef>
        <a:spcAft>
          <a:spcPts val="267"/>
        </a:spcAft>
        <a:buFont typeface="Arial" panose="020B0604020202020204" pitchFamily="34" charset="0"/>
        <a:buChar char="–"/>
        <a:defRPr sz="2133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38179" indent="-228594" algn="l" defTabSz="1219170" rtl="0" eaLnBrk="1" latinLnBrk="0" hangingPunct="1">
        <a:lnSpc>
          <a:spcPct val="85000"/>
        </a:lnSpc>
        <a:spcBef>
          <a:spcPts val="267"/>
        </a:spcBef>
        <a:spcAft>
          <a:spcPts val="267"/>
        </a:spcAft>
        <a:buFont typeface="Arial" panose="020B0604020202020204" pitchFamily="34" charset="0"/>
        <a:buChar char="-"/>
        <a:defRPr sz="18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21917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121917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95000"/>
        </a:lnSpc>
        <a:spcBef>
          <a:spcPts val="1333"/>
        </a:spcBef>
        <a:spcAft>
          <a:spcPts val="0"/>
        </a:spcAft>
        <a:buFont typeface="Arial" panose="020B0604020202020204" pitchFamily="34" charset="0"/>
        <a:buChar char="​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304792" indent="-304792" algn="l" defTabSz="1219170" rtl="0" eaLnBrk="1" latinLnBrk="0" hangingPunct="1">
        <a:lnSpc>
          <a:spcPct val="95000"/>
        </a:lnSpc>
        <a:spcBef>
          <a:spcPts val="267"/>
        </a:spcBef>
        <a:spcAft>
          <a:spcPts val="267"/>
        </a:spcAft>
        <a:buFont typeface="+mj-lt"/>
        <a:buAutoNum type="arabicPeriod"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ct val="95000"/>
        </a:lnSpc>
        <a:spcBef>
          <a:spcPts val="533"/>
        </a:spcBef>
        <a:spcAft>
          <a:spcPts val="533"/>
        </a:spcAft>
        <a:buFont typeface="Arial" panose="020B0604020202020204" pitchFamily="34" charset="0"/>
        <a:buChar char="​"/>
        <a:defRPr sz="1200" b="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4688"/>
            <a:ext cx="10972800" cy="45127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styles: Standard bullet</a:t>
            </a:r>
          </a:p>
          <a:p>
            <a:pPr lvl="1"/>
            <a:r>
              <a:rPr lang="en-US" dirty="0"/>
              <a:t>Second level: Sub bullet</a:t>
            </a:r>
          </a:p>
          <a:p>
            <a:pPr lvl="2"/>
            <a:r>
              <a:rPr lang="en-US" dirty="0"/>
              <a:t>Third level: Tertiary bullet</a:t>
            </a:r>
          </a:p>
          <a:p>
            <a:pPr lvl="3"/>
            <a:r>
              <a:rPr lang="en-US" dirty="0"/>
              <a:t>Fourth level: Body copy</a:t>
            </a:r>
          </a:p>
          <a:p>
            <a:pPr lvl="4"/>
            <a:r>
              <a:rPr lang="en-US" dirty="0"/>
              <a:t>Fifth level: Main Heading</a:t>
            </a:r>
          </a:p>
          <a:p>
            <a:pPr lvl="5"/>
            <a:r>
              <a:rPr lang="en-US" dirty="0"/>
              <a:t>Sixth level: Subheading</a:t>
            </a:r>
          </a:p>
          <a:p>
            <a:pPr lvl="6"/>
            <a:r>
              <a:rPr lang="en-US" dirty="0"/>
              <a:t>Seventh level: Tertiary heading</a:t>
            </a:r>
          </a:p>
          <a:p>
            <a:pPr lvl="7"/>
            <a:r>
              <a:rPr lang="en-US" dirty="0"/>
              <a:t>Eighth level: Numbered lists</a:t>
            </a:r>
          </a:p>
          <a:p>
            <a:pPr lvl="8"/>
            <a:r>
              <a:rPr lang="en-US" dirty="0"/>
              <a:t>Ninth level: Source</a:t>
            </a:r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04023" y="6557509"/>
            <a:ext cx="177934" cy="1743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33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1133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609600" y="426719"/>
            <a:ext cx="10972800" cy="9387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Shape 18">
            <a:extLst>
              <a:ext uri="{FF2B5EF4-FFF2-40B4-BE49-F238E27FC236}">
                <a16:creationId xmlns:a16="http://schemas.microsoft.com/office/drawing/2014/main" id="{64E96FF4-A3A9-4C02-911C-CFD222368950}"/>
              </a:ext>
            </a:extLst>
          </p:cNvPr>
          <p:cNvGrpSpPr/>
          <p:nvPr userDrawn="1"/>
        </p:nvGrpSpPr>
        <p:grpSpPr>
          <a:xfrm>
            <a:off x="106467" y="6010652"/>
            <a:ext cx="873856" cy="780294"/>
            <a:chOff x="3524826" y="1419471"/>
            <a:chExt cx="2119564" cy="1892624"/>
          </a:xfrm>
        </p:grpSpPr>
        <p:grpSp>
          <p:nvGrpSpPr>
            <p:cNvPr id="17" name="Shape 19">
              <a:extLst>
                <a:ext uri="{FF2B5EF4-FFF2-40B4-BE49-F238E27FC236}">
                  <a16:creationId xmlns:a16="http://schemas.microsoft.com/office/drawing/2014/main" id="{C375C8BF-EBC3-41E8-BE45-AF594CA63614}"/>
                </a:ext>
              </a:extLst>
            </p:cNvPr>
            <p:cNvGrpSpPr/>
            <p:nvPr/>
          </p:nvGrpSpPr>
          <p:grpSpPr>
            <a:xfrm>
              <a:off x="3742226" y="1967544"/>
              <a:ext cx="1618388" cy="359686"/>
              <a:chOff x="3742226" y="1967544"/>
              <a:chExt cx="1618388" cy="359686"/>
            </a:xfrm>
          </p:grpSpPr>
          <p:sp>
            <p:nvSpPr>
              <p:cNvPr id="55" name="Shape 20">
                <a:extLst>
                  <a:ext uri="{FF2B5EF4-FFF2-40B4-BE49-F238E27FC236}">
                    <a16:creationId xmlns:a16="http://schemas.microsoft.com/office/drawing/2014/main" id="{B56780BC-A845-4B23-805A-FDD6E3A10C8E}"/>
                  </a:ext>
                </a:extLst>
              </p:cNvPr>
              <p:cNvSpPr/>
              <p:nvPr/>
            </p:nvSpPr>
            <p:spPr>
              <a:xfrm>
                <a:off x="5060944" y="1967544"/>
                <a:ext cx="64782" cy="6478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833" y="0"/>
                    </a:moveTo>
                    <a:lnTo>
                      <a:pt x="59833" y="0"/>
                    </a:lnTo>
                    <a:lnTo>
                      <a:pt x="47333" y="1333"/>
                    </a:lnTo>
                    <a:lnTo>
                      <a:pt x="36166" y="3833"/>
                    </a:lnTo>
                    <a:lnTo>
                      <a:pt x="26166" y="10166"/>
                    </a:lnTo>
                    <a:lnTo>
                      <a:pt x="17333" y="17666"/>
                    </a:lnTo>
                    <a:lnTo>
                      <a:pt x="9833" y="26166"/>
                    </a:lnTo>
                    <a:lnTo>
                      <a:pt x="4833" y="36333"/>
                    </a:lnTo>
                    <a:lnTo>
                      <a:pt x="1000" y="47500"/>
                    </a:lnTo>
                    <a:lnTo>
                      <a:pt x="0" y="60000"/>
                    </a:lnTo>
                    <a:lnTo>
                      <a:pt x="0" y="60000"/>
                    </a:lnTo>
                    <a:lnTo>
                      <a:pt x="1000" y="72500"/>
                    </a:lnTo>
                    <a:lnTo>
                      <a:pt x="4833" y="83666"/>
                    </a:lnTo>
                    <a:lnTo>
                      <a:pt x="9833" y="93666"/>
                    </a:lnTo>
                    <a:lnTo>
                      <a:pt x="17333" y="102500"/>
                    </a:lnTo>
                    <a:lnTo>
                      <a:pt x="26166" y="109833"/>
                    </a:lnTo>
                    <a:lnTo>
                      <a:pt x="36166" y="115000"/>
                    </a:lnTo>
                    <a:lnTo>
                      <a:pt x="47333" y="118666"/>
                    </a:lnTo>
                    <a:lnTo>
                      <a:pt x="59833" y="119833"/>
                    </a:lnTo>
                    <a:lnTo>
                      <a:pt x="59833" y="119833"/>
                    </a:lnTo>
                    <a:lnTo>
                      <a:pt x="72166" y="118666"/>
                    </a:lnTo>
                    <a:lnTo>
                      <a:pt x="83500" y="115000"/>
                    </a:lnTo>
                    <a:lnTo>
                      <a:pt x="93500" y="109833"/>
                    </a:lnTo>
                    <a:lnTo>
                      <a:pt x="102166" y="102500"/>
                    </a:lnTo>
                    <a:lnTo>
                      <a:pt x="109666" y="93666"/>
                    </a:lnTo>
                    <a:lnTo>
                      <a:pt x="116000" y="83666"/>
                    </a:lnTo>
                    <a:lnTo>
                      <a:pt x="118500" y="72500"/>
                    </a:lnTo>
                    <a:lnTo>
                      <a:pt x="119833" y="60000"/>
                    </a:lnTo>
                    <a:lnTo>
                      <a:pt x="119833" y="60000"/>
                    </a:lnTo>
                    <a:lnTo>
                      <a:pt x="118500" y="47500"/>
                    </a:lnTo>
                    <a:lnTo>
                      <a:pt x="116000" y="36333"/>
                    </a:lnTo>
                    <a:lnTo>
                      <a:pt x="109666" y="26166"/>
                    </a:lnTo>
                    <a:lnTo>
                      <a:pt x="102166" y="17666"/>
                    </a:lnTo>
                    <a:lnTo>
                      <a:pt x="93500" y="10166"/>
                    </a:lnTo>
                    <a:lnTo>
                      <a:pt x="83500" y="3833"/>
                    </a:lnTo>
                    <a:lnTo>
                      <a:pt x="72166" y="1333"/>
                    </a:lnTo>
                    <a:lnTo>
                      <a:pt x="59833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6" name="Shape 21">
                <a:extLst>
                  <a:ext uri="{FF2B5EF4-FFF2-40B4-BE49-F238E27FC236}">
                    <a16:creationId xmlns:a16="http://schemas.microsoft.com/office/drawing/2014/main" id="{D944C3AA-1956-4703-B7F8-AA42ACAAFA97}"/>
                  </a:ext>
                </a:extLst>
              </p:cNvPr>
              <p:cNvSpPr/>
              <p:nvPr/>
            </p:nvSpPr>
            <p:spPr>
              <a:xfrm>
                <a:off x="3955257" y="2088367"/>
                <a:ext cx="187196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9585" y="51735"/>
                    </a:moveTo>
                    <a:lnTo>
                      <a:pt x="19893" y="51735"/>
                    </a:lnTo>
                    <a:lnTo>
                      <a:pt x="19893" y="0"/>
                    </a:lnTo>
                    <a:lnTo>
                      <a:pt x="0" y="0"/>
                    </a:lnTo>
                    <a:lnTo>
                      <a:pt x="0" y="119953"/>
                    </a:lnTo>
                    <a:lnTo>
                      <a:pt x="19893" y="119953"/>
                    </a:lnTo>
                    <a:lnTo>
                      <a:pt x="19893" y="67470"/>
                    </a:lnTo>
                    <a:lnTo>
                      <a:pt x="99585" y="67470"/>
                    </a:lnTo>
                    <a:lnTo>
                      <a:pt x="99585" y="119953"/>
                    </a:lnTo>
                    <a:lnTo>
                      <a:pt x="119942" y="119953"/>
                    </a:lnTo>
                    <a:lnTo>
                      <a:pt x="119942" y="0"/>
                    </a:lnTo>
                    <a:lnTo>
                      <a:pt x="99585" y="0"/>
                    </a:lnTo>
                    <a:lnTo>
                      <a:pt x="99585" y="5173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7" name="Shape 22">
                <a:extLst>
                  <a:ext uri="{FF2B5EF4-FFF2-40B4-BE49-F238E27FC236}">
                    <a16:creationId xmlns:a16="http://schemas.microsoft.com/office/drawing/2014/main" id="{7546C93D-677C-41E9-B581-9AF1EE596026}"/>
                  </a:ext>
                </a:extLst>
              </p:cNvPr>
              <p:cNvSpPr/>
              <p:nvPr/>
            </p:nvSpPr>
            <p:spPr>
              <a:xfrm>
                <a:off x="4210414" y="2088367"/>
                <a:ext cx="31795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53"/>
                    </a:moveTo>
                    <a:lnTo>
                      <a:pt x="119659" y="119953"/>
                    </a:lnTo>
                    <a:lnTo>
                      <a:pt x="119659" y="0"/>
                    </a:lnTo>
                    <a:lnTo>
                      <a:pt x="0" y="0"/>
                    </a:lnTo>
                    <a:lnTo>
                      <a:pt x="0" y="11995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8" name="Shape 23">
                <a:extLst>
                  <a:ext uri="{FF2B5EF4-FFF2-40B4-BE49-F238E27FC236}">
                    <a16:creationId xmlns:a16="http://schemas.microsoft.com/office/drawing/2014/main" id="{0E7CF016-4F4F-4658-9B4D-C07BBC44D5B8}"/>
                  </a:ext>
                </a:extLst>
              </p:cNvPr>
              <p:cNvSpPr/>
              <p:nvPr/>
            </p:nvSpPr>
            <p:spPr>
              <a:xfrm>
                <a:off x="4310173" y="2088367"/>
                <a:ext cx="196337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1009" y="90536"/>
                    </a:moveTo>
                    <a:lnTo>
                      <a:pt x="17339" y="0"/>
                    </a:lnTo>
                    <a:lnTo>
                      <a:pt x="0" y="0"/>
                    </a:lnTo>
                    <a:lnTo>
                      <a:pt x="0" y="119953"/>
                    </a:lnTo>
                    <a:lnTo>
                      <a:pt x="18550" y="119953"/>
                    </a:lnTo>
                    <a:lnTo>
                      <a:pt x="18550" y="27268"/>
                    </a:lnTo>
                    <a:lnTo>
                      <a:pt x="104256" y="119252"/>
                    </a:lnTo>
                    <a:lnTo>
                      <a:pt x="105137" y="119953"/>
                    </a:lnTo>
                    <a:lnTo>
                      <a:pt x="119944" y="119953"/>
                    </a:lnTo>
                    <a:lnTo>
                      <a:pt x="119944" y="0"/>
                    </a:lnTo>
                    <a:lnTo>
                      <a:pt x="101009" y="0"/>
                    </a:lnTo>
                    <a:lnTo>
                      <a:pt x="101009" y="905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9" name="Shape 24">
                <a:extLst>
                  <a:ext uri="{FF2B5EF4-FFF2-40B4-BE49-F238E27FC236}">
                    <a16:creationId xmlns:a16="http://schemas.microsoft.com/office/drawing/2014/main" id="{42453256-C394-4CCC-B94D-B1FF2FDB8176}"/>
                  </a:ext>
                </a:extLst>
              </p:cNvPr>
              <p:cNvSpPr/>
              <p:nvPr/>
            </p:nvSpPr>
            <p:spPr>
              <a:xfrm>
                <a:off x="4572882" y="2088367"/>
                <a:ext cx="201901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963" y="0"/>
                    </a:moveTo>
                    <a:lnTo>
                      <a:pt x="93041" y="0"/>
                    </a:lnTo>
                    <a:lnTo>
                      <a:pt x="18811" y="67470"/>
                    </a:lnTo>
                    <a:lnTo>
                      <a:pt x="18811" y="0"/>
                    </a:lnTo>
                    <a:lnTo>
                      <a:pt x="0" y="0"/>
                    </a:lnTo>
                    <a:lnTo>
                      <a:pt x="0" y="119953"/>
                    </a:lnTo>
                    <a:lnTo>
                      <a:pt x="18811" y="119953"/>
                    </a:lnTo>
                    <a:lnTo>
                      <a:pt x="18811" y="87782"/>
                    </a:lnTo>
                    <a:lnTo>
                      <a:pt x="45288" y="64342"/>
                    </a:lnTo>
                    <a:lnTo>
                      <a:pt x="96257" y="119953"/>
                    </a:lnTo>
                    <a:lnTo>
                      <a:pt x="119946" y="119953"/>
                    </a:lnTo>
                    <a:lnTo>
                      <a:pt x="58526" y="52809"/>
                    </a:lnTo>
                    <a:lnTo>
                      <a:pt x="117963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0" name="Shape 25">
                <a:extLst>
                  <a:ext uri="{FF2B5EF4-FFF2-40B4-BE49-F238E27FC236}">
                    <a16:creationId xmlns:a16="http://schemas.microsoft.com/office/drawing/2014/main" id="{4A4869E5-96F1-47C0-9655-49649E7B0C6B}"/>
                  </a:ext>
                </a:extLst>
              </p:cNvPr>
              <p:cNvSpPr/>
              <p:nvPr/>
            </p:nvSpPr>
            <p:spPr>
              <a:xfrm>
                <a:off x="4810951" y="2084791"/>
                <a:ext cx="201105" cy="238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8235" y="56923"/>
                    </a:moveTo>
                    <a:lnTo>
                      <a:pt x="98235" y="56923"/>
                    </a:lnTo>
                    <a:lnTo>
                      <a:pt x="101459" y="54570"/>
                    </a:lnTo>
                    <a:lnTo>
                      <a:pt x="104630" y="52217"/>
                    </a:lnTo>
                    <a:lnTo>
                      <a:pt x="107048" y="49185"/>
                    </a:lnTo>
                    <a:lnTo>
                      <a:pt x="109090" y="46470"/>
                    </a:lnTo>
                    <a:lnTo>
                      <a:pt x="110703" y="43076"/>
                    </a:lnTo>
                    <a:lnTo>
                      <a:pt x="111885" y="39638"/>
                    </a:lnTo>
                    <a:lnTo>
                      <a:pt x="112315" y="36289"/>
                    </a:lnTo>
                    <a:lnTo>
                      <a:pt x="112745" y="32533"/>
                    </a:lnTo>
                    <a:lnTo>
                      <a:pt x="112745" y="32217"/>
                    </a:lnTo>
                    <a:lnTo>
                      <a:pt x="112745" y="32217"/>
                    </a:lnTo>
                    <a:lnTo>
                      <a:pt x="112315" y="28823"/>
                    </a:lnTo>
                    <a:lnTo>
                      <a:pt x="111885" y="26108"/>
                    </a:lnTo>
                    <a:lnTo>
                      <a:pt x="111079" y="23076"/>
                    </a:lnTo>
                    <a:lnTo>
                      <a:pt x="110326" y="20361"/>
                    </a:lnTo>
                    <a:lnTo>
                      <a:pt x="108660" y="18009"/>
                    </a:lnTo>
                    <a:lnTo>
                      <a:pt x="107048" y="15610"/>
                    </a:lnTo>
                    <a:lnTo>
                      <a:pt x="104630" y="13212"/>
                    </a:lnTo>
                    <a:lnTo>
                      <a:pt x="102212" y="10859"/>
                    </a:lnTo>
                    <a:lnTo>
                      <a:pt x="102212" y="10859"/>
                    </a:lnTo>
                    <a:lnTo>
                      <a:pt x="99041" y="8506"/>
                    </a:lnTo>
                    <a:lnTo>
                      <a:pt x="94957" y="6108"/>
                    </a:lnTo>
                    <a:lnTo>
                      <a:pt x="90980" y="4434"/>
                    </a:lnTo>
                    <a:lnTo>
                      <a:pt x="86144" y="2760"/>
                    </a:lnTo>
                    <a:lnTo>
                      <a:pt x="81361" y="1402"/>
                    </a:lnTo>
                    <a:lnTo>
                      <a:pt x="76094" y="723"/>
                    </a:lnTo>
                    <a:lnTo>
                      <a:pt x="70452" y="0"/>
                    </a:lnTo>
                    <a:lnTo>
                      <a:pt x="64433" y="0"/>
                    </a:lnTo>
                    <a:lnTo>
                      <a:pt x="2042" y="0"/>
                    </a:lnTo>
                    <a:lnTo>
                      <a:pt x="0" y="0"/>
                    </a:lnTo>
                    <a:lnTo>
                      <a:pt x="0" y="1402"/>
                    </a:lnTo>
                    <a:lnTo>
                      <a:pt x="0" y="118280"/>
                    </a:lnTo>
                    <a:lnTo>
                      <a:pt x="0" y="119954"/>
                    </a:lnTo>
                    <a:lnTo>
                      <a:pt x="2042" y="119954"/>
                    </a:lnTo>
                    <a:lnTo>
                      <a:pt x="66421" y="119954"/>
                    </a:lnTo>
                    <a:lnTo>
                      <a:pt x="66421" y="119954"/>
                    </a:lnTo>
                    <a:lnTo>
                      <a:pt x="72440" y="119954"/>
                    </a:lnTo>
                    <a:lnTo>
                      <a:pt x="78513" y="119321"/>
                    </a:lnTo>
                    <a:lnTo>
                      <a:pt x="83725" y="118642"/>
                    </a:lnTo>
                    <a:lnTo>
                      <a:pt x="88938" y="117601"/>
                    </a:lnTo>
                    <a:lnTo>
                      <a:pt x="93775" y="116244"/>
                    </a:lnTo>
                    <a:lnTo>
                      <a:pt x="98235" y="114886"/>
                    </a:lnTo>
                    <a:lnTo>
                      <a:pt x="102212" y="112850"/>
                    </a:lnTo>
                    <a:lnTo>
                      <a:pt x="105866" y="110814"/>
                    </a:lnTo>
                    <a:lnTo>
                      <a:pt x="109090" y="108461"/>
                    </a:lnTo>
                    <a:lnTo>
                      <a:pt x="111885" y="105746"/>
                    </a:lnTo>
                    <a:lnTo>
                      <a:pt x="114303" y="103031"/>
                    </a:lnTo>
                    <a:lnTo>
                      <a:pt x="116345" y="100000"/>
                    </a:lnTo>
                    <a:lnTo>
                      <a:pt x="117904" y="96606"/>
                    </a:lnTo>
                    <a:lnTo>
                      <a:pt x="119140" y="93212"/>
                    </a:lnTo>
                    <a:lnTo>
                      <a:pt x="119946" y="89457"/>
                    </a:lnTo>
                    <a:lnTo>
                      <a:pt x="119946" y="85429"/>
                    </a:lnTo>
                    <a:lnTo>
                      <a:pt x="119946" y="85067"/>
                    </a:lnTo>
                    <a:lnTo>
                      <a:pt x="119946" y="85067"/>
                    </a:lnTo>
                    <a:lnTo>
                      <a:pt x="119946" y="80316"/>
                    </a:lnTo>
                    <a:lnTo>
                      <a:pt x="118763" y="76244"/>
                    </a:lnTo>
                    <a:lnTo>
                      <a:pt x="117151" y="72171"/>
                    </a:lnTo>
                    <a:lnTo>
                      <a:pt x="114733" y="68461"/>
                    </a:lnTo>
                    <a:lnTo>
                      <a:pt x="111509" y="65067"/>
                    </a:lnTo>
                    <a:lnTo>
                      <a:pt x="107908" y="62036"/>
                    </a:lnTo>
                    <a:lnTo>
                      <a:pt x="103448" y="59321"/>
                    </a:lnTo>
                    <a:lnTo>
                      <a:pt x="98235" y="56923"/>
                    </a:lnTo>
                    <a:close/>
                    <a:moveTo>
                      <a:pt x="31437" y="24389"/>
                    </a:moveTo>
                    <a:lnTo>
                      <a:pt x="61155" y="24389"/>
                    </a:lnTo>
                    <a:lnTo>
                      <a:pt x="61155" y="24389"/>
                    </a:lnTo>
                    <a:lnTo>
                      <a:pt x="64433" y="24389"/>
                    </a:lnTo>
                    <a:lnTo>
                      <a:pt x="67657" y="24751"/>
                    </a:lnTo>
                    <a:lnTo>
                      <a:pt x="70828" y="25429"/>
                    </a:lnTo>
                    <a:lnTo>
                      <a:pt x="74106" y="26108"/>
                    </a:lnTo>
                    <a:lnTo>
                      <a:pt x="76524" y="27828"/>
                    </a:lnTo>
                    <a:lnTo>
                      <a:pt x="77707" y="28461"/>
                    </a:lnTo>
                    <a:lnTo>
                      <a:pt x="78943" y="29502"/>
                    </a:lnTo>
                    <a:lnTo>
                      <a:pt x="79695" y="30859"/>
                    </a:lnTo>
                    <a:lnTo>
                      <a:pt x="80501" y="32217"/>
                    </a:lnTo>
                    <a:lnTo>
                      <a:pt x="80931" y="33574"/>
                    </a:lnTo>
                    <a:lnTo>
                      <a:pt x="80931" y="35294"/>
                    </a:lnTo>
                    <a:lnTo>
                      <a:pt x="80931" y="35610"/>
                    </a:lnTo>
                    <a:lnTo>
                      <a:pt x="80931" y="35610"/>
                    </a:lnTo>
                    <a:lnTo>
                      <a:pt x="80931" y="37285"/>
                    </a:lnTo>
                    <a:lnTo>
                      <a:pt x="80501" y="39004"/>
                    </a:lnTo>
                    <a:lnTo>
                      <a:pt x="79695" y="40361"/>
                    </a:lnTo>
                    <a:lnTo>
                      <a:pt x="78943" y="41674"/>
                    </a:lnTo>
                    <a:lnTo>
                      <a:pt x="78083" y="42714"/>
                    </a:lnTo>
                    <a:lnTo>
                      <a:pt x="76847" y="43710"/>
                    </a:lnTo>
                    <a:lnTo>
                      <a:pt x="74106" y="45429"/>
                    </a:lnTo>
                    <a:lnTo>
                      <a:pt x="70452" y="46470"/>
                    </a:lnTo>
                    <a:lnTo>
                      <a:pt x="67227" y="47149"/>
                    </a:lnTo>
                    <a:lnTo>
                      <a:pt x="63251" y="47466"/>
                    </a:lnTo>
                    <a:lnTo>
                      <a:pt x="59596" y="47782"/>
                    </a:lnTo>
                    <a:lnTo>
                      <a:pt x="31437" y="47782"/>
                    </a:lnTo>
                    <a:lnTo>
                      <a:pt x="31437" y="24389"/>
                    </a:lnTo>
                    <a:close/>
                    <a:moveTo>
                      <a:pt x="88562" y="83393"/>
                    </a:moveTo>
                    <a:lnTo>
                      <a:pt x="88562" y="83393"/>
                    </a:lnTo>
                    <a:lnTo>
                      <a:pt x="88132" y="85067"/>
                    </a:lnTo>
                    <a:lnTo>
                      <a:pt x="87756" y="86787"/>
                    </a:lnTo>
                    <a:lnTo>
                      <a:pt x="87380" y="88144"/>
                    </a:lnTo>
                    <a:lnTo>
                      <a:pt x="86520" y="89457"/>
                    </a:lnTo>
                    <a:lnTo>
                      <a:pt x="85338" y="90497"/>
                    </a:lnTo>
                    <a:lnTo>
                      <a:pt x="84102" y="91493"/>
                    </a:lnTo>
                    <a:lnTo>
                      <a:pt x="81361" y="93212"/>
                    </a:lnTo>
                    <a:lnTo>
                      <a:pt x="77707" y="94253"/>
                    </a:lnTo>
                    <a:lnTo>
                      <a:pt x="74106" y="94932"/>
                    </a:lnTo>
                    <a:lnTo>
                      <a:pt x="70452" y="95565"/>
                    </a:lnTo>
                    <a:lnTo>
                      <a:pt x="66421" y="95565"/>
                    </a:lnTo>
                    <a:lnTo>
                      <a:pt x="31437" y="95565"/>
                    </a:lnTo>
                    <a:lnTo>
                      <a:pt x="31437" y="71176"/>
                    </a:lnTo>
                    <a:lnTo>
                      <a:pt x="64809" y="71176"/>
                    </a:lnTo>
                    <a:lnTo>
                      <a:pt x="64809" y="71176"/>
                    </a:lnTo>
                    <a:lnTo>
                      <a:pt x="70452" y="71538"/>
                    </a:lnTo>
                    <a:lnTo>
                      <a:pt x="75288" y="71855"/>
                    </a:lnTo>
                    <a:lnTo>
                      <a:pt x="79265" y="72895"/>
                    </a:lnTo>
                    <a:lnTo>
                      <a:pt x="82543" y="74208"/>
                    </a:lnTo>
                    <a:lnTo>
                      <a:pt x="84961" y="75927"/>
                    </a:lnTo>
                    <a:lnTo>
                      <a:pt x="86950" y="77963"/>
                    </a:lnTo>
                    <a:lnTo>
                      <a:pt x="88132" y="80316"/>
                    </a:lnTo>
                    <a:lnTo>
                      <a:pt x="88562" y="83031"/>
                    </a:lnTo>
                    <a:lnTo>
                      <a:pt x="88562" y="833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1" name="Shape 26">
                <a:extLst>
                  <a:ext uri="{FF2B5EF4-FFF2-40B4-BE49-F238E27FC236}">
                    <a16:creationId xmlns:a16="http://schemas.microsoft.com/office/drawing/2014/main" id="{60ABBD87-7623-40F1-930B-970B11794688}"/>
                  </a:ext>
                </a:extLst>
              </p:cNvPr>
              <p:cNvSpPr/>
              <p:nvPr/>
            </p:nvSpPr>
            <p:spPr>
              <a:xfrm>
                <a:off x="5062930" y="2084791"/>
                <a:ext cx="52065" cy="23846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94" y="0"/>
                    </a:moveTo>
                    <a:lnTo>
                      <a:pt x="0" y="0"/>
                    </a:lnTo>
                    <a:lnTo>
                      <a:pt x="0" y="1724"/>
                    </a:lnTo>
                    <a:lnTo>
                      <a:pt x="0" y="118593"/>
                    </a:lnTo>
                    <a:lnTo>
                      <a:pt x="0" y="119954"/>
                    </a:lnTo>
                    <a:lnTo>
                      <a:pt x="7694" y="119954"/>
                    </a:lnTo>
                    <a:lnTo>
                      <a:pt x="113552" y="119954"/>
                    </a:lnTo>
                    <a:lnTo>
                      <a:pt x="119792" y="119954"/>
                    </a:lnTo>
                    <a:lnTo>
                      <a:pt x="119792" y="118593"/>
                    </a:lnTo>
                    <a:lnTo>
                      <a:pt x="119792" y="1724"/>
                    </a:lnTo>
                    <a:lnTo>
                      <a:pt x="119792" y="0"/>
                    </a:lnTo>
                    <a:lnTo>
                      <a:pt x="113552" y="0"/>
                    </a:lnTo>
                    <a:lnTo>
                      <a:pt x="7694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2" name="Shape 27">
                <a:extLst>
                  <a:ext uri="{FF2B5EF4-FFF2-40B4-BE49-F238E27FC236}">
                    <a16:creationId xmlns:a16="http://schemas.microsoft.com/office/drawing/2014/main" id="{ADB8AA12-28AE-4365-84EF-3544B84DC77E}"/>
                  </a:ext>
                </a:extLst>
              </p:cNvPr>
              <p:cNvSpPr/>
              <p:nvPr/>
            </p:nvSpPr>
            <p:spPr>
              <a:xfrm>
                <a:off x="3742226" y="2088367"/>
                <a:ext cx="175670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203" y="0"/>
                    </a:moveTo>
                    <a:lnTo>
                      <a:pt x="3203" y="0"/>
                    </a:lnTo>
                    <a:lnTo>
                      <a:pt x="0" y="15408"/>
                    </a:lnTo>
                    <a:lnTo>
                      <a:pt x="46570" y="15408"/>
                    </a:lnTo>
                    <a:lnTo>
                      <a:pt x="46570" y="119953"/>
                    </a:lnTo>
                    <a:lnTo>
                      <a:pt x="68254" y="119953"/>
                    </a:lnTo>
                    <a:lnTo>
                      <a:pt x="68254" y="15408"/>
                    </a:lnTo>
                    <a:lnTo>
                      <a:pt x="119938" y="15408"/>
                    </a:lnTo>
                    <a:lnTo>
                      <a:pt x="119938" y="0"/>
                    </a:lnTo>
                    <a:lnTo>
                      <a:pt x="3203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3" name="Shape 28">
                <a:extLst>
                  <a:ext uri="{FF2B5EF4-FFF2-40B4-BE49-F238E27FC236}">
                    <a16:creationId xmlns:a16="http://schemas.microsoft.com/office/drawing/2014/main" id="{206B260A-E789-4869-9197-5C9DEE7D4C08}"/>
                  </a:ext>
                </a:extLst>
              </p:cNvPr>
              <p:cNvSpPr/>
              <p:nvPr/>
            </p:nvSpPr>
            <p:spPr>
              <a:xfrm>
                <a:off x="5156726" y="2081610"/>
                <a:ext cx="203888" cy="24562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46" y="73487"/>
                    </a:moveTo>
                    <a:lnTo>
                      <a:pt x="119946" y="73487"/>
                    </a:lnTo>
                    <a:lnTo>
                      <a:pt x="119575" y="61958"/>
                    </a:lnTo>
                    <a:lnTo>
                      <a:pt x="119151" y="50429"/>
                    </a:lnTo>
                    <a:lnTo>
                      <a:pt x="69518" y="50429"/>
                    </a:lnTo>
                    <a:lnTo>
                      <a:pt x="67927" y="50429"/>
                    </a:lnTo>
                    <a:lnTo>
                      <a:pt x="67927" y="52057"/>
                    </a:lnTo>
                    <a:lnTo>
                      <a:pt x="67927" y="71815"/>
                    </a:lnTo>
                    <a:lnTo>
                      <a:pt x="67927" y="73179"/>
                    </a:lnTo>
                    <a:lnTo>
                      <a:pt x="69518" y="73179"/>
                    </a:lnTo>
                    <a:lnTo>
                      <a:pt x="101705" y="73179"/>
                    </a:lnTo>
                    <a:lnTo>
                      <a:pt x="101705" y="89328"/>
                    </a:lnTo>
                    <a:lnTo>
                      <a:pt x="101705" y="89328"/>
                    </a:lnTo>
                    <a:lnTo>
                      <a:pt x="98524" y="90957"/>
                    </a:lnTo>
                    <a:lnTo>
                      <a:pt x="95342" y="92277"/>
                    </a:lnTo>
                    <a:lnTo>
                      <a:pt x="92160" y="93597"/>
                    </a:lnTo>
                    <a:lnTo>
                      <a:pt x="88608" y="94565"/>
                    </a:lnTo>
                    <a:lnTo>
                      <a:pt x="84631" y="95269"/>
                    </a:lnTo>
                    <a:lnTo>
                      <a:pt x="81025" y="95929"/>
                    </a:lnTo>
                    <a:lnTo>
                      <a:pt x="77048" y="96237"/>
                    </a:lnTo>
                    <a:lnTo>
                      <a:pt x="73124" y="96237"/>
                    </a:lnTo>
                    <a:lnTo>
                      <a:pt x="73124" y="96237"/>
                    </a:lnTo>
                    <a:lnTo>
                      <a:pt x="68722" y="96237"/>
                    </a:lnTo>
                    <a:lnTo>
                      <a:pt x="64374" y="95577"/>
                    </a:lnTo>
                    <a:lnTo>
                      <a:pt x="60397" y="94565"/>
                    </a:lnTo>
                    <a:lnTo>
                      <a:pt x="56420" y="93597"/>
                    </a:lnTo>
                    <a:lnTo>
                      <a:pt x="52867" y="92277"/>
                    </a:lnTo>
                    <a:lnTo>
                      <a:pt x="49262" y="90297"/>
                    </a:lnTo>
                    <a:lnTo>
                      <a:pt x="46133" y="88316"/>
                    </a:lnTo>
                    <a:lnTo>
                      <a:pt x="43323" y="86028"/>
                    </a:lnTo>
                    <a:lnTo>
                      <a:pt x="40936" y="83696"/>
                    </a:lnTo>
                    <a:lnTo>
                      <a:pt x="38550" y="80748"/>
                    </a:lnTo>
                    <a:lnTo>
                      <a:pt x="36588" y="77755"/>
                    </a:lnTo>
                    <a:lnTo>
                      <a:pt x="34997" y="74499"/>
                    </a:lnTo>
                    <a:lnTo>
                      <a:pt x="33406" y="71199"/>
                    </a:lnTo>
                    <a:lnTo>
                      <a:pt x="32611" y="67546"/>
                    </a:lnTo>
                    <a:lnTo>
                      <a:pt x="31816" y="63938"/>
                    </a:lnTo>
                    <a:lnTo>
                      <a:pt x="31816" y="59977"/>
                    </a:lnTo>
                    <a:lnTo>
                      <a:pt x="31816" y="59669"/>
                    </a:lnTo>
                    <a:lnTo>
                      <a:pt x="31816" y="59669"/>
                    </a:lnTo>
                    <a:lnTo>
                      <a:pt x="31816" y="56017"/>
                    </a:lnTo>
                    <a:lnTo>
                      <a:pt x="32611" y="52409"/>
                    </a:lnTo>
                    <a:lnTo>
                      <a:pt x="33406" y="49108"/>
                    </a:lnTo>
                    <a:lnTo>
                      <a:pt x="34997" y="45808"/>
                    </a:lnTo>
                    <a:lnTo>
                      <a:pt x="36588" y="42508"/>
                    </a:lnTo>
                    <a:lnTo>
                      <a:pt x="38550" y="39559"/>
                    </a:lnTo>
                    <a:lnTo>
                      <a:pt x="40936" y="36919"/>
                    </a:lnTo>
                    <a:lnTo>
                      <a:pt x="43323" y="34279"/>
                    </a:lnTo>
                    <a:lnTo>
                      <a:pt x="46133" y="31991"/>
                    </a:lnTo>
                    <a:lnTo>
                      <a:pt x="49262" y="30011"/>
                    </a:lnTo>
                    <a:lnTo>
                      <a:pt x="52443" y="28030"/>
                    </a:lnTo>
                    <a:lnTo>
                      <a:pt x="55996" y="26710"/>
                    </a:lnTo>
                    <a:lnTo>
                      <a:pt x="59602" y="25346"/>
                    </a:lnTo>
                    <a:lnTo>
                      <a:pt x="63155" y="24378"/>
                    </a:lnTo>
                    <a:lnTo>
                      <a:pt x="67132" y="24070"/>
                    </a:lnTo>
                    <a:lnTo>
                      <a:pt x="71109" y="23718"/>
                    </a:lnTo>
                    <a:lnTo>
                      <a:pt x="71109" y="23718"/>
                    </a:lnTo>
                    <a:lnTo>
                      <a:pt x="76676" y="24070"/>
                    </a:lnTo>
                    <a:lnTo>
                      <a:pt x="81820" y="24378"/>
                    </a:lnTo>
                    <a:lnTo>
                      <a:pt x="86593" y="25346"/>
                    </a:lnTo>
                    <a:lnTo>
                      <a:pt x="90994" y="26710"/>
                    </a:lnTo>
                    <a:lnTo>
                      <a:pt x="94918" y="28338"/>
                    </a:lnTo>
                    <a:lnTo>
                      <a:pt x="98895" y="30319"/>
                    </a:lnTo>
                    <a:lnTo>
                      <a:pt x="102501" y="32299"/>
                    </a:lnTo>
                    <a:lnTo>
                      <a:pt x="106053" y="34939"/>
                    </a:lnTo>
                    <a:lnTo>
                      <a:pt x="107220" y="35951"/>
                    </a:lnTo>
                    <a:lnTo>
                      <a:pt x="108864" y="36919"/>
                    </a:lnTo>
                    <a:lnTo>
                      <a:pt x="110030" y="35599"/>
                    </a:lnTo>
                    <a:lnTo>
                      <a:pt x="116765" y="28690"/>
                    </a:lnTo>
                    <a:lnTo>
                      <a:pt x="116765" y="28690"/>
                    </a:lnTo>
                    <a:lnTo>
                      <a:pt x="115174" y="18437"/>
                    </a:lnTo>
                    <a:lnTo>
                      <a:pt x="113636" y="8272"/>
                    </a:lnTo>
                    <a:lnTo>
                      <a:pt x="113636" y="8272"/>
                    </a:lnTo>
                    <a:lnTo>
                      <a:pt x="108864" y="6292"/>
                    </a:lnTo>
                    <a:lnTo>
                      <a:pt x="104091" y="4620"/>
                    </a:lnTo>
                    <a:lnTo>
                      <a:pt x="99319" y="2992"/>
                    </a:lnTo>
                    <a:lnTo>
                      <a:pt x="94547" y="1980"/>
                    </a:lnTo>
                    <a:lnTo>
                      <a:pt x="89350" y="1012"/>
                    </a:lnTo>
                    <a:lnTo>
                      <a:pt x="83835" y="352"/>
                    </a:lnTo>
                    <a:lnTo>
                      <a:pt x="78267" y="0"/>
                    </a:lnTo>
                    <a:lnTo>
                      <a:pt x="72328" y="0"/>
                    </a:lnTo>
                    <a:lnTo>
                      <a:pt x="72328" y="0"/>
                    </a:lnTo>
                    <a:lnTo>
                      <a:pt x="64745" y="352"/>
                    </a:lnTo>
                    <a:lnTo>
                      <a:pt x="57640" y="1012"/>
                    </a:lnTo>
                    <a:lnTo>
                      <a:pt x="50481" y="2640"/>
                    </a:lnTo>
                    <a:lnTo>
                      <a:pt x="43747" y="4620"/>
                    </a:lnTo>
                    <a:lnTo>
                      <a:pt x="37384" y="6908"/>
                    </a:lnTo>
                    <a:lnTo>
                      <a:pt x="31391" y="9900"/>
                    </a:lnTo>
                    <a:lnTo>
                      <a:pt x="25877" y="13509"/>
                    </a:lnTo>
                    <a:lnTo>
                      <a:pt x="21104" y="17469"/>
                    </a:lnTo>
                    <a:lnTo>
                      <a:pt x="16332" y="21430"/>
                    </a:lnTo>
                    <a:lnTo>
                      <a:pt x="12355" y="26050"/>
                    </a:lnTo>
                    <a:lnTo>
                      <a:pt x="8802" y="30979"/>
                    </a:lnTo>
                    <a:lnTo>
                      <a:pt x="5620" y="36259"/>
                    </a:lnTo>
                    <a:lnTo>
                      <a:pt x="3234" y="41848"/>
                    </a:lnTo>
                    <a:lnTo>
                      <a:pt x="1643" y="47788"/>
                    </a:lnTo>
                    <a:lnTo>
                      <a:pt x="424" y="53729"/>
                    </a:lnTo>
                    <a:lnTo>
                      <a:pt x="0" y="59977"/>
                    </a:lnTo>
                    <a:lnTo>
                      <a:pt x="0" y="60330"/>
                    </a:lnTo>
                    <a:lnTo>
                      <a:pt x="0" y="60330"/>
                    </a:lnTo>
                    <a:lnTo>
                      <a:pt x="424" y="66578"/>
                    </a:lnTo>
                    <a:lnTo>
                      <a:pt x="1219" y="72827"/>
                    </a:lnTo>
                    <a:lnTo>
                      <a:pt x="3234" y="78767"/>
                    </a:lnTo>
                    <a:lnTo>
                      <a:pt x="5196" y="84356"/>
                    </a:lnTo>
                    <a:lnTo>
                      <a:pt x="8378" y="89636"/>
                    </a:lnTo>
                    <a:lnTo>
                      <a:pt x="11559" y="94565"/>
                    </a:lnTo>
                    <a:lnTo>
                      <a:pt x="15908" y="99185"/>
                    </a:lnTo>
                    <a:lnTo>
                      <a:pt x="20256" y="103146"/>
                    </a:lnTo>
                    <a:lnTo>
                      <a:pt x="25452" y="107106"/>
                    </a:lnTo>
                    <a:lnTo>
                      <a:pt x="31020" y="110407"/>
                    </a:lnTo>
                    <a:lnTo>
                      <a:pt x="36959" y="113047"/>
                    </a:lnTo>
                    <a:lnTo>
                      <a:pt x="43323" y="115687"/>
                    </a:lnTo>
                    <a:lnTo>
                      <a:pt x="50057" y="117315"/>
                    </a:lnTo>
                    <a:lnTo>
                      <a:pt x="57216" y="118635"/>
                    </a:lnTo>
                    <a:lnTo>
                      <a:pt x="64745" y="119647"/>
                    </a:lnTo>
                    <a:lnTo>
                      <a:pt x="72328" y="119955"/>
                    </a:lnTo>
                    <a:lnTo>
                      <a:pt x="72328" y="119955"/>
                    </a:lnTo>
                    <a:lnTo>
                      <a:pt x="79434" y="119647"/>
                    </a:lnTo>
                    <a:lnTo>
                      <a:pt x="85797" y="118987"/>
                    </a:lnTo>
                    <a:lnTo>
                      <a:pt x="92160" y="117975"/>
                    </a:lnTo>
                    <a:lnTo>
                      <a:pt x="98152" y="116655"/>
                    </a:lnTo>
                    <a:lnTo>
                      <a:pt x="103667" y="115335"/>
                    </a:lnTo>
                    <a:lnTo>
                      <a:pt x="108864" y="113355"/>
                    </a:lnTo>
                    <a:lnTo>
                      <a:pt x="113636" y="111375"/>
                    </a:lnTo>
                    <a:lnTo>
                      <a:pt x="117984" y="109394"/>
                    </a:lnTo>
                    <a:lnTo>
                      <a:pt x="117984" y="109394"/>
                    </a:lnTo>
                    <a:lnTo>
                      <a:pt x="119575" y="91617"/>
                    </a:lnTo>
                    <a:lnTo>
                      <a:pt x="119575" y="82376"/>
                    </a:lnTo>
                    <a:lnTo>
                      <a:pt x="119946" y="7348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8" name="Shape 29">
              <a:extLst>
                <a:ext uri="{FF2B5EF4-FFF2-40B4-BE49-F238E27FC236}">
                  <a16:creationId xmlns:a16="http://schemas.microsoft.com/office/drawing/2014/main" id="{25F58E57-4A8C-43CC-B06E-A4F83B822B5A}"/>
                </a:ext>
              </a:extLst>
            </p:cNvPr>
            <p:cNvGrpSpPr/>
            <p:nvPr/>
          </p:nvGrpSpPr>
          <p:grpSpPr>
            <a:xfrm>
              <a:off x="3734676" y="1419471"/>
              <a:ext cx="1909714" cy="1625940"/>
              <a:chOff x="1638300" y="-12700"/>
              <a:chExt cx="7627938" cy="6494462"/>
            </a:xfrm>
          </p:grpSpPr>
          <p:sp>
            <p:nvSpPr>
              <p:cNvPr id="50" name="Shape 30">
                <a:extLst>
                  <a:ext uri="{FF2B5EF4-FFF2-40B4-BE49-F238E27FC236}">
                    <a16:creationId xmlns:a16="http://schemas.microsoft.com/office/drawing/2014/main" id="{50DBDDC1-5C88-4ACD-84DA-E503CF32C2E1}"/>
                  </a:ext>
                </a:extLst>
              </p:cNvPr>
              <p:cNvSpPr/>
              <p:nvPr/>
            </p:nvSpPr>
            <p:spPr>
              <a:xfrm>
                <a:off x="6134100" y="2825750"/>
                <a:ext cx="358775" cy="2111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79" y="58361"/>
                    </a:moveTo>
                    <a:lnTo>
                      <a:pt x="119879" y="56928"/>
                    </a:lnTo>
                    <a:lnTo>
                      <a:pt x="119879" y="56928"/>
                    </a:lnTo>
                    <a:lnTo>
                      <a:pt x="119037" y="44436"/>
                    </a:lnTo>
                    <a:lnTo>
                      <a:pt x="116389" y="32354"/>
                    </a:lnTo>
                    <a:lnTo>
                      <a:pt x="112657" y="23139"/>
                    </a:lnTo>
                    <a:lnTo>
                      <a:pt x="107241" y="15358"/>
                    </a:lnTo>
                    <a:lnTo>
                      <a:pt x="100140" y="9215"/>
                    </a:lnTo>
                    <a:lnTo>
                      <a:pt x="91955" y="4709"/>
                    </a:lnTo>
                    <a:lnTo>
                      <a:pt x="81965" y="1638"/>
                    </a:lnTo>
                    <a:lnTo>
                      <a:pt x="71133" y="0"/>
                    </a:lnTo>
                    <a:lnTo>
                      <a:pt x="0" y="0"/>
                    </a:lnTo>
                    <a:lnTo>
                      <a:pt x="0" y="119795"/>
                    </a:lnTo>
                    <a:lnTo>
                      <a:pt x="67642" y="119795"/>
                    </a:lnTo>
                    <a:lnTo>
                      <a:pt x="67642" y="119795"/>
                    </a:lnTo>
                    <a:lnTo>
                      <a:pt x="75827" y="119795"/>
                    </a:lnTo>
                    <a:lnTo>
                      <a:pt x="83891" y="118156"/>
                    </a:lnTo>
                    <a:lnTo>
                      <a:pt x="92798" y="115085"/>
                    </a:lnTo>
                    <a:lnTo>
                      <a:pt x="100982" y="108941"/>
                    </a:lnTo>
                    <a:lnTo>
                      <a:pt x="108204" y="101365"/>
                    </a:lnTo>
                    <a:lnTo>
                      <a:pt x="111695" y="96655"/>
                    </a:lnTo>
                    <a:lnTo>
                      <a:pt x="114463" y="90511"/>
                    </a:lnTo>
                    <a:lnTo>
                      <a:pt x="116389" y="84368"/>
                    </a:lnTo>
                    <a:lnTo>
                      <a:pt x="118074" y="76587"/>
                    </a:lnTo>
                    <a:lnTo>
                      <a:pt x="119037" y="67576"/>
                    </a:lnTo>
                    <a:lnTo>
                      <a:pt x="119879" y="5836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1" name="Shape 31">
                <a:extLst>
                  <a:ext uri="{FF2B5EF4-FFF2-40B4-BE49-F238E27FC236}">
                    <a16:creationId xmlns:a16="http://schemas.microsoft.com/office/drawing/2014/main" id="{1095C977-1ACF-4B12-804B-96138A2746B9}"/>
                  </a:ext>
                </a:extLst>
              </p:cNvPr>
              <p:cNvSpPr/>
              <p:nvPr/>
            </p:nvSpPr>
            <p:spPr>
              <a:xfrm>
                <a:off x="6134100" y="3200400"/>
                <a:ext cx="407987" cy="2158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9858" y="0"/>
                    </a:moveTo>
                    <a:lnTo>
                      <a:pt x="0" y="0"/>
                    </a:lnTo>
                    <a:lnTo>
                      <a:pt x="0" y="119800"/>
                    </a:lnTo>
                    <a:lnTo>
                      <a:pt x="73038" y="119800"/>
                    </a:lnTo>
                    <a:lnTo>
                      <a:pt x="73038" y="119800"/>
                    </a:lnTo>
                    <a:lnTo>
                      <a:pt x="80141" y="119800"/>
                    </a:lnTo>
                    <a:lnTo>
                      <a:pt x="88197" y="118202"/>
                    </a:lnTo>
                    <a:lnTo>
                      <a:pt x="96042" y="115207"/>
                    </a:lnTo>
                    <a:lnTo>
                      <a:pt x="103144" y="109217"/>
                    </a:lnTo>
                    <a:lnTo>
                      <a:pt x="109611" y="101830"/>
                    </a:lnTo>
                    <a:lnTo>
                      <a:pt x="112685" y="97237"/>
                    </a:lnTo>
                    <a:lnTo>
                      <a:pt x="115123" y="91247"/>
                    </a:lnTo>
                    <a:lnTo>
                      <a:pt x="117455" y="85257"/>
                    </a:lnTo>
                    <a:lnTo>
                      <a:pt x="119151" y="77870"/>
                    </a:lnTo>
                    <a:lnTo>
                      <a:pt x="119893" y="68885"/>
                    </a:lnTo>
                    <a:lnTo>
                      <a:pt x="119893" y="59900"/>
                    </a:lnTo>
                    <a:lnTo>
                      <a:pt x="119893" y="58302"/>
                    </a:lnTo>
                    <a:lnTo>
                      <a:pt x="119893" y="58302"/>
                    </a:lnTo>
                    <a:lnTo>
                      <a:pt x="119893" y="49517"/>
                    </a:lnTo>
                    <a:lnTo>
                      <a:pt x="119151" y="41930"/>
                    </a:lnTo>
                    <a:lnTo>
                      <a:pt x="117455" y="34542"/>
                    </a:lnTo>
                    <a:lnTo>
                      <a:pt x="115123" y="28352"/>
                    </a:lnTo>
                    <a:lnTo>
                      <a:pt x="112685" y="22562"/>
                    </a:lnTo>
                    <a:lnTo>
                      <a:pt x="110353" y="17970"/>
                    </a:lnTo>
                    <a:lnTo>
                      <a:pt x="103144" y="10382"/>
                    </a:lnTo>
                    <a:lnTo>
                      <a:pt x="96042" y="4592"/>
                    </a:lnTo>
                    <a:lnTo>
                      <a:pt x="87349" y="1597"/>
                    </a:lnTo>
                    <a:lnTo>
                      <a:pt x="78657" y="0"/>
                    </a:lnTo>
                    <a:lnTo>
                      <a:pt x="69858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2" name="Shape 32">
                <a:extLst>
                  <a:ext uri="{FF2B5EF4-FFF2-40B4-BE49-F238E27FC236}">
                    <a16:creationId xmlns:a16="http://schemas.microsoft.com/office/drawing/2014/main" id="{767C20D3-1F0C-4DDE-8673-56EC256116A6}"/>
                  </a:ext>
                </a:extLst>
              </p:cNvPr>
              <p:cNvSpPr/>
              <p:nvPr/>
            </p:nvSpPr>
            <p:spPr>
              <a:xfrm>
                <a:off x="7523163" y="2814638"/>
                <a:ext cx="604837" cy="6159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482" y="20011"/>
                    </a:moveTo>
                    <a:lnTo>
                      <a:pt x="103337" y="18466"/>
                    </a:lnTo>
                    <a:lnTo>
                      <a:pt x="103337" y="18466"/>
                    </a:lnTo>
                    <a:lnTo>
                      <a:pt x="98545" y="14183"/>
                    </a:lnTo>
                    <a:lnTo>
                      <a:pt x="93182" y="10532"/>
                    </a:lnTo>
                    <a:lnTo>
                      <a:pt x="88390" y="7864"/>
                    </a:lnTo>
                    <a:lnTo>
                      <a:pt x="82455" y="5266"/>
                    </a:lnTo>
                    <a:lnTo>
                      <a:pt x="76591" y="3159"/>
                    </a:lnTo>
                    <a:lnTo>
                      <a:pt x="70154" y="1614"/>
                    </a:lnTo>
                    <a:lnTo>
                      <a:pt x="63146" y="561"/>
                    </a:lnTo>
                    <a:lnTo>
                      <a:pt x="55137" y="0"/>
                    </a:lnTo>
                    <a:lnTo>
                      <a:pt x="55137" y="0"/>
                    </a:lnTo>
                    <a:lnTo>
                      <a:pt x="49773" y="561"/>
                    </a:lnTo>
                    <a:lnTo>
                      <a:pt x="43909" y="1614"/>
                    </a:lnTo>
                    <a:lnTo>
                      <a:pt x="39117" y="2668"/>
                    </a:lnTo>
                    <a:lnTo>
                      <a:pt x="33754" y="4704"/>
                    </a:lnTo>
                    <a:lnTo>
                      <a:pt x="28891" y="7372"/>
                    </a:lnTo>
                    <a:lnTo>
                      <a:pt x="24600" y="10532"/>
                    </a:lnTo>
                    <a:lnTo>
                      <a:pt x="20309" y="13692"/>
                    </a:lnTo>
                    <a:lnTo>
                      <a:pt x="16090" y="17343"/>
                    </a:lnTo>
                    <a:lnTo>
                      <a:pt x="12872" y="21626"/>
                    </a:lnTo>
                    <a:lnTo>
                      <a:pt x="9654" y="26331"/>
                    </a:lnTo>
                    <a:lnTo>
                      <a:pt x="6936" y="31035"/>
                    </a:lnTo>
                    <a:lnTo>
                      <a:pt x="4290" y="36301"/>
                    </a:lnTo>
                    <a:lnTo>
                      <a:pt x="2646" y="41568"/>
                    </a:lnTo>
                    <a:lnTo>
                      <a:pt x="1072" y="47325"/>
                    </a:lnTo>
                    <a:lnTo>
                      <a:pt x="572" y="53153"/>
                    </a:lnTo>
                    <a:lnTo>
                      <a:pt x="0" y="59473"/>
                    </a:lnTo>
                    <a:lnTo>
                      <a:pt x="0" y="59964"/>
                    </a:lnTo>
                    <a:lnTo>
                      <a:pt x="0" y="59964"/>
                    </a:lnTo>
                    <a:lnTo>
                      <a:pt x="572" y="66284"/>
                    </a:lnTo>
                    <a:lnTo>
                      <a:pt x="1072" y="72603"/>
                    </a:lnTo>
                    <a:lnTo>
                      <a:pt x="2646" y="78361"/>
                    </a:lnTo>
                    <a:lnTo>
                      <a:pt x="4290" y="84189"/>
                    </a:lnTo>
                    <a:lnTo>
                      <a:pt x="6436" y="89455"/>
                    </a:lnTo>
                    <a:lnTo>
                      <a:pt x="9654" y="94160"/>
                    </a:lnTo>
                    <a:lnTo>
                      <a:pt x="12872" y="98864"/>
                    </a:lnTo>
                    <a:lnTo>
                      <a:pt x="16090" y="103077"/>
                    </a:lnTo>
                    <a:lnTo>
                      <a:pt x="20309" y="106799"/>
                    </a:lnTo>
                    <a:lnTo>
                      <a:pt x="24600" y="109959"/>
                    </a:lnTo>
                    <a:lnTo>
                      <a:pt x="29463" y="113118"/>
                    </a:lnTo>
                    <a:lnTo>
                      <a:pt x="34755" y="115155"/>
                    </a:lnTo>
                    <a:lnTo>
                      <a:pt x="40190" y="117331"/>
                    </a:lnTo>
                    <a:lnTo>
                      <a:pt x="45482" y="118876"/>
                    </a:lnTo>
                    <a:lnTo>
                      <a:pt x="51918" y="119368"/>
                    </a:lnTo>
                    <a:lnTo>
                      <a:pt x="57854" y="119929"/>
                    </a:lnTo>
                    <a:lnTo>
                      <a:pt x="57854" y="119929"/>
                    </a:lnTo>
                    <a:lnTo>
                      <a:pt x="63718" y="119368"/>
                    </a:lnTo>
                    <a:lnTo>
                      <a:pt x="69082" y="118876"/>
                    </a:lnTo>
                    <a:lnTo>
                      <a:pt x="74445" y="117823"/>
                    </a:lnTo>
                    <a:lnTo>
                      <a:pt x="79737" y="116770"/>
                    </a:lnTo>
                    <a:lnTo>
                      <a:pt x="84600" y="115155"/>
                    </a:lnTo>
                    <a:lnTo>
                      <a:pt x="89392" y="113118"/>
                    </a:lnTo>
                    <a:lnTo>
                      <a:pt x="94255" y="110450"/>
                    </a:lnTo>
                    <a:lnTo>
                      <a:pt x="98545" y="107852"/>
                    </a:lnTo>
                    <a:lnTo>
                      <a:pt x="98545" y="79414"/>
                    </a:lnTo>
                    <a:lnTo>
                      <a:pt x="52491" y="79414"/>
                    </a:lnTo>
                    <a:lnTo>
                      <a:pt x="52491" y="46834"/>
                    </a:lnTo>
                    <a:lnTo>
                      <a:pt x="119928" y="46834"/>
                    </a:lnTo>
                    <a:lnTo>
                      <a:pt x="119928" y="46834"/>
                    </a:lnTo>
                    <a:lnTo>
                      <a:pt x="118355" y="26822"/>
                    </a:lnTo>
                    <a:lnTo>
                      <a:pt x="116710" y="7372"/>
                    </a:lnTo>
                    <a:lnTo>
                      <a:pt x="105482" y="2001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3" name="Shape 33">
                <a:extLst>
                  <a:ext uri="{FF2B5EF4-FFF2-40B4-BE49-F238E27FC236}">
                    <a16:creationId xmlns:a16="http://schemas.microsoft.com/office/drawing/2014/main" id="{79E20EBA-1FC0-4096-AE4B-1F3926679D60}"/>
                  </a:ext>
                </a:extLst>
              </p:cNvPr>
              <p:cNvSpPr/>
              <p:nvPr/>
            </p:nvSpPr>
            <p:spPr>
              <a:xfrm>
                <a:off x="1638300" y="-12700"/>
                <a:ext cx="6481762" cy="64944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369" y="57984"/>
                    </a:moveTo>
                    <a:lnTo>
                      <a:pt x="105369" y="57931"/>
                    </a:lnTo>
                    <a:lnTo>
                      <a:pt x="105369" y="57931"/>
                    </a:lnTo>
                    <a:lnTo>
                      <a:pt x="105415" y="56987"/>
                    </a:lnTo>
                    <a:lnTo>
                      <a:pt x="105515" y="56089"/>
                    </a:lnTo>
                    <a:lnTo>
                      <a:pt x="105762" y="55237"/>
                    </a:lnTo>
                    <a:lnTo>
                      <a:pt x="106015" y="54446"/>
                    </a:lnTo>
                    <a:lnTo>
                      <a:pt x="106415" y="53648"/>
                    </a:lnTo>
                    <a:lnTo>
                      <a:pt x="106862" y="52903"/>
                    </a:lnTo>
                    <a:lnTo>
                      <a:pt x="107362" y="52251"/>
                    </a:lnTo>
                    <a:lnTo>
                      <a:pt x="107915" y="51606"/>
                    </a:lnTo>
                    <a:lnTo>
                      <a:pt x="108561" y="51054"/>
                    </a:lnTo>
                    <a:lnTo>
                      <a:pt x="109208" y="50562"/>
                    </a:lnTo>
                    <a:lnTo>
                      <a:pt x="109955" y="50116"/>
                    </a:lnTo>
                    <a:lnTo>
                      <a:pt x="110761" y="49710"/>
                    </a:lnTo>
                    <a:lnTo>
                      <a:pt x="111554" y="49411"/>
                    </a:lnTo>
                    <a:lnTo>
                      <a:pt x="112407" y="49218"/>
                    </a:lnTo>
                    <a:lnTo>
                      <a:pt x="113301" y="49065"/>
                    </a:lnTo>
                    <a:lnTo>
                      <a:pt x="114254" y="49018"/>
                    </a:lnTo>
                    <a:lnTo>
                      <a:pt x="114254" y="49018"/>
                    </a:lnTo>
                    <a:lnTo>
                      <a:pt x="115000" y="49065"/>
                    </a:lnTo>
                    <a:lnTo>
                      <a:pt x="115700" y="49112"/>
                    </a:lnTo>
                    <a:lnTo>
                      <a:pt x="116393" y="49218"/>
                    </a:lnTo>
                    <a:lnTo>
                      <a:pt x="117047" y="49364"/>
                    </a:lnTo>
                    <a:lnTo>
                      <a:pt x="117693" y="49564"/>
                    </a:lnTo>
                    <a:lnTo>
                      <a:pt x="118293" y="49763"/>
                    </a:lnTo>
                    <a:lnTo>
                      <a:pt x="118893" y="50063"/>
                    </a:lnTo>
                    <a:lnTo>
                      <a:pt x="119446" y="50362"/>
                    </a:lnTo>
                    <a:lnTo>
                      <a:pt x="119446" y="50362"/>
                    </a:lnTo>
                    <a:lnTo>
                      <a:pt x="119146" y="48666"/>
                    </a:lnTo>
                    <a:lnTo>
                      <a:pt x="118793" y="46923"/>
                    </a:lnTo>
                    <a:lnTo>
                      <a:pt x="118393" y="45227"/>
                    </a:lnTo>
                    <a:lnTo>
                      <a:pt x="117947" y="43538"/>
                    </a:lnTo>
                    <a:lnTo>
                      <a:pt x="117447" y="41895"/>
                    </a:lnTo>
                    <a:lnTo>
                      <a:pt x="116900" y="40252"/>
                    </a:lnTo>
                    <a:lnTo>
                      <a:pt x="116300" y="38649"/>
                    </a:lnTo>
                    <a:lnTo>
                      <a:pt x="115700" y="37060"/>
                    </a:lnTo>
                    <a:lnTo>
                      <a:pt x="115700" y="37060"/>
                    </a:lnTo>
                    <a:lnTo>
                      <a:pt x="115200" y="37712"/>
                    </a:lnTo>
                    <a:lnTo>
                      <a:pt x="114654" y="38310"/>
                    </a:lnTo>
                    <a:lnTo>
                      <a:pt x="114000" y="38856"/>
                    </a:lnTo>
                    <a:lnTo>
                      <a:pt x="113301" y="39301"/>
                    </a:lnTo>
                    <a:lnTo>
                      <a:pt x="112554" y="39654"/>
                    </a:lnTo>
                    <a:lnTo>
                      <a:pt x="111754" y="39900"/>
                    </a:lnTo>
                    <a:lnTo>
                      <a:pt x="110908" y="40099"/>
                    </a:lnTo>
                    <a:lnTo>
                      <a:pt x="110061" y="40146"/>
                    </a:lnTo>
                    <a:lnTo>
                      <a:pt x="110061" y="40146"/>
                    </a:lnTo>
                    <a:lnTo>
                      <a:pt x="109361" y="40099"/>
                    </a:lnTo>
                    <a:lnTo>
                      <a:pt x="108715" y="40000"/>
                    </a:lnTo>
                    <a:lnTo>
                      <a:pt x="108061" y="39847"/>
                    </a:lnTo>
                    <a:lnTo>
                      <a:pt x="107462" y="39600"/>
                    </a:lnTo>
                    <a:lnTo>
                      <a:pt x="106862" y="39301"/>
                    </a:lnTo>
                    <a:lnTo>
                      <a:pt x="106315" y="39002"/>
                    </a:lnTo>
                    <a:lnTo>
                      <a:pt x="105762" y="38609"/>
                    </a:lnTo>
                    <a:lnTo>
                      <a:pt x="105315" y="38157"/>
                    </a:lnTo>
                    <a:lnTo>
                      <a:pt x="104869" y="37712"/>
                    </a:lnTo>
                    <a:lnTo>
                      <a:pt x="104469" y="37159"/>
                    </a:lnTo>
                    <a:lnTo>
                      <a:pt x="104169" y="36614"/>
                    </a:lnTo>
                    <a:lnTo>
                      <a:pt x="103869" y="36069"/>
                    </a:lnTo>
                    <a:lnTo>
                      <a:pt x="103669" y="35417"/>
                    </a:lnTo>
                    <a:lnTo>
                      <a:pt x="103469" y="34765"/>
                    </a:lnTo>
                    <a:lnTo>
                      <a:pt x="103369" y="34127"/>
                    </a:lnTo>
                    <a:lnTo>
                      <a:pt x="103369" y="33422"/>
                    </a:lnTo>
                    <a:lnTo>
                      <a:pt x="103369" y="33422"/>
                    </a:lnTo>
                    <a:lnTo>
                      <a:pt x="103369" y="32776"/>
                    </a:lnTo>
                    <a:lnTo>
                      <a:pt x="103469" y="32078"/>
                    </a:lnTo>
                    <a:lnTo>
                      <a:pt x="103669" y="31479"/>
                    </a:lnTo>
                    <a:lnTo>
                      <a:pt x="103869" y="30834"/>
                    </a:lnTo>
                    <a:lnTo>
                      <a:pt x="104169" y="30236"/>
                    </a:lnTo>
                    <a:lnTo>
                      <a:pt x="104469" y="29684"/>
                    </a:lnTo>
                    <a:lnTo>
                      <a:pt x="104869" y="29191"/>
                    </a:lnTo>
                    <a:lnTo>
                      <a:pt x="105315" y="28746"/>
                    </a:lnTo>
                    <a:lnTo>
                      <a:pt x="105762" y="28293"/>
                    </a:lnTo>
                    <a:lnTo>
                      <a:pt x="106315" y="27894"/>
                    </a:lnTo>
                    <a:lnTo>
                      <a:pt x="106862" y="27549"/>
                    </a:lnTo>
                    <a:lnTo>
                      <a:pt x="107462" y="27296"/>
                    </a:lnTo>
                    <a:lnTo>
                      <a:pt x="108061" y="27050"/>
                    </a:lnTo>
                    <a:lnTo>
                      <a:pt x="108715" y="26897"/>
                    </a:lnTo>
                    <a:lnTo>
                      <a:pt x="109361" y="26804"/>
                    </a:lnTo>
                    <a:lnTo>
                      <a:pt x="110061" y="26750"/>
                    </a:lnTo>
                    <a:lnTo>
                      <a:pt x="110061" y="26750"/>
                    </a:lnTo>
                    <a:lnTo>
                      <a:pt x="110161" y="26750"/>
                    </a:lnTo>
                    <a:lnTo>
                      <a:pt x="110161" y="26750"/>
                    </a:lnTo>
                    <a:lnTo>
                      <a:pt x="109161" y="25254"/>
                    </a:lnTo>
                    <a:lnTo>
                      <a:pt x="108061" y="23811"/>
                    </a:lnTo>
                    <a:lnTo>
                      <a:pt x="106962" y="22361"/>
                    </a:lnTo>
                    <a:lnTo>
                      <a:pt x="105815" y="20971"/>
                    </a:lnTo>
                    <a:lnTo>
                      <a:pt x="104569" y="19627"/>
                    </a:lnTo>
                    <a:lnTo>
                      <a:pt x="103369" y="18284"/>
                    </a:lnTo>
                    <a:lnTo>
                      <a:pt x="102069" y="17033"/>
                    </a:lnTo>
                    <a:lnTo>
                      <a:pt x="100776" y="15789"/>
                    </a:lnTo>
                    <a:lnTo>
                      <a:pt x="99376" y="14546"/>
                    </a:lnTo>
                    <a:lnTo>
                      <a:pt x="97977" y="13395"/>
                    </a:lnTo>
                    <a:lnTo>
                      <a:pt x="96583" y="12251"/>
                    </a:lnTo>
                    <a:lnTo>
                      <a:pt x="95130" y="11207"/>
                    </a:lnTo>
                    <a:lnTo>
                      <a:pt x="93631" y="10162"/>
                    </a:lnTo>
                    <a:lnTo>
                      <a:pt x="92091" y="9165"/>
                    </a:lnTo>
                    <a:lnTo>
                      <a:pt x="90538" y="8220"/>
                    </a:lnTo>
                    <a:lnTo>
                      <a:pt x="88945" y="7322"/>
                    </a:lnTo>
                    <a:lnTo>
                      <a:pt x="87298" y="6478"/>
                    </a:lnTo>
                    <a:lnTo>
                      <a:pt x="85652" y="5680"/>
                    </a:lnTo>
                    <a:lnTo>
                      <a:pt x="84005" y="4881"/>
                    </a:lnTo>
                    <a:lnTo>
                      <a:pt x="82306" y="4183"/>
                    </a:lnTo>
                    <a:lnTo>
                      <a:pt x="80559" y="3531"/>
                    </a:lnTo>
                    <a:lnTo>
                      <a:pt x="78806" y="2939"/>
                    </a:lnTo>
                    <a:lnTo>
                      <a:pt x="77013" y="2387"/>
                    </a:lnTo>
                    <a:lnTo>
                      <a:pt x="75214" y="1888"/>
                    </a:lnTo>
                    <a:lnTo>
                      <a:pt x="73414" y="1443"/>
                    </a:lnTo>
                    <a:lnTo>
                      <a:pt x="71574" y="1044"/>
                    </a:lnTo>
                    <a:lnTo>
                      <a:pt x="69675" y="744"/>
                    </a:lnTo>
                    <a:lnTo>
                      <a:pt x="67828" y="445"/>
                    </a:lnTo>
                    <a:lnTo>
                      <a:pt x="65929" y="246"/>
                    </a:lnTo>
                    <a:lnTo>
                      <a:pt x="63982" y="99"/>
                    </a:lnTo>
                    <a:lnTo>
                      <a:pt x="62042" y="0"/>
                    </a:lnTo>
                    <a:lnTo>
                      <a:pt x="60096" y="0"/>
                    </a:lnTo>
                    <a:lnTo>
                      <a:pt x="60096" y="0"/>
                    </a:lnTo>
                    <a:lnTo>
                      <a:pt x="58703" y="0"/>
                    </a:lnTo>
                    <a:lnTo>
                      <a:pt x="57357" y="53"/>
                    </a:lnTo>
                    <a:lnTo>
                      <a:pt x="55957" y="99"/>
                    </a:lnTo>
                    <a:lnTo>
                      <a:pt x="54604" y="246"/>
                    </a:lnTo>
                    <a:lnTo>
                      <a:pt x="53257" y="352"/>
                    </a:lnTo>
                    <a:lnTo>
                      <a:pt x="51911" y="545"/>
                    </a:lnTo>
                    <a:lnTo>
                      <a:pt x="50564" y="744"/>
                    </a:lnTo>
                    <a:lnTo>
                      <a:pt x="49265" y="951"/>
                    </a:lnTo>
                    <a:lnTo>
                      <a:pt x="47918" y="1197"/>
                    </a:lnTo>
                    <a:lnTo>
                      <a:pt x="46625" y="1496"/>
                    </a:lnTo>
                    <a:lnTo>
                      <a:pt x="44079" y="2141"/>
                    </a:lnTo>
                    <a:lnTo>
                      <a:pt x="41533" y="2893"/>
                    </a:lnTo>
                    <a:lnTo>
                      <a:pt x="39033" y="3791"/>
                    </a:lnTo>
                    <a:lnTo>
                      <a:pt x="36593" y="4728"/>
                    </a:lnTo>
                    <a:lnTo>
                      <a:pt x="34240" y="5826"/>
                    </a:lnTo>
                    <a:lnTo>
                      <a:pt x="31894" y="6970"/>
                    </a:lnTo>
                    <a:lnTo>
                      <a:pt x="29648" y="8220"/>
                    </a:lnTo>
                    <a:lnTo>
                      <a:pt x="27455" y="9617"/>
                    </a:lnTo>
                    <a:lnTo>
                      <a:pt x="25309" y="11060"/>
                    </a:lnTo>
                    <a:lnTo>
                      <a:pt x="23209" y="12603"/>
                    </a:lnTo>
                    <a:lnTo>
                      <a:pt x="21209" y="14193"/>
                    </a:lnTo>
                    <a:lnTo>
                      <a:pt x="19316" y="15936"/>
                    </a:lnTo>
                    <a:lnTo>
                      <a:pt x="17423" y="17685"/>
                    </a:lnTo>
                    <a:lnTo>
                      <a:pt x="15670" y="19574"/>
                    </a:lnTo>
                    <a:lnTo>
                      <a:pt x="13977" y="21516"/>
                    </a:lnTo>
                    <a:lnTo>
                      <a:pt x="12377" y="23511"/>
                    </a:lnTo>
                    <a:lnTo>
                      <a:pt x="10831" y="25606"/>
                    </a:lnTo>
                    <a:lnTo>
                      <a:pt x="9385" y="27741"/>
                    </a:lnTo>
                    <a:lnTo>
                      <a:pt x="8038" y="29936"/>
                    </a:lnTo>
                    <a:lnTo>
                      <a:pt x="6792" y="32224"/>
                    </a:lnTo>
                    <a:lnTo>
                      <a:pt x="5639" y="34519"/>
                    </a:lnTo>
                    <a:lnTo>
                      <a:pt x="4592" y="36913"/>
                    </a:lnTo>
                    <a:lnTo>
                      <a:pt x="3646" y="39354"/>
                    </a:lnTo>
                    <a:lnTo>
                      <a:pt x="2799" y="41842"/>
                    </a:lnTo>
                    <a:lnTo>
                      <a:pt x="2046" y="44383"/>
                    </a:lnTo>
                    <a:lnTo>
                      <a:pt x="1399" y="46977"/>
                    </a:lnTo>
                    <a:lnTo>
                      <a:pt x="1153" y="48267"/>
                    </a:lnTo>
                    <a:lnTo>
                      <a:pt x="899" y="49564"/>
                    </a:lnTo>
                    <a:lnTo>
                      <a:pt x="13324" y="49564"/>
                    </a:lnTo>
                    <a:lnTo>
                      <a:pt x="13324" y="51306"/>
                    </a:lnTo>
                    <a:lnTo>
                      <a:pt x="7685" y="51306"/>
                    </a:lnTo>
                    <a:lnTo>
                      <a:pt x="7685" y="66252"/>
                    </a:lnTo>
                    <a:lnTo>
                      <a:pt x="5792" y="66252"/>
                    </a:lnTo>
                    <a:lnTo>
                      <a:pt x="5792" y="51306"/>
                    </a:lnTo>
                    <a:lnTo>
                      <a:pt x="599" y="51306"/>
                    </a:lnTo>
                    <a:lnTo>
                      <a:pt x="599" y="51306"/>
                    </a:lnTo>
                    <a:lnTo>
                      <a:pt x="353" y="53448"/>
                    </a:lnTo>
                    <a:lnTo>
                      <a:pt x="146" y="55590"/>
                    </a:lnTo>
                    <a:lnTo>
                      <a:pt x="0" y="57778"/>
                    </a:lnTo>
                    <a:lnTo>
                      <a:pt x="0" y="59973"/>
                    </a:lnTo>
                    <a:lnTo>
                      <a:pt x="0" y="59973"/>
                    </a:lnTo>
                    <a:lnTo>
                      <a:pt x="0" y="61516"/>
                    </a:lnTo>
                    <a:lnTo>
                      <a:pt x="53" y="63066"/>
                    </a:lnTo>
                    <a:lnTo>
                      <a:pt x="146" y="64609"/>
                    </a:lnTo>
                    <a:lnTo>
                      <a:pt x="299" y="66099"/>
                    </a:lnTo>
                    <a:lnTo>
                      <a:pt x="446" y="67642"/>
                    </a:lnTo>
                    <a:lnTo>
                      <a:pt x="646" y="69138"/>
                    </a:lnTo>
                    <a:lnTo>
                      <a:pt x="899" y="70575"/>
                    </a:lnTo>
                    <a:lnTo>
                      <a:pt x="1193" y="72071"/>
                    </a:lnTo>
                    <a:lnTo>
                      <a:pt x="1493" y="73515"/>
                    </a:lnTo>
                    <a:lnTo>
                      <a:pt x="1899" y="74958"/>
                    </a:lnTo>
                    <a:lnTo>
                      <a:pt x="2246" y="76401"/>
                    </a:lnTo>
                    <a:lnTo>
                      <a:pt x="2692" y="77798"/>
                    </a:lnTo>
                    <a:lnTo>
                      <a:pt x="3146" y="79241"/>
                    </a:lnTo>
                    <a:lnTo>
                      <a:pt x="3646" y="80591"/>
                    </a:lnTo>
                    <a:lnTo>
                      <a:pt x="4145" y="81982"/>
                    </a:lnTo>
                    <a:lnTo>
                      <a:pt x="4692" y="83325"/>
                    </a:lnTo>
                    <a:lnTo>
                      <a:pt x="5292" y="84675"/>
                    </a:lnTo>
                    <a:lnTo>
                      <a:pt x="5892" y="85966"/>
                    </a:lnTo>
                    <a:lnTo>
                      <a:pt x="6538" y="87316"/>
                    </a:lnTo>
                    <a:lnTo>
                      <a:pt x="7238" y="88560"/>
                    </a:lnTo>
                    <a:lnTo>
                      <a:pt x="7938" y="89850"/>
                    </a:lnTo>
                    <a:lnTo>
                      <a:pt x="8685" y="91100"/>
                    </a:lnTo>
                    <a:lnTo>
                      <a:pt x="9431" y="92297"/>
                    </a:lnTo>
                    <a:lnTo>
                      <a:pt x="10231" y="93541"/>
                    </a:lnTo>
                    <a:lnTo>
                      <a:pt x="11078" y="94738"/>
                    </a:lnTo>
                    <a:lnTo>
                      <a:pt x="11931" y="95882"/>
                    </a:lnTo>
                    <a:lnTo>
                      <a:pt x="12831" y="97026"/>
                    </a:lnTo>
                    <a:lnTo>
                      <a:pt x="13724" y="98124"/>
                    </a:lnTo>
                    <a:lnTo>
                      <a:pt x="14624" y="99221"/>
                    </a:lnTo>
                    <a:lnTo>
                      <a:pt x="15624" y="100312"/>
                    </a:lnTo>
                    <a:lnTo>
                      <a:pt x="16570" y="101356"/>
                    </a:lnTo>
                    <a:lnTo>
                      <a:pt x="17570" y="102407"/>
                    </a:lnTo>
                    <a:lnTo>
                      <a:pt x="18616" y="103405"/>
                    </a:lnTo>
                    <a:lnTo>
                      <a:pt x="19670" y="104396"/>
                    </a:lnTo>
                    <a:lnTo>
                      <a:pt x="20763" y="105347"/>
                    </a:lnTo>
                    <a:lnTo>
                      <a:pt x="21863" y="106291"/>
                    </a:lnTo>
                    <a:lnTo>
                      <a:pt x="22962" y="107189"/>
                    </a:lnTo>
                    <a:lnTo>
                      <a:pt x="24109" y="108041"/>
                    </a:lnTo>
                    <a:lnTo>
                      <a:pt x="25309" y="108932"/>
                    </a:lnTo>
                    <a:lnTo>
                      <a:pt x="26502" y="109730"/>
                    </a:lnTo>
                    <a:lnTo>
                      <a:pt x="27702" y="110528"/>
                    </a:lnTo>
                    <a:lnTo>
                      <a:pt x="28955" y="111273"/>
                    </a:lnTo>
                    <a:lnTo>
                      <a:pt x="30194" y="112018"/>
                    </a:lnTo>
                    <a:lnTo>
                      <a:pt x="31448" y="112716"/>
                    </a:lnTo>
                    <a:lnTo>
                      <a:pt x="32741" y="113415"/>
                    </a:lnTo>
                    <a:lnTo>
                      <a:pt x="34047" y="114060"/>
                    </a:lnTo>
                    <a:lnTo>
                      <a:pt x="35340" y="114659"/>
                    </a:lnTo>
                    <a:lnTo>
                      <a:pt x="36687" y="115257"/>
                    </a:lnTo>
                    <a:lnTo>
                      <a:pt x="38033" y="115809"/>
                    </a:lnTo>
                    <a:lnTo>
                      <a:pt x="39433" y="116355"/>
                    </a:lnTo>
                    <a:lnTo>
                      <a:pt x="40826" y="116800"/>
                    </a:lnTo>
                    <a:lnTo>
                      <a:pt x="42226" y="117306"/>
                    </a:lnTo>
                    <a:lnTo>
                      <a:pt x="43626" y="117698"/>
                    </a:lnTo>
                    <a:lnTo>
                      <a:pt x="45072" y="118097"/>
                    </a:lnTo>
                    <a:lnTo>
                      <a:pt x="46518" y="118450"/>
                    </a:lnTo>
                    <a:lnTo>
                      <a:pt x="47972" y="118742"/>
                    </a:lnTo>
                    <a:lnTo>
                      <a:pt x="49471" y="119042"/>
                    </a:lnTo>
                    <a:lnTo>
                      <a:pt x="50964" y="119288"/>
                    </a:lnTo>
                    <a:lnTo>
                      <a:pt x="52464" y="119494"/>
                    </a:lnTo>
                    <a:lnTo>
                      <a:pt x="53964" y="119694"/>
                    </a:lnTo>
                    <a:lnTo>
                      <a:pt x="55457" y="119793"/>
                    </a:lnTo>
                    <a:lnTo>
                      <a:pt x="57003" y="119886"/>
                    </a:lnTo>
                    <a:lnTo>
                      <a:pt x="58550" y="119940"/>
                    </a:lnTo>
                    <a:lnTo>
                      <a:pt x="60096" y="119993"/>
                    </a:lnTo>
                    <a:lnTo>
                      <a:pt x="60096" y="119993"/>
                    </a:lnTo>
                    <a:lnTo>
                      <a:pt x="61596" y="119940"/>
                    </a:lnTo>
                    <a:lnTo>
                      <a:pt x="63036" y="119886"/>
                    </a:lnTo>
                    <a:lnTo>
                      <a:pt x="64482" y="119847"/>
                    </a:lnTo>
                    <a:lnTo>
                      <a:pt x="65929" y="119694"/>
                    </a:lnTo>
                    <a:lnTo>
                      <a:pt x="67382" y="119547"/>
                    </a:lnTo>
                    <a:lnTo>
                      <a:pt x="68775" y="119341"/>
                    </a:lnTo>
                    <a:lnTo>
                      <a:pt x="70174" y="119142"/>
                    </a:lnTo>
                    <a:lnTo>
                      <a:pt x="71621" y="118895"/>
                    </a:lnTo>
                    <a:lnTo>
                      <a:pt x="72967" y="118596"/>
                    </a:lnTo>
                    <a:lnTo>
                      <a:pt x="74367" y="118297"/>
                    </a:lnTo>
                    <a:lnTo>
                      <a:pt x="75714" y="117944"/>
                    </a:lnTo>
                    <a:lnTo>
                      <a:pt x="77060" y="117552"/>
                    </a:lnTo>
                    <a:lnTo>
                      <a:pt x="78413" y="117153"/>
                    </a:lnTo>
                    <a:lnTo>
                      <a:pt x="79760" y="116707"/>
                    </a:lnTo>
                    <a:lnTo>
                      <a:pt x="81053" y="116255"/>
                    </a:lnTo>
                    <a:lnTo>
                      <a:pt x="82359" y="115756"/>
                    </a:lnTo>
                    <a:lnTo>
                      <a:pt x="83652" y="115211"/>
                    </a:lnTo>
                    <a:lnTo>
                      <a:pt x="84905" y="114659"/>
                    </a:lnTo>
                    <a:lnTo>
                      <a:pt x="86145" y="114060"/>
                    </a:lnTo>
                    <a:lnTo>
                      <a:pt x="87398" y="113461"/>
                    </a:lnTo>
                    <a:lnTo>
                      <a:pt x="88645" y="112823"/>
                    </a:lnTo>
                    <a:lnTo>
                      <a:pt x="89845" y="112171"/>
                    </a:lnTo>
                    <a:lnTo>
                      <a:pt x="90991" y="111473"/>
                    </a:lnTo>
                    <a:lnTo>
                      <a:pt x="92191" y="110728"/>
                    </a:lnTo>
                    <a:lnTo>
                      <a:pt x="93337" y="109983"/>
                    </a:lnTo>
                    <a:lnTo>
                      <a:pt x="94484" y="109231"/>
                    </a:lnTo>
                    <a:lnTo>
                      <a:pt x="95584" y="108433"/>
                    </a:lnTo>
                    <a:lnTo>
                      <a:pt x="96683" y="107588"/>
                    </a:lnTo>
                    <a:lnTo>
                      <a:pt x="97783" y="106737"/>
                    </a:lnTo>
                    <a:lnTo>
                      <a:pt x="98830" y="105892"/>
                    </a:lnTo>
                    <a:lnTo>
                      <a:pt x="99823" y="104995"/>
                    </a:lnTo>
                    <a:lnTo>
                      <a:pt x="100876" y="104103"/>
                    </a:lnTo>
                    <a:lnTo>
                      <a:pt x="101869" y="103152"/>
                    </a:lnTo>
                    <a:lnTo>
                      <a:pt x="102822" y="102208"/>
                    </a:lnTo>
                    <a:lnTo>
                      <a:pt x="103769" y="101210"/>
                    </a:lnTo>
                    <a:lnTo>
                      <a:pt x="104715" y="100212"/>
                    </a:lnTo>
                    <a:lnTo>
                      <a:pt x="105615" y="99168"/>
                    </a:lnTo>
                    <a:lnTo>
                      <a:pt x="106515" y="98177"/>
                    </a:lnTo>
                    <a:lnTo>
                      <a:pt x="107362" y="97080"/>
                    </a:lnTo>
                    <a:lnTo>
                      <a:pt x="108215" y="95982"/>
                    </a:lnTo>
                    <a:lnTo>
                      <a:pt x="109015" y="94885"/>
                    </a:lnTo>
                    <a:lnTo>
                      <a:pt x="109761" y="93787"/>
                    </a:lnTo>
                    <a:lnTo>
                      <a:pt x="110554" y="92643"/>
                    </a:lnTo>
                    <a:lnTo>
                      <a:pt x="111254" y="91499"/>
                    </a:lnTo>
                    <a:lnTo>
                      <a:pt x="112007" y="90302"/>
                    </a:lnTo>
                    <a:lnTo>
                      <a:pt x="112654" y="89105"/>
                    </a:lnTo>
                    <a:lnTo>
                      <a:pt x="113301" y="87908"/>
                    </a:lnTo>
                    <a:lnTo>
                      <a:pt x="113954" y="86671"/>
                    </a:lnTo>
                    <a:lnTo>
                      <a:pt x="114554" y="85420"/>
                    </a:lnTo>
                    <a:lnTo>
                      <a:pt x="115147" y="84176"/>
                    </a:lnTo>
                    <a:lnTo>
                      <a:pt x="115700" y="82933"/>
                    </a:lnTo>
                    <a:lnTo>
                      <a:pt x="116200" y="81636"/>
                    </a:lnTo>
                    <a:lnTo>
                      <a:pt x="116693" y="80339"/>
                    </a:lnTo>
                    <a:lnTo>
                      <a:pt x="117147" y="78995"/>
                    </a:lnTo>
                    <a:lnTo>
                      <a:pt x="117547" y="77698"/>
                    </a:lnTo>
                    <a:lnTo>
                      <a:pt x="117947" y="76355"/>
                    </a:lnTo>
                    <a:lnTo>
                      <a:pt x="118346" y="74958"/>
                    </a:lnTo>
                    <a:lnTo>
                      <a:pt x="118640" y="73614"/>
                    </a:lnTo>
                    <a:lnTo>
                      <a:pt x="118993" y="72218"/>
                    </a:lnTo>
                    <a:lnTo>
                      <a:pt x="119240" y="70828"/>
                    </a:lnTo>
                    <a:lnTo>
                      <a:pt x="119493" y="69437"/>
                    </a:lnTo>
                    <a:lnTo>
                      <a:pt x="119693" y="68041"/>
                    </a:lnTo>
                    <a:lnTo>
                      <a:pt x="119840" y="66597"/>
                    </a:lnTo>
                    <a:lnTo>
                      <a:pt x="119993" y="65154"/>
                    </a:lnTo>
                    <a:lnTo>
                      <a:pt x="119993" y="65154"/>
                    </a:lnTo>
                    <a:lnTo>
                      <a:pt x="119446" y="65500"/>
                    </a:lnTo>
                    <a:lnTo>
                      <a:pt x="118846" y="65799"/>
                    </a:lnTo>
                    <a:lnTo>
                      <a:pt x="118193" y="66052"/>
                    </a:lnTo>
                    <a:lnTo>
                      <a:pt x="117500" y="66298"/>
                    </a:lnTo>
                    <a:lnTo>
                      <a:pt x="116747" y="66498"/>
                    </a:lnTo>
                    <a:lnTo>
                      <a:pt x="116000" y="66651"/>
                    </a:lnTo>
                    <a:lnTo>
                      <a:pt x="115147" y="66744"/>
                    </a:lnTo>
                    <a:lnTo>
                      <a:pt x="114254" y="66797"/>
                    </a:lnTo>
                    <a:lnTo>
                      <a:pt x="114254" y="66797"/>
                    </a:lnTo>
                    <a:lnTo>
                      <a:pt x="113301" y="66744"/>
                    </a:lnTo>
                    <a:lnTo>
                      <a:pt x="112407" y="66651"/>
                    </a:lnTo>
                    <a:lnTo>
                      <a:pt x="111554" y="66451"/>
                    </a:lnTo>
                    <a:lnTo>
                      <a:pt x="110708" y="66152"/>
                    </a:lnTo>
                    <a:lnTo>
                      <a:pt x="109908" y="65799"/>
                    </a:lnTo>
                    <a:lnTo>
                      <a:pt x="109161" y="65354"/>
                    </a:lnTo>
                    <a:lnTo>
                      <a:pt x="108515" y="64855"/>
                    </a:lnTo>
                    <a:lnTo>
                      <a:pt x="107862" y="64309"/>
                    </a:lnTo>
                    <a:lnTo>
                      <a:pt x="107315" y="63711"/>
                    </a:lnTo>
                    <a:lnTo>
                      <a:pt x="106815" y="63012"/>
                    </a:lnTo>
                    <a:lnTo>
                      <a:pt x="106362" y="62261"/>
                    </a:lnTo>
                    <a:lnTo>
                      <a:pt x="106015" y="61516"/>
                    </a:lnTo>
                    <a:lnTo>
                      <a:pt x="105715" y="60671"/>
                    </a:lnTo>
                    <a:lnTo>
                      <a:pt x="105515" y="59827"/>
                    </a:lnTo>
                    <a:lnTo>
                      <a:pt x="105415" y="58929"/>
                    </a:lnTo>
                    <a:lnTo>
                      <a:pt x="105369" y="57984"/>
                    </a:lnTo>
                    <a:close/>
                    <a:moveTo>
                      <a:pt x="29895" y="66252"/>
                    </a:moveTo>
                    <a:lnTo>
                      <a:pt x="28055" y="66252"/>
                    </a:lnTo>
                    <a:lnTo>
                      <a:pt x="28055" y="58729"/>
                    </a:lnTo>
                    <a:lnTo>
                      <a:pt x="18416" y="58729"/>
                    </a:lnTo>
                    <a:lnTo>
                      <a:pt x="18416" y="66252"/>
                    </a:lnTo>
                    <a:lnTo>
                      <a:pt x="16523" y="66252"/>
                    </a:lnTo>
                    <a:lnTo>
                      <a:pt x="16523" y="49564"/>
                    </a:lnTo>
                    <a:lnTo>
                      <a:pt x="18416" y="49564"/>
                    </a:lnTo>
                    <a:lnTo>
                      <a:pt x="18416" y="56987"/>
                    </a:lnTo>
                    <a:lnTo>
                      <a:pt x="28055" y="56987"/>
                    </a:lnTo>
                    <a:lnTo>
                      <a:pt x="28055" y="49564"/>
                    </a:lnTo>
                    <a:lnTo>
                      <a:pt x="29895" y="49564"/>
                    </a:lnTo>
                    <a:lnTo>
                      <a:pt x="29895" y="66252"/>
                    </a:lnTo>
                    <a:close/>
                    <a:moveTo>
                      <a:pt x="37287" y="66252"/>
                    </a:moveTo>
                    <a:lnTo>
                      <a:pt x="35440" y="66252"/>
                    </a:lnTo>
                    <a:lnTo>
                      <a:pt x="35440" y="49564"/>
                    </a:lnTo>
                    <a:lnTo>
                      <a:pt x="37287" y="49564"/>
                    </a:lnTo>
                    <a:lnTo>
                      <a:pt x="37287" y="66252"/>
                    </a:lnTo>
                    <a:close/>
                    <a:moveTo>
                      <a:pt x="56903" y="66252"/>
                    </a:moveTo>
                    <a:lnTo>
                      <a:pt x="55410" y="66252"/>
                    </a:lnTo>
                    <a:lnTo>
                      <a:pt x="44625" y="52550"/>
                    </a:lnTo>
                    <a:lnTo>
                      <a:pt x="44625" y="66252"/>
                    </a:lnTo>
                    <a:lnTo>
                      <a:pt x="42779" y="66252"/>
                    </a:lnTo>
                    <a:lnTo>
                      <a:pt x="42779" y="49564"/>
                    </a:lnTo>
                    <a:lnTo>
                      <a:pt x="44525" y="49564"/>
                    </a:lnTo>
                    <a:lnTo>
                      <a:pt x="55057" y="62913"/>
                    </a:lnTo>
                    <a:lnTo>
                      <a:pt x="55057" y="49564"/>
                    </a:lnTo>
                    <a:lnTo>
                      <a:pt x="56903" y="49564"/>
                    </a:lnTo>
                    <a:lnTo>
                      <a:pt x="56903" y="66252"/>
                    </a:lnTo>
                    <a:close/>
                    <a:moveTo>
                      <a:pt x="74067" y="66252"/>
                    </a:moveTo>
                    <a:lnTo>
                      <a:pt x="67628" y="58184"/>
                    </a:lnTo>
                    <a:lnTo>
                      <a:pt x="64089" y="61769"/>
                    </a:lnTo>
                    <a:lnTo>
                      <a:pt x="64089" y="66252"/>
                    </a:lnTo>
                    <a:lnTo>
                      <a:pt x="62242" y="66252"/>
                    </a:lnTo>
                    <a:lnTo>
                      <a:pt x="62242" y="49564"/>
                    </a:lnTo>
                    <a:lnTo>
                      <a:pt x="64089" y="49564"/>
                    </a:lnTo>
                    <a:lnTo>
                      <a:pt x="64089" y="59527"/>
                    </a:lnTo>
                    <a:lnTo>
                      <a:pt x="73674" y="49564"/>
                    </a:lnTo>
                    <a:lnTo>
                      <a:pt x="76113" y="49564"/>
                    </a:lnTo>
                    <a:lnTo>
                      <a:pt x="68975" y="56834"/>
                    </a:lnTo>
                    <a:lnTo>
                      <a:pt x="76413" y="66252"/>
                    </a:lnTo>
                    <a:lnTo>
                      <a:pt x="74067" y="66252"/>
                    </a:lnTo>
                    <a:close/>
                    <a:moveTo>
                      <a:pt x="94284" y="61669"/>
                    </a:moveTo>
                    <a:lnTo>
                      <a:pt x="94284" y="61669"/>
                    </a:lnTo>
                    <a:lnTo>
                      <a:pt x="94230" y="62214"/>
                    </a:lnTo>
                    <a:lnTo>
                      <a:pt x="94190" y="62766"/>
                    </a:lnTo>
                    <a:lnTo>
                      <a:pt x="94037" y="63265"/>
                    </a:lnTo>
                    <a:lnTo>
                      <a:pt x="93837" y="63711"/>
                    </a:lnTo>
                    <a:lnTo>
                      <a:pt x="93591" y="64156"/>
                    </a:lnTo>
                    <a:lnTo>
                      <a:pt x="93291" y="64556"/>
                    </a:lnTo>
                    <a:lnTo>
                      <a:pt x="92937" y="64908"/>
                    </a:lnTo>
                    <a:lnTo>
                      <a:pt x="92584" y="65254"/>
                    </a:lnTo>
                    <a:lnTo>
                      <a:pt x="92137" y="65500"/>
                    </a:lnTo>
                    <a:lnTo>
                      <a:pt x="91644" y="65799"/>
                    </a:lnTo>
                    <a:lnTo>
                      <a:pt x="91138" y="65999"/>
                    </a:lnTo>
                    <a:lnTo>
                      <a:pt x="90538" y="66198"/>
                    </a:lnTo>
                    <a:lnTo>
                      <a:pt x="89945" y="66351"/>
                    </a:lnTo>
                    <a:lnTo>
                      <a:pt x="89291" y="66451"/>
                    </a:lnTo>
                    <a:lnTo>
                      <a:pt x="88591" y="66498"/>
                    </a:lnTo>
                    <a:lnTo>
                      <a:pt x="87845" y="66498"/>
                    </a:lnTo>
                    <a:lnTo>
                      <a:pt x="79860" y="66498"/>
                    </a:lnTo>
                    <a:lnTo>
                      <a:pt x="79860" y="49318"/>
                    </a:lnTo>
                    <a:lnTo>
                      <a:pt x="87598" y="49318"/>
                    </a:lnTo>
                    <a:lnTo>
                      <a:pt x="87598" y="49318"/>
                    </a:lnTo>
                    <a:lnTo>
                      <a:pt x="88291" y="49364"/>
                    </a:lnTo>
                    <a:lnTo>
                      <a:pt x="88991" y="49411"/>
                    </a:lnTo>
                    <a:lnTo>
                      <a:pt x="89645" y="49564"/>
                    </a:lnTo>
                    <a:lnTo>
                      <a:pt x="90244" y="49710"/>
                    </a:lnTo>
                    <a:lnTo>
                      <a:pt x="90791" y="49963"/>
                    </a:lnTo>
                    <a:lnTo>
                      <a:pt x="91291" y="50209"/>
                    </a:lnTo>
                    <a:lnTo>
                      <a:pt x="91738" y="50508"/>
                    </a:lnTo>
                    <a:lnTo>
                      <a:pt x="92137" y="50861"/>
                    </a:lnTo>
                    <a:lnTo>
                      <a:pt x="92137" y="50861"/>
                    </a:lnTo>
                    <a:lnTo>
                      <a:pt x="92437" y="51207"/>
                    </a:lnTo>
                    <a:lnTo>
                      <a:pt x="92691" y="51506"/>
                    </a:lnTo>
                    <a:lnTo>
                      <a:pt x="92884" y="51852"/>
                    </a:lnTo>
                    <a:lnTo>
                      <a:pt x="93037" y="52204"/>
                    </a:lnTo>
                    <a:lnTo>
                      <a:pt x="93184" y="52603"/>
                    </a:lnTo>
                    <a:lnTo>
                      <a:pt x="93291" y="52996"/>
                    </a:lnTo>
                    <a:lnTo>
                      <a:pt x="93337" y="53402"/>
                    </a:lnTo>
                    <a:lnTo>
                      <a:pt x="93337" y="53847"/>
                    </a:lnTo>
                    <a:lnTo>
                      <a:pt x="93337" y="53894"/>
                    </a:lnTo>
                    <a:lnTo>
                      <a:pt x="93337" y="53894"/>
                    </a:lnTo>
                    <a:lnTo>
                      <a:pt x="93337" y="54446"/>
                    </a:lnTo>
                    <a:lnTo>
                      <a:pt x="93237" y="54991"/>
                    </a:lnTo>
                    <a:lnTo>
                      <a:pt x="93084" y="55490"/>
                    </a:lnTo>
                    <a:lnTo>
                      <a:pt x="92837" y="55989"/>
                    </a:lnTo>
                    <a:lnTo>
                      <a:pt x="92537" y="56388"/>
                    </a:lnTo>
                    <a:lnTo>
                      <a:pt x="92191" y="56834"/>
                    </a:lnTo>
                    <a:lnTo>
                      <a:pt x="91791" y="57186"/>
                    </a:lnTo>
                    <a:lnTo>
                      <a:pt x="91344" y="57532"/>
                    </a:lnTo>
                    <a:lnTo>
                      <a:pt x="91344" y="57532"/>
                    </a:lnTo>
                    <a:lnTo>
                      <a:pt x="92037" y="57884"/>
                    </a:lnTo>
                    <a:lnTo>
                      <a:pt x="92637" y="58230"/>
                    </a:lnTo>
                    <a:lnTo>
                      <a:pt x="93137" y="58676"/>
                    </a:lnTo>
                    <a:lnTo>
                      <a:pt x="93537" y="59175"/>
                    </a:lnTo>
                    <a:lnTo>
                      <a:pt x="93891" y="59674"/>
                    </a:lnTo>
                    <a:lnTo>
                      <a:pt x="94084" y="60272"/>
                    </a:lnTo>
                    <a:lnTo>
                      <a:pt x="94230" y="60917"/>
                    </a:lnTo>
                    <a:lnTo>
                      <a:pt x="94284" y="61616"/>
                    </a:lnTo>
                    <a:lnTo>
                      <a:pt x="94284" y="61669"/>
                    </a:lnTo>
                    <a:close/>
                    <a:moveTo>
                      <a:pt x="101869" y="66498"/>
                    </a:moveTo>
                    <a:lnTo>
                      <a:pt x="98423" y="66498"/>
                    </a:lnTo>
                    <a:lnTo>
                      <a:pt x="98423" y="49318"/>
                    </a:lnTo>
                    <a:lnTo>
                      <a:pt x="101869" y="49318"/>
                    </a:lnTo>
                    <a:lnTo>
                      <a:pt x="101869" y="66498"/>
                    </a:lnTo>
                    <a:close/>
                    <a:moveTo>
                      <a:pt x="100476" y="45034"/>
                    </a:moveTo>
                    <a:lnTo>
                      <a:pt x="100476" y="45034"/>
                    </a:lnTo>
                    <a:lnTo>
                      <a:pt x="100029" y="44981"/>
                    </a:lnTo>
                    <a:lnTo>
                      <a:pt x="99623" y="44828"/>
                    </a:lnTo>
                    <a:lnTo>
                      <a:pt x="99276" y="44629"/>
                    </a:lnTo>
                    <a:lnTo>
                      <a:pt x="98930" y="44383"/>
                    </a:lnTo>
                    <a:lnTo>
                      <a:pt x="98683" y="44030"/>
                    </a:lnTo>
                    <a:lnTo>
                      <a:pt x="98476" y="43684"/>
                    </a:lnTo>
                    <a:lnTo>
                      <a:pt x="98330" y="43285"/>
                    </a:lnTo>
                    <a:lnTo>
                      <a:pt x="98276" y="42840"/>
                    </a:lnTo>
                    <a:lnTo>
                      <a:pt x="98276" y="42840"/>
                    </a:lnTo>
                    <a:lnTo>
                      <a:pt x="98330" y="42387"/>
                    </a:lnTo>
                    <a:lnTo>
                      <a:pt x="98476" y="41995"/>
                    </a:lnTo>
                    <a:lnTo>
                      <a:pt x="98683" y="41596"/>
                    </a:lnTo>
                    <a:lnTo>
                      <a:pt x="98930" y="41296"/>
                    </a:lnTo>
                    <a:lnTo>
                      <a:pt x="99276" y="41044"/>
                    </a:lnTo>
                    <a:lnTo>
                      <a:pt x="99623" y="40851"/>
                    </a:lnTo>
                    <a:lnTo>
                      <a:pt x="100029" y="40698"/>
                    </a:lnTo>
                    <a:lnTo>
                      <a:pt x="100476" y="40645"/>
                    </a:lnTo>
                    <a:lnTo>
                      <a:pt x="100476" y="40645"/>
                    </a:lnTo>
                    <a:lnTo>
                      <a:pt x="100929" y="40698"/>
                    </a:lnTo>
                    <a:lnTo>
                      <a:pt x="101323" y="40851"/>
                    </a:lnTo>
                    <a:lnTo>
                      <a:pt x="101723" y="41044"/>
                    </a:lnTo>
                    <a:lnTo>
                      <a:pt x="102022" y="41296"/>
                    </a:lnTo>
                    <a:lnTo>
                      <a:pt x="102276" y="41596"/>
                    </a:lnTo>
                    <a:lnTo>
                      <a:pt x="102469" y="41995"/>
                    </a:lnTo>
                    <a:lnTo>
                      <a:pt x="102622" y="42387"/>
                    </a:lnTo>
                    <a:lnTo>
                      <a:pt x="102669" y="42840"/>
                    </a:lnTo>
                    <a:lnTo>
                      <a:pt x="102669" y="42840"/>
                    </a:lnTo>
                    <a:lnTo>
                      <a:pt x="102622" y="43285"/>
                    </a:lnTo>
                    <a:lnTo>
                      <a:pt x="102469" y="43684"/>
                    </a:lnTo>
                    <a:lnTo>
                      <a:pt x="102276" y="44030"/>
                    </a:lnTo>
                    <a:lnTo>
                      <a:pt x="102022" y="44383"/>
                    </a:lnTo>
                    <a:lnTo>
                      <a:pt x="101723" y="44629"/>
                    </a:lnTo>
                    <a:lnTo>
                      <a:pt x="101323" y="44828"/>
                    </a:lnTo>
                    <a:lnTo>
                      <a:pt x="100929" y="44981"/>
                    </a:lnTo>
                    <a:lnTo>
                      <a:pt x="100476" y="450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4" name="Shape 34">
                <a:extLst>
                  <a:ext uri="{FF2B5EF4-FFF2-40B4-BE49-F238E27FC236}">
                    <a16:creationId xmlns:a16="http://schemas.microsoft.com/office/drawing/2014/main" id="{21DF50B5-A7BB-447D-B0DA-0D95F233B69B}"/>
                  </a:ext>
                </a:extLst>
              </p:cNvPr>
              <p:cNvSpPr/>
              <p:nvPr/>
            </p:nvSpPr>
            <p:spPr>
              <a:xfrm>
                <a:off x="7991475" y="193675"/>
                <a:ext cx="1274763" cy="12763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118" y="0"/>
                    </a:moveTo>
                    <a:lnTo>
                      <a:pt x="60118" y="0"/>
                    </a:lnTo>
                    <a:lnTo>
                      <a:pt x="57070" y="0"/>
                    </a:lnTo>
                    <a:lnTo>
                      <a:pt x="54022" y="270"/>
                    </a:lnTo>
                    <a:lnTo>
                      <a:pt x="50973" y="778"/>
                    </a:lnTo>
                    <a:lnTo>
                      <a:pt x="47925" y="1286"/>
                    </a:lnTo>
                    <a:lnTo>
                      <a:pt x="42099" y="2809"/>
                    </a:lnTo>
                    <a:lnTo>
                      <a:pt x="36748" y="4840"/>
                    </a:lnTo>
                    <a:lnTo>
                      <a:pt x="31430" y="7379"/>
                    </a:lnTo>
                    <a:lnTo>
                      <a:pt x="26384" y="10155"/>
                    </a:lnTo>
                    <a:lnTo>
                      <a:pt x="21812" y="13709"/>
                    </a:lnTo>
                    <a:lnTo>
                      <a:pt x="17510" y="17500"/>
                    </a:lnTo>
                    <a:lnTo>
                      <a:pt x="13683" y="21833"/>
                    </a:lnTo>
                    <a:lnTo>
                      <a:pt x="10397" y="26403"/>
                    </a:lnTo>
                    <a:lnTo>
                      <a:pt x="7349" y="31447"/>
                    </a:lnTo>
                    <a:lnTo>
                      <a:pt x="4809" y="36795"/>
                    </a:lnTo>
                    <a:lnTo>
                      <a:pt x="2777" y="42110"/>
                    </a:lnTo>
                    <a:lnTo>
                      <a:pt x="1253" y="47932"/>
                    </a:lnTo>
                    <a:lnTo>
                      <a:pt x="745" y="50978"/>
                    </a:lnTo>
                    <a:lnTo>
                      <a:pt x="237" y="53788"/>
                    </a:lnTo>
                    <a:lnTo>
                      <a:pt x="0" y="56834"/>
                    </a:lnTo>
                    <a:lnTo>
                      <a:pt x="0" y="60084"/>
                    </a:lnTo>
                    <a:lnTo>
                      <a:pt x="0" y="60084"/>
                    </a:lnTo>
                    <a:lnTo>
                      <a:pt x="0" y="63131"/>
                    </a:lnTo>
                    <a:lnTo>
                      <a:pt x="237" y="66177"/>
                    </a:lnTo>
                    <a:lnTo>
                      <a:pt x="745" y="69224"/>
                    </a:lnTo>
                    <a:lnTo>
                      <a:pt x="1253" y="72033"/>
                    </a:lnTo>
                    <a:lnTo>
                      <a:pt x="2777" y="77856"/>
                    </a:lnTo>
                    <a:lnTo>
                      <a:pt x="4809" y="83441"/>
                    </a:lnTo>
                    <a:lnTo>
                      <a:pt x="7349" y="88485"/>
                    </a:lnTo>
                    <a:lnTo>
                      <a:pt x="10397" y="93562"/>
                    </a:lnTo>
                    <a:lnTo>
                      <a:pt x="13683" y="98132"/>
                    </a:lnTo>
                    <a:lnTo>
                      <a:pt x="17510" y="102465"/>
                    </a:lnTo>
                    <a:lnTo>
                      <a:pt x="21812" y="106256"/>
                    </a:lnTo>
                    <a:lnTo>
                      <a:pt x="26384" y="109811"/>
                    </a:lnTo>
                    <a:lnTo>
                      <a:pt x="31430" y="112823"/>
                    </a:lnTo>
                    <a:lnTo>
                      <a:pt x="36748" y="115396"/>
                    </a:lnTo>
                    <a:lnTo>
                      <a:pt x="42099" y="117122"/>
                    </a:lnTo>
                    <a:lnTo>
                      <a:pt x="47925" y="118645"/>
                    </a:lnTo>
                    <a:lnTo>
                      <a:pt x="50973" y="119187"/>
                    </a:lnTo>
                    <a:lnTo>
                      <a:pt x="54022" y="119695"/>
                    </a:lnTo>
                    <a:lnTo>
                      <a:pt x="57070" y="119966"/>
                    </a:lnTo>
                    <a:lnTo>
                      <a:pt x="60118" y="119966"/>
                    </a:lnTo>
                    <a:lnTo>
                      <a:pt x="60118" y="119966"/>
                    </a:lnTo>
                    <a:lnTo>
                      <a:pt x="63166" y="119966"/>
                    </a:lnTo>
                    <a:lnTo>
                      <a:pt x="66215" y="119695"/>
                    </a:lnTo>
                    <a:lnTo>
                      <a:pt x="69263" y="119187"/>
                    </a:lnTo>
                    <a:lnTo>
                      <a:pt x="72040" y="118645"/>
                    </a:lnTo>
                    <a:lnTo>
                      <a:pt x="77832" y="117122"/>
                    </a:lnTo>
                    <a:lnTo>
                      <a:pt x="83454" y="115396"/>
                    </a:lnTo>
                    <a:lnTo>
                      <a:pt x="88501" y="112823"/>
                    </a:lnTo>
                    <a:lnTo>
                      <a:pt x="93581" y="109811"/>
                    </a:lnTo>
                    <a:lnTo>
                      <a:pt x="98154" y="106256"/>
                    </a:lnTo>
                    <a:lnTo>
                      <a:pt x="102455" y="102465"/>
                    </a:lnTo>
                    <a:lnTo>
                      <a:pt x="106282" y="98132"/>
                    </a:lnTo>
                    <a:lnTo>
                      <a:pt x="109805" y="93562"/>
                    </a:lnTo>
                    <a:lnTo>
                      <a:pt x="112853" y="88485"/>
                    </a:lnTo>
                    <a:lnTo>
                      <a:pt x="115393" y="83441"/>
                    </a:lnTo>
                    <a:lnTo>
                      <a:pt x="117425" y="77856"/>
                    </a:lnTo>
                    <a:lnTo>
                      <a:pt x="118712" y="72033"/>
                    </a:lnTo>
                    <a:lnTo>
                      <a:pt x="119220" y="69224"/>
                    </a:lnTo>
                    <a:lnTo>
                      <a:pt x="119695" y="66177"/>
                    </a:lnTo>
                    <a:lnTo>
                      <a:pt x="119966" y="63131"/>
                    </a:lnTo>
                    <a:lnTo>
                      <a:pt x="119966" y="60084"/>
                    </a:lnTo>
                    <a:lnTo>
                      <a:pt x="119966" y="60084"/>
                    </a:lnTo>
                    <a:lnTo>
                      <a:pt x="119966" y="56834"/>
                    </a:lnTo>
                    <a:lnTo>
                      <a:pt x="119695" y="53788"/>
                    </a:lnTo>
                    <a:lnTo>
                      <a:pt x="119220" y="50978"/>
                    </a:lnTo>
                    <a:lnTo>
                      <a:pt x="118712" y="47932"/>
                    </a:lnTo>
                    <a:lnTo>
                      <a:pt x="117425" y="42110"/>
                    </a:lnTo>
                    <a:lnTo>
                      <a:pt x="115393" y="36795"/>
                    </a:lnTo>
                    <a:lnTo>
                      <a:pt x="112853" y="31447"/>
                    </a:lnTo>
                    <a:lnTo>
                      <a:pt x="109805" y="26403"/>
                    </a:lnTo>
                    <a:lnTo>
                      <a:pt x="106282" y="21833"/>
                    </a:lnTo>
                    <a:lnTo>
                      <a:pt x="102455" y="17500"/>
                    </a:lnTo>
                    <a:lnTo>
                      <a:pt x="98154" y="13709"/>
                    </a:lnTo>
                    <a:lnTo>
                      <a:pt x="93581" y="10155"/>
                    </a:lnTo>
                    <a:lnTo>
                      <a:pt x="88501" y="7379"/>
                    </a:lnTo>
                    <a:lnTo>
                      <a:pt x="83454" y="4840"/>
                    </a:lnTo>
                    <a:lnTo>
                      <a:pt x="77832" y="2809"/>
                    </a:lnTo>
                    <a:lnTo>
                      <a:pt x="72040" y="1286"/>
                    </a:lnTo>
                    <a:lnTo>
                      <a:pt x="69263" y="778"/>
                    </a:lnTo>
                    <a:lnTo>
                      <a:pt x="66215" y="270"/>
                    </a:lnTo>
                    <a:lnTo>
                      <a:pt x="63166" y="0"/>
                    </a:lnTo>
                    <a:lnTo>
                      <a:pt x="60118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2" name="Shape 35">
              <a:extLst>
                <a:ext uri="{FF2B5EF4-FFF2-40B4-BE49-F238E27FC236}">
                  <a16:creationId xmlns:a16="http://schemas.microsoft.com/office/drawing/2014/main" id="{F724B9E1-C7BB-4B51-A9C9-79BCB318D4E3}"/>
                </a:ext>
              </a:extLst>
            </p:cNvPr>
            <p:cNvGrpSpPr/>
            <p:nvPr/>
          </p:nvGrpSpPr>
          <p:grpSpPr>
            <a:xfrm>
              <a:off x="3995796" y="2466335"/>
              <a:ext cx="1094160" cy="114860"/>
              <a:chOff x="3995796" y="2466335"/>
              <a:chExt cx="1094160" cy="114860"/>
            </a:xfrm>
          </p:grpSpPr>
          <p:sp>
            <p:nvSpPr>
              <p:cNvPr id="41" name="Shape 36">
                <a:extLst>
                  <a:ext uri="{FF2B5EF4-FFF2-40B4-BE49-F238E27FC236}">
                    <a16:creationId xmlns:a16="http://schemas.microsoft.com/office/drawing/2014/main" id="{B8BCF1C4-824F-4BFF-86AE-5508B6C1D882}"/>
                  </a:ext>
                </a:extLst>
              </p:cNvPr>
              <p:cNvSpPr/>
              <p:nvPr/>
            </p:nvSpPr>
            <p:spPr>
              <a:xfrm>
                <a:off x="3995796" y="2467528"/>
                <a:ext cx="115656" cy="11128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52" y="0"/>
                    </a:moveTo>
                    <a:lnTo>
                      <a:pt x="69360" y="0"/>
                    </a:lnTo>
                    <a:lnTo>
                      <a:pt x="119906" y="119902"/>
                    </a:lnTo>
                    <a:lnTo>
                      <a:pt x="98096" y="119902"/>
                    </a:lnTo>
                    <a:lnTo>
                      <a:pt x="86957" y="90873"/>
                    </a:lnTo>
                    <a:lnTo>
                      <a:pt x="32293" y="90873"/>
                    </a:lnTo>
                    <a:lnTo>
                      <a:pt x="20312" y="119902"/>
                    </a:lnTo>
                    <a:lnTo>
                      <a:pt x="0" y="119902"/>
                    </a:lnTo>
                    <a:lnTo>
                      <a:pt x="50452" y="0"/>
                    </a:lnTo>
                    <a:close/>
                    <a:moveTo>
                      <a:pt x="79188" y="72718"/>
                    </a:moveTo>
                    <a:lnTo>
                      <a:pt x="59625" y="24757"/>
                    </a:lnTo>
                    <a:lnTo>
                      <a:pt x="39968" y="72718"/>
                    </a:lnTo>
                    <a:lnTo>
                      <a:pt x="79188" y="72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" name="Shape 37">
                <a:extLst>
                  <a:ext uri="{FF2B5EF4-FFF2-40B4-BE49-F238E27FC236}">
                    <a16:creationId xmlns:a16="http://schemas.microsoft.com/office/drawing/2014/main" id="{BC62DAA4-3262-4AC0-A064-A1FC46BD0958}"/>
                  </a:ext>
                </a:extLst>
              </p:cNvPr>
              <p:cNvSpPr/>
              <p:nvPr/>
            </p:nvSpPr>
            <p:spPr>
              <a:xfrm>
                <a:off x="4150401" y="2468323"/>
                <a:ext cx="96579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2723" y="0"/>
                    </a:lnTo>
                    <a:lnTo>
                      <a:pt x="96380" y="82671"/>
                    </a:lnTo>
                    <a:lnTo>
                      <a:pt x="96380" y="0"/>
                    </a:lnTo>
                    <a:lnTo>
                      <a:pt x="119888" y="0"/>
                    </a:lnTo>
                    <a:lnTo>
                      <a:pt x="119888" y="119902"/>
                    </a:lnTo>
                    <a:lnTo>
                      <a:pt x="99738" y="119902"/>
                    </a:lnTo>
                    <a:lnTo>
                      <a:pt x="23395" y="34299"/>
                    </a:lnTo>
                    <a:lnTo>
                      <a:pt x="23395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" name="Shape 38">
                <a:extLst>
                  <a:ext uri="{FF2B5EF4-FFF2-40B4-BE49-F238E27FC236}">
                    <a16:creationId xmlns:a16="http://schemas.microsoft.com/office/drawing/2014/main" id="{39C423CB-0C97-4DC9-A62A-5F3A1C245C12}"/>
                  </a:ext>
                </a:extLst>
              </p:cNvPr>
              <p:cNvSpPr/>
              <p:nvPr/>
            </p:nvSpPr>
            <p:spPr>
              <a:xfrm>
                <a:off x="4290301" y="2467528"/>
                <a:ext cx="115257" cy="11128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91" y="0"/>
                    </a:moveTo>
                    <a:lnTo>
                      <a:pt x="69414" y="0"/>
                    </a:lnTo>
                    <a:lnTo>
                      <a:pt x="119906" y="119902"/>
                    </a:lnTo>
                    <a:lnTo>
                      <a:pt x="98829" y="119902"/>
                    </a:lnTo>
                    <a:lnTo>
                      <a:pt x="86932" y="90873"/>
                    </a:lnTo>
                    <a:lnTo>
                      <a:pt x="32880" y="90873"/>
                    </a:lnTo>
                    <a:lnTo>
                      <a:pt x="20983" y="119902"/>
                    </a:lnTo>
                    <a:lnTo>
                      <a:pt x="0" y="119902"/>
                    </a:lnTo>
                    <a:lnTo>
                      <a:pt x="50491" y="0"/>
                    </a:lnTo>
                    <a:close/>
                    <a:moveTo>
                      <a:pt x="79156" y="72718"/>
                    </a:moveTo>
                    <a:lnTo>
                      <a:pt x="59484" y="24757"/>
                    </a:lnTo>
                    <a:lnTo>
                      <a:pt x="39906" y="72718"/>
                    </a:lnTo>
                    <a:lnTo>
                      <a:pt x="79156" y="72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" name="Shape 39">
                <a:extLst>
                  <a:ext uri="{FF2B5EF4-FFF2-40B4-BE49-F238E27FC236}">
                    <a16:creationId xmlns:a16="http://schemas.microsoft.com/office/drawing/2014/main" id="{68A7F1F7-DCB6-4A2E-BC83-8D32DB1758F3}"/>
                  </a:ext>
                </a:extLst>
              </p:cNvPr>
              <p:cNvSpPr/>
              <p:nvPr/>
            </p:nvSpPr>
            <p:spPr>
              <a:xfrm>
                <a:off x="4444508" y="2468323"/>
                <a:ext cx="77501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30348" y="0"/>
                    </a:lnTo>
                    <a:lnTo>
                      <a:pt x="30348" y="100944"/>
                    </a:lnTo>
                    <a:lnTo>
                      <a:pt x="119860" y="100944"/>
                    </a:lnTo>
                    <a:lnTo>
                      <a:pt x="119860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" name="Shape 40">
                <a:extLst>
                  <a:ext uri="{FF2B5EF4-FFF2-40B4-BE49-F238E27FC236}">
                    <a16:creationId xmlns:a16="http://schemas.microsoft.com/office/drawing/2014/main" id="{4415B396-A9D6-4F9A-9A8A-DB16F3111BC2}"/>
                  </a:ext>
                </a:extLst>
              </p:cNvPr>
              <p:cNvSpPr/>
              <p:nvPr/>
            </p:nvSpPr>
            <p:spPr>
              <a:xfrm>
                <a:off x="4535126" y="2468323"/>
                <a:ext cx="107309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9109" y="72410"/>
                    </a:moveTo>
                    <a:lnTo>
                      <a:pt x="0" y="0"/>
                    </a:lnTo>
                    <a:lnTo>
                      <a:pt x="25613" y="0"/>
                    </a:lnTo>
                    <a:lnTo>
                      <a:pt x="60302" y="53355"/>
                    </a:lnTo>
                    <a:lnTo>
                      <a:pt x="94991" y="0"/>
                    </a:lnTo>
                    <a:lnTo>
                      <a:pt x="119899" y="0"/>
                    </a:lnTo>
                    <a:lnTo>
                      <a:pt x="70789" y="72410"/>
                    </a:lnTo>
                    <a:lnTo>
                      <a:pt x="70789" y="119902"/>
                    </a:lnTo>
                    <a:lnTo>
                      <a:pt x="49109" y="119902"/>
                    </a:lnTo>
                    <a:lnTo>
                      <a:pt x="49109" y="7241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" name="Shape 41">
                <a:extLst>
                  <a:ext uri="{FF2B5EF4-FFF2-40B4-BE49-F238E27FC236}">
                    <a16:creationId xmlns:a16="http://schemas.microsoft.com/office/drawing/2014/main" id="{6CB04BAF-2533-4647-90D0-3CB95F6B5917}"/>
                  </a:ext>
                </a:extLst>
              </p:cNvPr>
              <p:cNvSpPr/>
              <p:nvPr/>
            </p:nvSpPr>
            <p:spPr>
              <a:xfrm>
                <a:off x="4671448" y="2468323"/>
                <a:ext cx="89821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893" y="19739"/>
                    </a:moveTo>
                    <a:lnTo>
                      <a:pt x="0" y="19739"/>
                    </a:lnTo>
                    <a:lnTo>
                      <a:pt x="0" y="0"/>
                    </a:lnTo>
                    <a:lnTo>
                      <a:pt x="119879" y="0"/>
                    </a:lnTo>
                    <a:lnTo>
                      <a:pt x="119879" y="19739"/>
                    </a:lnTo>
                    <a:lnTo>
                      <a:pt x="72985" y="19739"/>
                    </a:lnTo>
                    <a:lnTo>
                      <a:pt x="72985" y="119902"/>
                    </a:lnTo>
                    <a:lnTo>
                      <a:pt x="46893" y="119902"/>
                    </a:lnTo>
                    <a:lnTo>
                      <a:pt x="46893" y="1973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" name="Shape 42">
                <a:extLst>
                  <a:ext uri="{FF2B5EF4-FFF2-40B4-BE49-F238E27FC236}">
                    <a16:creationId xmlns:a16="http://schemas.microsoft.com/office/drawing/2014/main" id="{5CE1C1BB-06B5-409C-9E8B-B34E96872EB2}"/>
                  </a:ext>
                </a:extLst>
              </p:cNvPr>
              <p:cNvSpPr/>
              <p:nvPr/>
            </p:nvSpPr>
            <p:spPr>
              <a:xfrm>
                <a:off x="4801810" y="2468323"/>
                <a:ext cx="19474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9449" y="0"/>
                    </a:lnTo>
                    <a:lnTo>
                      <a:pt x="119449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8" name="Shape 43">
                <a:extLst>
                  <a:ext uri="{FF2B5EF4-FFF2-40B4-BE49-F238E27FC236}">
                    <a16:creationId xmlns:a16="http://schemas.microsoft.com/office/drawing/2014/main" id="{0F6621A3-43FD-4ECF-A64D-ADD3AE22D655}"/>
                  </a:ext>
                </a:extLst>
              </p:cNvPr>
              <p:cNvSpPr/>
              <p:nvPr/>
            </p:nvSpPr>
            <p:spPr>
              <a:xfrm>
                <a:off x="4866594" y="2466335"/>
                <a:ext cx="101348" cy="1148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0659"/>
                    </a:moveTo>
                    <a:lnTo>
                      <a:pt x="0" y="59905"/>
                    </a:lnTo>
                    <a:lnTo>
                      <a:pt x="0" y="59905"/>
                    </a:lnTo>
                    <a:lnTo>
                      <a:pt x="747" y="53594"/>
                    </a:lnTo>
                    <a:lnTo>
                      <a:pt x="1494" y="47943"/>
                    </a:lnTo>
                    <a:lnTo>
                      <a:pt x="3096" y="42291"/>
                    </a:lnTo>
                    <a:lnTo>
                      <a:pt x="5551" y="36640"/>
                    </a:lnTo>
                    <a:lnTo>
                      <a:pt x="7900" y="31742"/>
                    </a:lnTo>
                    <a:lnTo>
                      <a:pt x="11103" y="26750"/>
                    </a:lnTo>
                    <a:lnTo>
                      <a:pt x="15053" y="21852"/>
                    </a:lnTo>
                    <a:lnTo>
                      <a:pt x="19217" y="17613"/>
                    </a:lnTo>
                    <a:lnTo>
                      <a:pt x="24021" y="14128"/>
                    </a:lnTo>
                    <a:lnTo>
                      <a:pt x="28718" y="10549"/>
                    </a:lnTo>
                    <a:lnTo>
                      <a:pt x="34270" y="7723"/>
                    </a:lnTo>
                    <a:lnTo>
                      <a:pt x="40782" y="4897"/>
                    </a:lnTo>
                    <a:lnTo>
                      <a:pt x="47081" y="2825"/>
                    </a:lnTo>
                    <a:lnTo>
                      <a:pt x="53487" y="1412"/>
                    </a:lnTo>
                    <a:lnTo>
                      <a:pt x="60640" y="659"/>
                    </a:lnTo>
                    <a:lnTo>
                      <a:pt x="67900" y="0"/>
                    </a:lnTo>
                    <a:lnTo>
                      <a:pt x="67900" y="0"/>
                    </a:lnTo>
                    <a:lnTo>
                      <a:pt x="76761" y="659"/>
                    </a:lnTo>
                    <a:lnTo>
                      <a:pt x="83914" y="1412"/>
                    </a:lnTo>
                    <a:lnTo>
                      <a:pt x="91174" y="2825"/>
                    </a:lnTo>
                    <a:lnTo>
                      <a:pt x="97473" y="4897"/>
                    </a:lnTo>
                    <a:lnTo>
                      <a:pt x="103879" y="7723"/>
                    </a:lnTo>
                    <a:lnTo>
                      <a:pt x="109430" y="11302"/>
                    </a:lnTo>
                    <a:lnTo>
                      <a:pt x="114234" y="14128"/>
                    </a:lnTo>
                    <a:lnTo>
                      <a:pt x="119039" y="18273"/>
                    </a:lnTo>
                    <a:lnTo>
                      <a:pt x="103879" y="33155"/>
                    </a:lnTo>
                    <a:lnTo>
                      <a:pt x="103879" y="33155"/>
                    </a:lnTo>
                    <a:lnTo>
                      <a:pt x="95978" y="27503"/>
                    </a:lnTo>
                    <a:lnTo>
                      <a:pt x="87864" y="22511"/>
                    </a:lnTo>
                    <a:lnTo>
                      <a:pt x="83060" y="21193"/>
                    </a:lnTo>
                    <a:lnTo>
                      <a:pt x="78256" y="19686"/>
                    </a:lnTo>
                    <a:lnTo>
                      <a:pt x="72704" y="19026"/>
                    </a:lnTo>
                    <a:lnTo>
                      <a:pt x="67900" y="19026"/>
                    </a:lnTo>
                    <a:lnTo>
                      <a:pt x="67900" y="19026"/>
                    </a:lnTo>
                    <a:lnTo>
                      <a:pt x="63096" y="19026"/>
                    </a:lnTo>
                    <a:lnTo>
                      <a:pt x="58291" y="19686"/>
                    </a:lnTo>
                    <a:lnTo>
                      <a:pt x="50391" y="21852"/>
                    </a:lnTo>
                    <a:lnTo>
                      <a:pt x="43131" y="26091"/>
                    </a:lnTo>
                    <a:lnTo>
                      <a:pt x="36725" y="30989"/>
                    </a:lnTo>
                    <a:lnTo>
                      <a:pt x="31174" y="36640"/>
                    </a:lnTo>
                    <a:lnTo>
                      <a:pt x="27971" y="43704"/>
                    </a:lnTo>
                    <a:lnTo>
                      <a:pt x="25516" y="51428"/>
                    </a:lnTo>
                    <a:lnTo>
                      <a:pt x="24661" y="59905"/>
                    </a:lnTo>
                    <a:lnTo>
                      <a:pt x="24661" y="59905"/>
                    </a:lnTo>
                    <a:lnTo>
                      <a:pt x="24661" y="59905"/>
                    </a:lnTo>
                    <a:lnTo>
                      <a:pt x="25516" y="68383"/>
                    </a:lnTo>
                    <a:lnTo>
                      <a:pt x="27971" y="76200"/>
                    </a:lnTo>
                    <a:lnTo>
                      <a:pt x="31174" y="83171"/>
                    </a:lnTo>
                    <a:lnTo>
                      <a:pt x="36725" y="88916"/>
                    </a:lnTo>
                    <a:lnTo>
                      <a:pt x="43131" y="93814"/>
                    </a:lnTo>
                    <a:lnTo>
                      <a:pt x="50391" y="98053"/>
                    </a:lnTo>
                    <a:lnTo>
                      <a:pt x="58291" y="100125"/>
                    </a:lnTo>
                    <a:lnTo>
                      <a:pt x="63096" y="100879"/>
                    </a:lnTo>
                    <a:lnTo>
                      <a:pt x="67900" y="100879"/>
                    </a:lnTo>
                    <a:lnTo>
                      <a:pt x="67900" y="100879"/>
                    </a:lnTo>
                    <a:lnTo>
                      <a:pt x="73451" y="100879"/>
                    </a:lnTo>
                    <a:lnTo>
                      <a:pt x="78256" y="100125"/>
                    </a:lnTo>
                    <a:lnTo>
                      <a:pt x="83914" y="98712"/>
                    </a:lnTo>
                    <a:lnTo>
                      <a:pt x="87864" y="97394"/>
                    </a:lnTo>
                    <a:lnTo>
                      <a:pt x="92669" y="95227"/>
                    </a:lnTo>
                    <a:lnTo>
                      <a:pt x="96619" y="92401"/>
                    </a:lnTo>
                    <a:lnTo>
                      <a:pt x="105480" y="85996"/>
                    </a:lnTo>
                    <a:lnTo>
                      <a:pt x="119893" y="99466"/>
                    </a:lnTo>
                    <a:lnTo>
                      <a:pt x="119893" y="99466"/>
                    </a:lnTo>
                    <a:lnTo>
                      <a:pt x="115088" y="103704"/>
                    </a:lnTo>
                    <a:lnTo>
                      <a:pt x="109430" y="107943"/>
                    </a:lnTo>
                    <a:lnTo>
                      <a:pt x="103879" y="111428"/>
                    </a:lnTo>
                    <a:lnTo>
                      <a:pt x="97473" y="114254"/>
                    </a:lnTo>
                    <a:lnTo>
                      <a:pt x="91174" y="116420"/>
                    </a:lnTo>
                    <a:lnTo>
                      <a:pt x="83914" y="118492"/>
                    </a:lnTo>
                    <a:lnTo>
                      <a:pt x="75907" y="119152"/>
                    </a:lnTo>
                    <a:lnTo>
                      <a:pt x="67153" y="119905"/>
                    </a:lnTo>
                    <a:lnTo>
                      <a:pt x="67153" y="119905"/>
                    </a:lnTo>
                    <a:lnTo>
                      <a:pt x="60000" y="119152"/>
                    </a:lnTo>
                    <a:lnTo>
                      <a:pt x="52740" y="118492"/>
                    </a:lnTo>
                    <a:lnTo>
                      <a:pt x="46334" y="117080"/>
                    </a:lnTo>
                    <a:lnTo>
                      <a:pt x="39928" y="114913"/>
                    </a:lnTo>
                    <a:lnTo>
                      <a:pt x="34270" y="112841"/>
                    </a:lnTo>
                    <a:lnTo>
                      <a:pt x="28718" y="110015"/>
                    </a:lnTo>
                    <a:lnTo>
                      <a:pt x="24021" y="106530"/>
                    </a:lnTo>
                    <a:lnTo>
                      <a:pt x="19217" y="102291"/>
                    </a:lnTo>
                    <a:lnTo>
                      <a:pt x="15053" y="98053"/>
                    </a:lnTo>
                    <a:lnTo>
                      <a:pt x="11103" y="93814"/>
                    </a:lnTo>
                    <a:lnTo>
                      <a:pt x="7900" y="88916"/>
                    </a:lnTo>
                    <a:lnTo>
                      <a:pt x="5551" y="83924"/>
                    </a:lnTo>
                    <a:lnTo>
                      <a:pt x="3096" y="78273"/>
                    </a:lnTo>
                    <a:lnTo>
                      <a:pt x="1494" y="72621"/>
                    </a:lnTo>
                    <a:lnTo>
                      <a:pt x="747" y="66310"/>
                    </a:lnTo>
                    <a:lnTo>
                      <a:pt x="0" y="6065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9" name="Shape 44">
                <a:extLst>
                  <a:ext uri="{FF2B5EF4-FFF2-40B4-BE49-F238E27FC236}">
                    <a16:creationId xmlns:a16="http://schemas.microsoft.com/office/drawing/2014/main" id="{39478FE7-184A-4514-8717-DCB124F8F9F3}"/>
                  </a:ext>
                </a:extLst>
              </p:cNvPr>
              <p:cNvSpPr/>
              <p:nvPr/>
            </p:nvSpPr>
            <p:spPr>
              <a:xfrm>
                <a:off x="5004108" y="2466733"/>
                <a:ext cx="85847" cy="11366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01413"/>
                    </a:moveTo>
                    <a:lnTo>
                      <a:pt x="16025" y="87116"/>
                    </a:lnTo>
                    <a:lnTo>
                      <a:pt x="16025" y="87116"/>
                    </a:lnTo>
                    <a:lnTo>
                      <a:pt x="27255" y="93598"/>
                    </a:lnTo>
                    <a:lnTo>
                      <a:pt x="32933" y="95694"/>
                    </a:lnTo>
                    <a:lnTo>
                      <a:pt x="38611" y="97887"/>
                    </a:lnTo>
                    <a:lnTo>
                      <a:pt x="45299" y="99984"/>
                    </a:lnTo>
                    <a:lnTo>
                      <a:pt x="50977" y="100651"/>
                    </a:lnTo>
                    <a:lnTo>
                      <a:pt x="57539" y="102176"/>
                    </a:lnTo>
                    <a:lnTo>
                      <a:pt x="65110" y="102176"/>
                    </a:lnTo>
                    <a:lnTo>
                      <a:pt x="65110" y="102176"/>
                    </a:lnTo>
                    <a:lnTo>
                      <a:pt x="70788" y="102176"/>
                    </a:lnTo>
                    <a:lnTo>
                      <a:pt x="76466" y="100651"/>
                    </a:lnTo>
                    <a:lnTo>
                      <a:pt x="81135" y="99984"/>
                    </a:lnTo>
                    <a:lnTo>
                      <a:pt x="85047" y="97887"/>
                    </a:lnTo>
                    <a:lnTo>
                      <a:pt x="87823" y="95694"/>
                    </a:lnTo>
                    <a:lnTo>
                      <a:pt x="90725" y="93598"/>
                    </a:lnTo>
                    <a:lnTo>
                      <a:pt x="91482" y="90643"/>
                    </a:lnTo>
                    <a:lnTo>
                      <a:pt x="92492" y="87116"/>
                    </a:lnTo>
                    <a:lnTo>
                      <a:pt x="92492" y="87116"/>
                    </a:lnTo>
                    <a:lnTo>
                      <a:pt x="92492" y="87116"/>
                    </a:lnTo>
                    <a:lnTo>
                      <a:pt x="91482" y="84257"/>
                    </a:lnTo>
                    <a:lnTo>
                      <a:pt x="90725" y="81397"/>
                    </a:lnTo>
                    <a:lnTo>
                      <a:pt x="88706" y="79301"/>
                    </a:lnTo>
                    <a:lnTo>
                      <a:pt x="85804" y="77108"/>
                    </a:lnTo>
                    <a:lnTo>
                      <a:pt x="81135" y="75011"/>
                    </a:lnTo>
                    <a:lnTo>
                      <a:pt x="74574" y="72819"/>
                    </a:lnTo>
                    <a:lnTo>
                      <a:pt x="57539" y="69293"/>
                    </a:lnTo>
                    <a:lnTo>
                      <a:pt x="57539" y="69293"/>
                    </a:lnTo>
                    <a:lnTo>
                      <a:pt x="45299" y="66433"/>
                    </a:lnTo>
                    <a:lnTo>
                      <a:pt x="35835" y="64241"/>
                    </a:lnTo>
                    <a:lnTo>
                      <a:pt x="26372" y="61477"/>
                    </a:lnTo>
                    <a:lnTo>
                      <a:pt x="18801" y="57188"/>
                    </a:lnTo>
                    <a:lnTo>
                      <a:pt x="13123" y="52899"/>
                    </a:lnTo>
                    <a:lnTo>
                      <a:pt x="9337" y="47847"/>
                    </a:lnTo>
                    <a:lnTo>
                      <a:pt x="6435" y="41461"/>
                    </a:lnTo>
                    <a:lnTo>
                      <a:pt x="5678" y="34312"/>
                    </a:lnTo>
                    <a:lnTo>
                      <a:pt x="5678" y="33645"/>
                    </a:lnTo>
                    <a:lnTo>
                      <a:pt x="5678" y="33645"/>
                    </a:lnTo>
                    <a:lnTo>
                      <a:pt x="6435" y="26401"/>
                    </a:lnTo>
                    <a:lnTo>
                      <a:pt x="9337" y="20015"/>
                    </a:lnTo>
                    <a:lnTo>
                      <a:pt x="14132" y="14297"/>
                    </a:lnTo>
                    <a:lnTo>
                      <a:pt x="20694" y="9340"/>
                    </a:lnTo>
                    <a:lnTo>
                      <a:pt x="28264" y="5051"/>
                    </a:lnTo>
                    <a:lnTo>
                      <a:pt x="37602" y="2192"/>
                    </a:lnTo>
                    <a:lnTo>
                      <a:pt x="48201" y="762"/>
                    </a:lnTo>
                    <a:lnTo>
                      <a:pt x="58548" y="0"/>
                    </a:lnTo>
                    <a:lnTo>
                      <a:pt x="58548" y="0"/>
                    </a:lnTo>
                    <a:lnTo>
                      <a:pt x="67003" y="0"/>
                    </a:lnTo>
                    <a:lnTo>
                      <a:pt x="74574" y="762"/>
                    </a:lnTo>
                    <a:lnTo>
                      <a:pt x="82145" y="2192"/>
                    </a:lnTo>
                    <a:lnTo>
                      <a:pt x="89716" y="3621"/>
                    </a:lnTo>
                    <a:lnTo>
                      <a:pt x="96277" y="5718"/>
                    </a:lnTo>
                    <a:lnTo>
                      <a:pt x="102839" y="8578"/>
                    </a:lnTo>
                    <a:lnTo>
                      <a:pt x="108517" y="11437"/>
                    </a:lnTo>
                    <a:lnTo>
                      <a:pt x="115205" y="14297"/>
                    </a:lnTo>
                    <a:lnTo>
                      <a:pt x="100063" y="30023"/>
                    </a:lnTo>
                    <a:lnTo>
                      <a:pt x="100063" y="30023"/>
                    </a:lnTo>
                    <a:lnTo>
                      <a:pt x="89716" y="25067"/>
                    </a:lnTo>
                    <a:lnTo>
                      <a:pt x="79369" y="21445"/>
                    </a:lnTo>
                    <a:lnTo>
                      <a:pt x="68895" y="18586"/>
                    </a:lnTo>
                    <a:lnTo>
                      <a:pt x="58548" y="17823"/>
                    </a:lnTo>
                    <a:lnTo>
                      <a:pt x="58548" y="17823"/>
                    </a:lnTo>
                    <a:lnTo>
                      <a:pt x="52870" y="18586"/>
                    </a:lnTo>
                    <a:lnTo>
                      <a:pt x="47192" y="19253"/>
                    </a:lnTo>
                    <a:lnTo>
                      <a:pt x="43280" y="20778"/>
                    </a:lnTo>
                    <a:lnTo>
                      <a:pt x="39621" y="22112"/>
                    </a:lnTo>
                    <a:lnTo>
                      <a:pt x="36845" y="24305"/>
                    </a:lnTo>
                    <a:lnTo>
                      <a:pt x="34826" y="26401"/>
                    </a:lnTo>
                    <a:lnTo>
                      <a:pt x="33943" y="29356"/>
                    </a:lnTo>
                    <a:lnTo>
                      <a:pt x="32933" y="32120"/>
                    </a:lnTo>
                    <a:lnTo>
                      <a:pt x="32933" y="32120"/>
                    </a:lnTo>
                    <a:lnTo>
                      <a:pt x="32933" y="32120"/>
                    </a:lnTo>
                    <a:lnTo>
                      <a:pt x="32933" y="35742"/>
                    </a:lnTo>
                    <a:lnTo>
                      <a:pt x="34826" y="38602"/>
                    </a:lnTo>
                    <a:lnTo>
                      <a:pt x="36845" y="40698"/>
                    </a:lnTo>
                    <a:lnTo>
                      <a:pt x="40504" y="42891"/>
                    </a:lnTo>
                    <a:lnTo>
                      <a:pt x="45299" y="44988"/>
                    </a:lnTo>
                    <a:lnTo>
                      <a:pt x="51861" y="47180"/>
                    </a:lnTo>
                    <a:lnTo>
                      <a:pt x="69779" y="50706"/>
                    </a:lnTo>
                    <a:lnTo>
                      <a:pt x="69779" y="50706"/>
                    </a:lnTo>
                    <a:lnTo>
                      <a:pt x="81135" y="52899"/>
                    </a:lnTo>
                    <a:lnTo>
                      <a:pt x="91482" y="55663"/>
                    </a:lnTo>
                    <a:lnTo>
                      <a:pt x="100063" y="59285"/>
                    </a:lnTo>
                    <a:lnTo>
                      <a:pt x="106750" y="62811"/>
                    </a:lnTo>
                    <a:lnTo>
                      <a:pt x="112302" y="67100"/>
                    </a:lnTo>
                    <a:lnTo>
                      <a:pt x="116214" y="72152"/>
                    </a:lnTo>
                    <a:lnTo>
                      <a:pt x="118990" y="77871"/>
                    </a:lnTo>
                    <a:lnTo>
                      <a:pt x="119873" y="85019"/>
                    </a:lnTo>
                    <a:lnTo>
                      <a:pt x="119873" y="85019"/>
                    </a:lnTo>
                    <a:lnTo>
                      <a:pt x="119873" y="85019"/>
                    </a:lnTo>
                    <a:lnTo>
                      <a:pt x="118990" y="92835"/>
                    </a:lnTo>
                    <a:lnTo>
                      <a:pt x="115205" y="99984"/>
                    </a:lnTo>
                    <a:lnTo>
                      <a:pt x="110536" y="105702"/>
                    </a:lnTo>
                    <a:lnTo>
                      <a:pt x="103848" y="110659"/>
                    </a:lnTo>
                    <a:lnTo>
                      <a:pt x="96277" y="114948"/>
                    </a:lnTo>
                    <a:lnTo>
                      <a:pt x="86813" y="117807"/>
                    </a:lnTo>
                    <a:lnTo>
                      <a:pt x="76466" y="119904"/>
                    </a:lnTo>
                    <a:lnTo>
                      <a:pt x="64227" y="119904"/>
                    </a:lnTo>
                    <a:lnTo>
                      <a:pt x="64227" y="119904"/>
                    </a:lnTo>
                    <a:lnTo>
                      <a:pt x="55646" y="119904"/>
                    </a:lnTo>
                    <a:lnTo>
                      <a:pt x="47192" y="119237"/>
                    </a:lnTo>
                    <a:lnTo>
                      <a:pt x="38611" y="117807"/>
                    </a:lnTo>
                    <a:lnTo>
                      <a:pt x="30157" y="115615"/>
                    </a:lnTo>
                    <a:lnTo>
                      <a:pt x="21703" y="112851"/>
                    </a:lnTo>
                    <a:lnTo>
                      <a:pt x="14132" y="109992"/>
                    </a:lnTo>
                    <a:lnTo>
                      <a:pt x="6435" y="105702"/>
                    </a:lnTo>
                    <a:lnTo>
                      <a:pt x="0" y="1014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3" name="Shape 45">
              <a:extLst>
                <a:ext uri="{FF2B5EF4-FFF2-40B4-BE49-F238E27FC236}">
                  <a16:creationId xmlns:a16="http://schemas.microsoft.com/office/drawing/2014/main" id="{766347FF-6323-4FA7-8CB0-A464BF64997E}"/>
                </a:ext>
              </a:extLst>
            </p:cNvPr>
            <p:cNvGrpSpPr/>
            <p:nvPr/>
          </p:nvGrpSpPr>
          <p:grpSpPr>
            <a:xfrm>
              <a:off x="3524826" y="3197234"/>
              <a:ext cx="2041664" cy="114860"/>
              <a:chOff x="800100" y="7088188"/>
              <a:chExt cx="8154988" cy="458786"/>
            </a:xfrm>
          </p:grpSpPr>
          <p:sp>
            <p:nvSpPr>
              <p:cNvPr id="24" name="Shape 46">
                <a:extLst>
                  <a:ext uri="{FF2B5EF4-FFF2-40B4-BE49-F238E27FC236}">
                    <a16:creationId xmlns:a16="http://schemas.microsoft.com/office/drawing/2014/main" id="{3777238B-C2B2-4793-9528-D08170040BFD}"/>
                  </a:ext>
                </a:extLst>
              </p:cNvPr>
              <p:cNvSpPr/>
              <p:nvPr/>
            </p:nvSpPr>
            <p:spPr>
              <a:xfrm>
                <a:off x="800100" y="7094538"/>
                <a:ext cx="461962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52" y="0"/>
                    </a:moveTo>
                    <a:lnTo>
                      <a:pt x="69360" y="0"/>
                    </a:lnTo>
                    <a:lnTo>
                      <a:pt x="119906" y="119902"/>
                    </a:lnTo>
                    <a:lnTo>
                      <a:pt x="98845" y="119902"/>
                    </a:lnTo>
                    <a:lnTo>
                      <a:pt x="86957" y="90800"/>
                    </a:lnTo>
                    <a:lnTo>
                      <a:pt x="32948" y="90800"/>
                    </a:lnTo>
                    <a:lnTo>
                      <a:pt x="21060" y="119902"/>
                    </a:lnTo>
                    <a:lnTo>
                      <a:pt x="0" y="119902"/>
                    </a:lnTo>
                    <a:lnTo>
                      <a:pt x="50452" y="0"/>
                    </a:lnTo>
                    <a:close/>
                    <a:moveTo>
                      <a:pt x="79937" y="72659"/>
                    </a:moveTo>
                    <a:lnTo>
                      <a:pt x="59625" y="24737"/>
                    </a:lnTo>
                    <a:lnTo>
                      <a:pt x="39968" y="72659"/>
                    </a:lnTo>
                    <a:lnTo>
                      <a:pt x="79937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" name="Shape 47">
                <a:extLst>
                  <a:ext uri="{FF2B5EF4-FFF2-40B4-BE49-F238E27FC236}">
                    <a16:creationId xmlns:a16="http://schemas.microsoft.com/office/drawing/2014/main" id="{59780062-E298-4E39-A51D-A20D3D28F0C4}"/>
                  </a:ext>
                </a:extLst>
              </p:cNvPr>
              <p:cNvSpPr/>
              <p:nvPr/>
            </p:nvSpPr>
            <p:spPr>
              <a:xfrm>
                <a:off x="1527175" y="7096125"/>
                <a:ext cx="358775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940" y="19723"/>
                    </a:moveTo>
                    <a:lnTo>
                      <a:pt x="0" y="19723"/>
                    </a:lnTo>
                    <a:lnTo>
                      <a:pt x="0" y="0"/>
                    </a:lnTo>
                    <a:lnTo>
                      <a:pt x="119879" y="0"/>
                    </a:lnTo>
                    <a:lnTo>
                      <a:pt x="119879" y="19723"/>
                    </a:lnTo>
                    <a:lnTo>
                      <a:pt x="73059" y="19723"/>
                    </a:lnTo>
                    <a:lnTo>
                      <a:pt x="73059" y="119902"/>
                    </a:lnTo>
                    <a:lnTo>
                      <a:pt x="46940" y="119902"/>
                    </a:lnTo>
                    <a:lnTo>
                      <a:pt x="46940" y="19723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" name="Shape 48">
                <a:extLst>
                  <a:ext uri="{FF2B5EF4-FFF2-40B4-BE49-F238E27FC236}">
                    <a16:creationId xmlns:a16="http://schemas.microsoft.com/office/drawing/2014/main" id="{E0145064-02C9-46D2-A90F-A0B5D9A4803B}"/>
                  </a:ext>
                </a:extLst>
              </p:cNvPr>
              <p:cNvSpPr/>
              <p:nvPr/>
            </p:nvSpPr>
            <p:spPr>
              <a:xfrm>
                <a:off x="1985963" y="7096125"/>
                <a:ext cx="328611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8819" y="0"/>
                    </a:lnTo>
                    <a:lnTo>
                      <a:pt x="118819" y="18942"/>
                    </a:lnTo>
                    <a:lnTo>
                      <a:pt x="28459" y="18942"/>
                    </a:lnTo>
                    <a:lnTo>
                      <a:pt x="28459" y="49698"/>
                    </a:lnTo>
                    <a:lnTo>
                      <a:pt x="108983" y="49698"/>
                    </a:lnTo>
                    <a:lnTo>
                      <a:pt x="108983" y="68641"/>
                    </a:lnTo>
                    <a:lnTo>
                      <a:pt x="28459" y="68641"/>
                    </a:lnTo>
                    <a:lnTo>
                      <a:pt x="28459" y="100862"/>
                    </a:lnTo>
                    <a:lnTo>
                      <a:pt x="119868" y="100862"/>
                    </a:lnTo>
                    <a:lnTo>
                      <a:pt x="119868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" name="Shape 49">
                <a:extLst>
                  <a:ext uri="{FF2B5EF4-FFF2-40B4-BE49-F238E27FC236}">
                    <a16:creationId xmlns:a16="http://schemas.microsoft.com/office/drawing/2014/main" id="{53E21EAD-3118-404E-995C-67AC1690D935}"/>
                  </a:ext>
                </a:extLst>
              </p:cNvPr>
              <p:cNvSpPr/>
              <p:nvPr/>
            </p:nvSpPr>
            <p:spPr>
              <a:xfrm>
                <a:off x="2435225" y="7096125"/>
                <a:ext cx="374649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2994" y="0"/>
                    </a:lnTo>
                    <a:lnTo>
                      <a:pt x="62994" y="0"/>
                    </a:lnTo>
                    <a:lnTo>
                      <a:pt x="76007" y="585"/>
                    </a:lnTo>
                    <a:lnTo>
                      <a:pt x="81074" y="1366"/>
                    </a:lnTo>
                    <a:lnTo>
                      <a:pt x="86257" y="2831"/>
                    </a:lnTo>
                    <a:lnTo>
                      <a:pt x="91439" y="4393"/>
                    </a:lnTo>
                    <a:lnTo>
                      <a:pt x="95815" y="6541"/>
                    </a:lnTo>
                    <a:lnTo>
                      <a:pt x="100191" y="9373"/>
                    </a:lnTo>
                    <a:lnTo>
                      <a:pt x="103531" y="11619"/>
                    </a:lnTo>
                    <a:lnTo>
                      <a:pt x="103531" y="11619"/>
                    </a:lnTo>
                    <a:lnTo>
                      <a:pt x="108714" y="16794"/>
                    </a:lnTo>
                    <a:lnTo>
                      <a:pt x="112168" y="23336"/>
                    </a:lnTo>
                    <a:lnTo>
                      <a:pt x="114817" y="29877"/>
                    </a:lnTo>
                    <a:lnTo>
                      <a:pt x="115623" y="37884"/>
                    </a:lnTo>
                    <a:lnTo>
                      <a:pt x="115623" y="37884"/>
                    </a:lnTo>
                    <a:lnTo>
                      <a:pt x="115623" y="37884"/>
                    </a:lnTo>
                    <a:lnTo>
                      <a:pt x="114817" y="45305"/>
                    </a:lnTo>
                    <a:lnTo>
                      <a:pt x="113090" y="51065"/>
                    </a:lnTo>
                    <a:lnTo>
                      <a:pt x="110441" y="57021"/>
                    </a:lnTo>
                    <a:lnTo>
                      <a:pt x="106065" y="61415"/>
                    </a:lnTo>
                    <a:lnTo>
                      <a:pt x="100882" y="65809"/>
                    </a:lnTo>
                    <a:lnTo>
                      <a:pt x="95815" y="69422"/>
                    </a:lnTo>
                    <a:lnTo>
                      <a:pt x="88905" y="72351"/>
                    </a:lnTo>
                    <a:lnTo>
                      <a:pt x="81996" y="74597"/>
                    </a:lnTo>
                    <a:lnTo>
                      <a:pt x="119884" y="119902"/>
                    </a:lnTo>
                    <a:lnTo>
                      <a:pt x="90633" y="119902"/>
                    </a:lnTo>
                    <a:lnTo>
                      <a:pt x="56199" y="78209"/>
                    </a:lnTo>
                    <a:lnTo>
                      <a:pt x="55278" y="78209"/>
                    </a:lnTo>
                    <a:lnTo>
                      <a:pt x="25105" y="78209"/>
                    </a:lnTo>
                    <a:lnTo>
                      <a:pt x="25105" y="119902"/>
                    </a:lnTo>
                    <a:lnTo>
                      <a:pt x="0" y="119902"/>
                    </a:lnTo>
                    <a:lnTo>
                      <a:pt x="0" y="0"/>
                    </a:lnTo>
                    <a:close/>
                    <a:moveTo>
                      <a:pt x="61381" y="59170"/>
                    </a:moveTo>
                    <a:lnTo>
                      <a:pt x="61381" y="59170"/>
                    </a:lnTo>
                    <a:lnTo>
                      <a:pt x="67255" y="59170"/>
                    </a:lnTo>
                    <a:lnTo>
                      <a:pt x="73358" y="57705"/>
                    </a:lnTo>
                    <a:lnTo>
                      <a:pt x="78541" y="56240"/>
                    </a:lnTo>
                    <a:lnTo>
                      <a:pt x="81996" y="53995"/>
                    </a:lnTo>
                    <a:lnTo>
                      <a:pt x="85451" y="51065"/>
                    </a:lnTo>
                    <a:lnTo>
                      <a:pt x="87984" y="47453"/>
                    </a:lnTo>
                    <a:lnTo>
                      <a:pt x="89827" y="43840"/>
                    </a:lnTo>
                    <a:lnTo>
                      <a:pt x="90633" y="39446"/>
                    </a:lnTo>
                    <a:lnTo>
                      <a:pt x="90633" y="38665"/>
                    </a:lnTo>
                    <a:lnTo>
                      <a:pt x="90633" y="38665"/>
                    </a:lnTo>
                    <a:lnTo>
                      <a:pt x="89827" y="34271"/>
                    </a:lnTo>
                    <a:lnTo>
                      <a:pt x="87984" y="30659"/>
                    </a:lnTo>
                    <a:lnTo>
                      <a:pt x="85451" y="26948"/>
                    </a:lnTo>
                    <a:lnTo>
                      <a:pt x="82802" y="24117"/>
                    </a:lnTo>
                    <a:lnTo>
                      <a:pt x="78541" y="21871"/>
                    </a:lnTo>
                    <a:lnTo>
                      <a:pt x="73358" y="20406"/>
                    </a:lnTo>
                    <a:lnTo>
                      <a:pt x="67255" y="18942"/>
                    </a:lnTo>
                    <a:lnTo>
                      <a:pt x="61381" y="18942"/>
                    </a:lnTo>
                    <a:lnTo>
                      <a:pt x="25105" y="18942"/>
                    </a:lnTo>
                    <a:lnTo>
                      <a:pt x="25105" y="59170"/>
                    </a:lnTo>
                    <a:lnTo>
                      <a:pt x="61381" y="59170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" name="Shape 50">
                <a:extLst>
                  <a:ext uri="{FF2B5EF4-FFF2-40B4-BE49-F238E27FC236}">
                    <a16:creationId xmlns:a16="http://schemas.microsoft.com/office/drawing/2014/main" id="{A0029BF3-9630-4014-A923-3C49F2A7B943}"/>
                  </a:ext>
                </a:extLst>
              </p:cNvPr>
              <p:cNvSpPr/>
              <p:nvPr/>
            </p:nvSpPr>
            <p:spPr>
              <a:xfrm>
                <a:off x="2890838" y="7094538"/>
                <a:ext cx="461961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52" y="0"/>
                    </a:moveTo>
                    <a:lnTo>
                      <a:pt x="69453" y="0"/>
                    </a:lnTo>
                    <a:lnTo>
                      <a:pt x="119906" y="119902"/>
                    </a:lnTo>
                    <a:lnTo>
                      <a:pt x="98096" y="119902"/>
                    </a:lnTo>
                    <a:lnTo>
                      <a:pt x="86957" y="90800"/>
                    </a:lnTo>
                    <a:lnTo>
                      <a:pt x="32293" y="90800"/>
                    </a:lnTo>
                    <a:lnTo>
                      <a:pt x="20312" y="119902"/>
                    </a:lnTo>
                    <a:lnTo>
                      <a:pt x="0" y="119902"/>
                    </a:lnTo>
                    <a:lnTo>
                      <a:pt x="50452" y="0"/>
                    </a:lnTo>
                    <a:close/>
                    <a:moveTo>
                      <a:pt x="79188" y="72659"/>
                    </a:moveTo>
                    <a:lnTo>
                      <a:pt x="59625" y="24737"/>
                    </a:lnTo>
                    <a:lnTo>
                      <a:pt x="39968" y="72659"/>
                    </a:lnTo>
                    <a:lnTo>
                      <a:pt x="79188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" name="Shape 51">
                <a:extLst>
                  <a:ext uri="{FF2B5EF4-FFF2-40B4-BE49-F238E27FC236}">
                    <a16:creationId xmlns:a16="http://schemas.microsoft.com/office/drawing/2014/main" id="{C376AF17-5CB1-4A46-921E-6D9F71A8B60E}"/>
                  </a:ext>
                </a:extLst>
              </p:cNvPr>
              <p:cNvSpPr/>
              <p:nvPr/>
            </p:nvSpPr>
            <p:spPr>
              <a:xfrm>
                <a:off x="3449637" y="7096125"/>
                <a:ext cx="400049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49513" y="0"/>
                    </a:lnTo>
                    <a:lnTo>
                      <a:pt x="49513" y="0"/>
                    </a:lnTo>
                    <a:lnTo>
                      <a:pt x="56756" y="0"/>
                    </a:lnTo>
                    <a:lnTo>
                      <a:pt x="64000" y="585"/>
                    </a:lnTo>
                    <a:lnTo>
                      <a:pt x="71351" y="2148"/>
                    </a:lnTo>
                    <a:lnTo>
                      <a:pt x="77729" y="4393"/>
                    </a:lnTo>
                    <a:lnTo>
                      <a:pt x="84216" y="6541"/>
                    </a:lnTo>
                    <a:lnTo>
                      <a:pt x="89945" y="9373"/>
                    </a:lnTo>
                    <a:lnTo>
                      <a:pt x="95567" y="13083"/>
                    </a:lnTo>
                    <a:lnTo>
                      <a:pt x="100432" y="16794"/>
                    </a:lnTo>
                    <a:lnTo>
                      <a:pt x="104432" y="21090"/>
                    </a:lnTo>
                    <a:lnTo>
                      <a:pt x="108540" y="25484"/>
                    </a:lnTo>
                    <a:lnTo>
                      <a:pt x="111783" y="30659"/>
                    </a:lnTo>
                    <a:lnTo>
                      <a:pt x="115027" y="35736"/>
                    </a:lnTo>
                    <a:lnTo>
                      <a:pt x="116648" y="41594"/>
                    </a:lnTo>
                    <a:lnTo>
                      <a:pt x="118162" y="47453"/>
                    </a:lnTo>
                    <a:lnTo>
                      <a:pt x="119891" y="53311"/>
                    </a:lnTo>
                    <a:lnTo>
                      <a:pt x="119891" y="59170"/>
                    </a:lnTo>
                    <a:lnTo>
                      <a:pt x="119891" y="59853"/>
                    </a:lnTo>
                    <a:lnTo>
                      <a:pt x="119891" y="59853"/>
                    </a:lnTo>
                    <a:lnTo>
                      <a:pt x="119891" y="65809"/>
                    </a:lnTo>
                    <a:lnTo>
                      <a:pt x="118162" y="72351"/>
                    </a:lnTo>
                    <a:lnTo>
                      <a:pt x="116648" y="77428"/>
                    </a:lnTo>
                    <a:lnTo>
                      <a:pt x="115027" y="83287"/>
                    </a:lnTo>
                    <a:lnTo>
                      <a:pt x="111783" y="88364"/>
                    </a:lnTo>
                    <a:lnTo>
                      <a:pt x="108540" y="93539"/>
                    </a:lnTo>
                    <a:lnTo>
                      <a:pt x="104432" y="97933"/>
                    </a:lnTo>
                    <a:lnTo>
                      <a:pt x="100432" y="102327"/>
                    </a:lnTo>
                    <a:lnTo>
                      <a:pt x="95567" y="105939"/>
                    </a:lnTo>
                    <a:lnTo>
                      <a:pt x="89945" y="109650"/>
                    </a:lnTo>
                    <a:lnTo>
                      <a:pt x="84216" y="112481"/>
                    </a:lnTo>
                    <a:lnTo>
                      <a:pt x="77729" y="114727"/>
                    </a:lnTo>
                    <a:lnTo>
                      <a:pt x="71351" y="116875"/>
                    </a:lnTo>
                    <a:lnTo>
                      <a:pt x="64000" y="118437"/>
                    </a:lnTo>
                    <a:lnTo>
                      <a:pt x="56756" y="119121"/>
                    </a:lnTo>
                    <a:lnTo>
                      <a:pt x="49513" y="119902"/>
                    </a:lnTo>
                    <a:lnTo>
                      <a:pt x="0" y="119902"/>
                    </a:lnTo>
                    <a:lnTo>
                      <a:pt x="0" y="0"/>
                    </a:lnTo>
                    <a:close/>
                    <a:moveTo>
                      <a:pt x="49513" y="100862"/>
                    </a:moveTo>
                    <a:lnTo>
                      <a:pt x="49513" y="100862"/>
                    </a:lnTo>
                    <a:lnTo>
                      <a:pt x="59135" y="99300"/>
                    </a:lnTo>
                    <a:lnTo>
                      <a:pt x="68000" y="97152"/>
                    </a:lnTo>
                    <a:lnTo>
                      <a:pt x="76216" y="93539"/>
                    </a:lnTo>
                    <a:lnTo>
                      <a:pt x="82594" y="89145"/>
                    </a:lnTo>
                    <a:lnTo>
                      <a:pt x="88324" y="83287"/>
                    </a:lnTo>
                    <a:lnTo>
                      <a:pt x="92324" y="75964"/>
                    </a:lnTo>
                    <a:lnTo>
                      <a:pt x="94810" y="68641"/>
                    </a:lnTo>
                    <a:lnTo>
                      <a:pt x="95567" y="59853"/>
                    </a:lnTo>
                    <a:lnTo>
                      <a:pt x="95567" y="59853"/>
                    </a:lnTo>
                    <a:lnTo>
                      <a:pt x="95567" y="59853"/>
                    </a:lnTo>
                    <a:lnTo>
                      <a:pt x="94810" y="51065"/>
                    </a:lnTo>
                    <a:lnTo>
                      <a:pt x="92324" y="43840"/>
                    </a:lnTo>
                    <a:lnTo>
                      <a:pt x="88324" y="36517"/>
                    </a:lnTo>
                    <a:lnTo>
                      <a:pt x="82594" y="30659"/>
                    </a:lnTo>
                    <a:lnTo>
                      <a:pt x="76216" y="25484"/>
                    </a:lnTo>
                    <a:lnTo>
                      <a:pt x="68000" y="21871"/>
                    </a:lnTo>
                    <a:lnTo>
                      <a:pt x="59135" y="19723"/>
                    </a:lnTo>
                    <a:lnTo>
                      <a:pt x="49513" y="18942"/>
                    </a:lnTo>
                    <a:lnTo>
                      <a:pt x="23459" y="18942"/>
                    </a:lnTo>
                    <a:lnTo>
                      <a:pt x="23459" y="100862"/>
                    </a:lnTo>
                    <a:lnTo>
                      <a:pt x="49513" y="100862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" name="Shape 52">
                <a:extLst>
                  <a:ext uri="{FF2B5EF4-FFF2-40B4-BE49-F238E27FC236}">
                    <a16:creationId xmlns:a16="http://schemas.microsoft.com/office/drawing/2014/main" id="{8CB0304B-A494-469D-98B9-B0F53A192142}"/>
                  </a:ext>
                </a:extLst>
              </p:cNvPr>
              <p:cNvSpPr/>
              <p:nvPr/>
            </p:nvSpPr>
            <p:spPr>
              <a:xfrm>
                <a:off x="3902075" y="7094538"/>
                <a:ext cx="460374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91" y="0"/>
                    </a:moveTo>
                    <a:lnTo>
                      <a:pt x="69414" y="0"/>
                    </a:lnTo>
                    <a:lnTo>
                      <a:pt x="119906" y="119902"/>
                    </a:lnTo>
                    <a:lnTo>
                      <a:pt x="98173" y="119902"/>
                    </a:lnTo>
                    <a:lnTo>
                      <a:pt x="86932" y="90800"/>
                    </a:lnTo>
                    <a:lnTo>
                      <a:pt x="32224" y="90800"/>
                    </a:lnTo>
                    <a:lnTo>
                      <a:pt x="20234" y="119902"/>
                    </a:lnTo>
                    <a:lnTo>
                      <a:pt x="0" y="119902"/>
                    </a:lnTo>
                    <a:lnTo>
                      <a:pt x="50491" y="0"/>
                    </a:lnTo>
                    <a:close/>
                    <a:moveTo>
                      <a:pt x="79156" y="72659"/>
                    </a:moveTo>
                    <a:lnTo>
                      <a:pt x="59578" y="24737"/>
                    </a:lnTo>
                    <a:lnTo>
                      <a:pt x="39906" y="72659"/>
                    </a:lnTo>
                    <a:lnTo>
                      <a:pt x="79156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" name="Shape 53">
                <a:extLst>
                  <a:ext uri="{FF2B5EF4-FFF2-40B4-BE49-F238E27FC236}">
                    <a16:creationId xmlns:a16="http://schemas.microsoft.com/office/drawing/2014/main" id="{0DDFF318-85F4-4B2C-ABE2-D75A63336383}"/>
                  </a:ext>
                </a:extLst>
              </p:cNvPr>
              <p:cNvSpPr/>
              <p:nvPr/>
            </p:nvSpPr>
            <p:spPr>
              <a:xfrm>
                <a:off x="4375150" y="7096125"/>
                <a:ext cx="358775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820" y="19723"/>
                    </a:moveTo>
                    <a:lnTo>
                      <a:pt x="0" y="19723"/>
                    </a:lnTo>
                    <a:lnTo>
                      <a:pt x="0" y="0"/>
                    </a:lnTo>
                    <a:lnTo>
                      <a:pt x="119879" y="0"/>
                    </a:lnTo>
                    <a:lnTo>
                      <a:pt x="119879" y="19723"/>
                    </a:lnTo>
                    <a:lnTo>
                      <a:pt x="73059" y="19723"/>
                    </a:lnTo>
                    <a:lnTo>
                      <a:pt x="73059" y="119902"/>
                    </a:lnTo>
                    <a:lnTo>
                      <a:pt x="46820" y="119902"/>
                    </a:lnTo>
                    <a:lnTo>
                      <a:pt x="46820" y="19723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" name="Shape 54">
                <a:extLst>
                  <a:ext uri="{FF2B5EF4-FFF2-40B4-BE49-F238E27FC236}">
                    <a16:creationId xmlns:a16="http://schemas.microsoft.com/office/drawing/2014/main" id="{1D75ACD2-5D53-4F4D-AADF-4CAA03C4D266}"/>
                  </a:ext>
                </a:extLst>
              </p:cNvPr>
              <p:cNvSpPr/>
              <p:nvPr/>
            </p:nvSpPr>
            <p:spPr>
              <a:xfrm>
                <a:off x="4746625" y="7094538"/>
                <a:ext cx="460374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531" y="0"/>
                    </a:moveTo>
                    <a:lnTo>
                      <a:pt x="69468" y="0"/>
                    </a:lnTo>
                    <a:lnTo>
                      <a:pt x="119906" y="119902"/>
                    </a:lnTo>
                    <a:lnTo>
                      <a:pt x="98156" y="119902"/>
                    </a:lnTo>
                    <a:lnTo>
                      <a:pt x="86906" y="90800"/>
                    </a:lnTo>
                    <a:lnTo>
                      <a:pt x="32250" y="90800"/>
                    </a:lnTo>
                    <a:lnTo>
                      <a:pt x="20343" y="119902"/>
                    </a:lnTo>
                    <a:lnTo>
                      <a:pt x="0" y="119902"/>
                    </a:lnTo>
                    <a:lnTo>
                      <a:pt x="50531" y="0"/>
                    </a:lnTo>
                    <a:close/>
                    <a:moveTo>
                      <a:pt x="79218" y="72659"/>
                    </a:moveTo>
                    <a:lnTo>
                      <a:pt x="59625" y="24737"/>
                    </a:lnTo>
                    <a:lnTo>
                      <a:pt x="39937" y="72659"/>
                    </a:lnTo>
                    <a:lnTo>
                      <a:pt x="79218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" name="Shape 55">
                <a:extLst>
                  <a:ext uri="{FF2B5EF4-FFF2-40B4-BE49-F238E27FC236}">
                    <a16:creationId xmlns:a16="http://schemas.microsoft.com/office/drawing/2014/main" id="{C7DC4CF5-2BD9-4AD8-A230-D50700B209EE}"/>
                  </a:ext>
                </a:extLst>
              </p:cNvPr>
              <p:cNvSpPr/>
              <p:nvPr/>
            </p:nvSpPr>
            <p:spPr>
              <a:xfrm>
                <a:off x="5484812" y="7088188"/>
                <a:ext cx="404811" cy="4587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59905"/>
                    </a:moveTo>
                    <a:lnTo>
                      <a:pt x="0" y="59905"/>
                    </a:lnTo>
                    <a:lnTo>
                      <a:pt x="0" y="59905"/>
                    </a:lnTo>
                    <a:lnTo>
                      <a:pt x="0" y="53594"/>
                    </a:lnTo>
                    <a:lnTo>
                      <a:pt x="853" y="47943"/>
                    </a:lnTo>
                    <a:lnTo>
                      <a:pt x="2453" y="42291"/>
                    </a:lnTo>
                    <a:lnTo>
                      <a:pt x="4800" y="36640"/>
                    </a:lnTo>
                    <a:lnTo>
                      <a:pt x="7253" y="30989"/>
                    </a:lnTo>
                    <a:lnTo>
                      <a:pt x="10453" y="26091"/>
                    </a:lnTo>
                    <a:lnTo>
                      <a:pt x="14400" y="21852"/>
                    </a:lnTo>
                    <a:lnTo>
                      <a:pt x="18346" y="17613"/>
                    </a:lnTo>
                    <a:lnTo>
                      <a:pt x="23146" y="13375"/>
                    </a:lnTo>
                    <a:lnTo>
                      <a:pt x="28800" y="10549"/>
                    </a:lnTo>
                    <a:lnTo>
                      <a:pt x="34453" y="6970"/>
                    </a:lnTo>
                    <a:lnTo>
                      <a:pt x="39893" y="4897"/>
                    </a:lnTo>
                    <a:lnTo>
                      <a:pt x="46400" y="2731"/>
                    </a:lnTo>
                    <a:lnTo>
                      <a:pt x="52800" y="1412"/>
                    </a:lnTo>
                    <a:lnTo>
                      <a:pt x="59946" y="0"/>
                    </a:lnTo>
                    <a:lnTo>
                      <a:pt x="67093" y="0"/>
                    </a:lnTo>
                    <a:lnTo>
                      <a:pt x="67093" y="0"/>
                    </a:lnTo>
                    <a:lnTo>
                      <a:pt x="75840" y="0"/>
                    </a:lnTo>
                    <a:lnTo>
                      <a:pt x="83946" y="1412"/>
                    </a:lnTo>
                    <a:lnTo>
                      <a:pt x="91093" y="2731"/>
                    </a:lnTo>
                    <a:lnTo>
                      <a:pt x="97493" y="4897"/>
                    </a:lnTo>
                    <a:lnTo>
                      <a:pt x="103040" y="7723"/>
                    </a:lnTo>
                    <a:lnTo>
                      <a:pt x="108693" y="10549"/>
                    </a:lnTo>
                    <a:lnTo>
                      <a:pt x="113493" y="14128"/>
                    </a:lnTo>
                    <a:lnTo>
                      <a:pt x="118293" y="18367"/>
                    </a:lnTo>
                    <a:lnTo>
                      <a:pt x="103893" y="33155"/>
                    </a:lnTo>
                    <a:lnTo>
                      <a:pt x="103893" y="33155"/>
                    </a:lnTo>
                    <a:lnTo>
                      <a:pt x="95893" y="27503"/>
                    </a:lnTo>
                    <a:lnTo>
                      <a:pt x="87146" y="22511"/>
                    </a:lnTo>
                    <a:lnTo>
                      <a:pt x="82346" y="21193"/>
                    </a:lnTo>
                    <a:lnTo>
                      <a:pt x="77546" y="19686"/>
                    </a:lnTo>
                    <a:lnTo>
                      <a:pt x="72746" y="19026"/>
                    </a:lnTo>
                    <a:lnTo>
                      <a:pt x="67093" y="18367"/>
                    </a:lnTo>
                    <a:lnTo>
                      <a:pt x="67093" y="18367"/>
                    </a:lnTo>
                    <a:lnTo>
                      <a:pt x="62293" y="19026"/>
                    </a:lnTo>
                    <a:lnTo>
                      <a:pt x="58346" y="19686"/>
                    </a:lnTo>
                    <a:lnTo>
                      <a:pt x="49493" y="21852"/>
                    </a:lnTo>
                    <a:lnTo>
                      <a:pt x="42346" y="25431"/>
                    </a:lnTo>
                    <a:lnTo>
                      <a:pt x="35946" y="30329"/>
                    </a:lnTo>
                    <a:lnTo>
                      <a:pt x="31146" y="36640"/>
                    </a:lnTo>
                    <a:lnTo>
                      <a:pt x="27200" y="43704"/>
                    </a:lnTo>
                    <a:lnTo>
                      <a:pt x="24853" y="51428"/>
                    </a:lnTo>
                    <a:lnTo>
                      <a:pt x="24000" y="59246"/>
                    </a:lnTo>
                    <a:lnTo>
                      <a:pt x="24000" y="59905"/>
                    </a:lnTo>
                    <a:lnTo>
                      <a:pt x="24000" y="59905"/>
                    </a:lnTo>
                    <a:lnTo>
                      <a:pt x="24853" y="67723"/>
                    </a:lnTo>
                    <a:lnTo>
                      <a:pt x="27200" y="75447"/>
                    </a:lnTo>
                    <a:lnTo>
                      <a:pt x="31146" y="82511"/>
                    </a:lnTo>
                    <a:lnTo>
                      <a:pt x="35946" y="88916"/>
                    </a:lnTo>
                    <a:lnTo>
                      <a:pt x="42346" y="93814"/>
                    </a:lnTo>
                    <a:lnTo>
                      <a:pt x="49493" y="97394"/>
                    </a:lnTo>
                    <a:lnTo>
                      <a:pt x="58346" y="100125"/>
                    </a:lnTo>
                    <a:lnTo>
                      <a:pt x="62293" y="100879"/>
                    </a:lnTo>
                    <a:lnTo>
                      <a:pt x="67093" y="100879"/>
                    </a:lnTo>
                    <a:lnTo>
                      <a:pt x="67093" y="100879"/>
                    </a:lnTo>
                    <a:lnTo>
                      <a:pt x="72746" y="100879"/>
                    </a:lnTo>
                    <a:lnTo>
                      <a:pt x="78293" y="100125"/>
                    </a:lnTo>
                    <a:lnTo>
                      <a:pt x="83093" y="98712"/>
                    </a:lnTo>
                    <a:lnTo>
                      <a:pt x="87893" y="96640"/>
                    </a:lnTo>
                    <a:lnTo>
                      <a:pt x="91946" y="94474"/>
                    </a:lnTo>
                    <a:lnTo>
                      <a:pt x="96746" y="92401"/>
                    </a:lnTo>
                    <a:lnTo>
                      <a:pt x="104640" y="86091"/>
                    </a:lnTo>
                    <a:lnTo>
                      <a:pt x="119893" y="99466"/>
                    </a:lnTo>
                    <a:lnTo>
                      <a:pt x="119893" y="99466"/>
                    </a:lnTo>
                    <a:lnTo>
                      <a:pt x="114240" y="103704"/>
                    </a:lnTo>
                    <a:lnTo>
                      <a:pt x="108693" y="107943"/>
                    </a:lnTo>
                    <a:lnTo>
                      <a:pt x="103040" y="111428"/>
                    </a:lnTo>
                    <a:lnTo>
                      <a:pt x="96746" y="114254"/>
                    </a:lnTo>
                    <a:lnTo>
                      <a:pt x="90240" y="116420"/>
                    </a:lnTo>
                    <a:lnTo>
                      <a:pt x="83093" y="118492"/>
                    </a:lnTo>
                    <a:lnTo>
                      <a:pt x="75200" y="119152"/>
                    </a:lnTo>
                    <a:lnTo>
                      <a:pt x="66240" y="119905"/>
                    </a:lnTo>
                    <a:lnTo>
                      <a:pt x="66240" y="119905"/>
                    </a:lnTo>
                    <a:lnTo>
                      <a:pt x="59093" y="119152"/>
                    </a:lnTo>
                    <a:lnTo>
                      <a:pt x="52800" y="118492"/>
                    </a:lnTo>
                    <a:lnTo>
                      <a:pt x="46400" y="117080"/>
                    </a:lnTo>
                    <a:lnTo>
                      <a:pt x="39893" y="114913"/>
                    </a:lnTo>
                    <a:lnTo>
                      <a:pt x="34453" y="112182"/>
                    </a:lnTo>
                    <a:lnTo>
                      <a:pt x="28800" y="109356"/>
                    </a:lnTo>
                    <a:lnTo>
                      <a:pt x="23146" y="105871"/>
                    </a:lnTo>
                    <a:lnTo>
                      <a:pt x="19200" y="102197"/>
                    </a:lnTo>
                    <a:lnTo>
                      <a:pt x="14400" y="97959"/>
                    </a:lnTo>
                    <a:lnTo>
                      <a:pt x="11200" y="93814"/>
                    </a:lnTo>
                    <a:lnTo>
                      <a:pt x="8000" y="88916"/>
                    </a:lnTo>
                    <a:lnTo>
                      <a:pt x="4800" y="83171"/>
                    </a:lnTo>
                    <a:lnTo>
                      <a:pt x="2453" y="78273"/>
                    </a:lnTo>
                    <a:lnTo>
                      <a:pt x="853" y="71962"/>
                    </a:lnTo>
                    <a:lnTo>
                      <a:pt x="0" y="66216"/>
                    </a:lnTo>
                    <a:lnTo>
                      <a:pt x="0" y="59905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" name="Shape 56">
                <a:extLst>
                  <a:ext uri="{FF2B5EF4-FFF2-40B4-BE49-F238E27FC236}">
                    <a16:creationId xmlns:a16="http://schemas.microsoft.com/office/drawing/2014/main" id="{5D66B2CD-622D-4F01-9B5F-A147045FC350}"/>
                  </a:ext>
                </a:extLst>
              </p:cNvPr>
              <p:cNvSpPr/>
              <p:nvPr/>
            </p:nvSpPr>
            <p:spPr>
              <a:xfrm>
                <a:off x="5959475" y="7088188"/>
                <a:ext cx="461962" cy="4587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59905"/>
                    </a:moveTo>
                    <a:lnTo>
                      <a:pt x="0" y="59905"/>
                    </a:lnTo>
                    <a:lnTo>
                      <a:pt x="0" y="59905"/>
                    </a:lnTo>
                    <a:lnTo>
                      <a:pt x="0" y="53594"/>
                    </a:lnTo>
                    <a:lnTo>
                      <a:pt x="1497" y="47943"/>
                    </a:lnTo>
                    <a:lnTo>
                      <a:pt x="2808" y="42291"/>
                    </a:lnTo>
                    <a:lnTo>
                      <a:pt x="4212" y="36640"/>
                    </a:lnTo>
                    <a:lnTo>
                      <a:pt x="7020" y="31742"/>
                    </a:lnTo>
                    <a:lnTo>
                      <a:pt x="9828" y="26750"/>
                    </a:lnTo>
                    <a:lnTo>
                      <a:pt x="13385" y="21852"/>
                    </a:lnTo>
                    <a:lnTo>
                      <a:pt x="16848" y="17613"/>
                    </a:lnTo>
                    <a:lnTo>
                      <a:pt x="21060" y="14128"/>
                    </a:lnTo>
                    <a:lnTo>
                      <a:pt x="25928" y="10549"/>
                    </a:lnTo>
                    <a:lnTo>
                      <a:pt x="30889" y="6970"/>
                    </a:lnTo>
                    <a:lnTo>
                      <a:pt x="35756" y="4897"/>
                    </a:lnTo>
                    <a:lnTo>
                      <a:pt x="41372" y="2731"/>
                    </a:lnTo>
                    <a:lnTo>
                      <a:pt x="47737" y="1412"/>
                    </a:lnTo>
                    <a:lnTo>
                      <a:pt x="54009" y="0"/>
                    </a:lnTo>
                    <a:lnTo>
                      <a:pt x="60374" y="0"/>
                    </a:lnTo>
                    <a:lnTo>
                      <a:pt x="60374" y="0"/>
                    </a:lnTo>
                    <a:lnTo>
                      <a:pt x="66645" y="0"/>
                    </a:lnTo>
                    <a:lnTo>
                      <a:pt x="73010" y="1412"/>
                    </a:lnTo>
                    <a:lnTo>
                      <a:pt x="79282" y="2731"/>
                    </a:lnTo>
                    <a:lnTo>
                      <a:pt x="84804" y="4897"/>
                    </a:lnTo>
                    <a:lnTo>
                      <a:pt x="89765" y="6970"/>
                    </a:lnTo>
                    <a:lnTo>
                      <a:pt x="94633" y="10549"/>
                    </a:lnTo>
                    <a:lnTo>
                      <a:pt x="99594" y="13375"/>
                    </a:lnTo>
                    <a:lnTo>
                      <a:pt x="103806" y="17613"/>
                    </a:lnTo>
                    <a:lnTo>
                      <a:pt x="107269" y="21852"/>
                    </a:lnTo>
                    <a:lnTo>
                      <a:pt x="110826" y="26091"/>
                    </a:lnTo>
                    <a:lnTo>
                      <a:pt x="113541" y="30989"/>
                    </a:lnTo>
                    <a:lnTo>
                      <a:pt x="115694" y="36640"/>
                    </a:lnTo>
                    <a:lnTo>
                      <a:pt x="117753" y="41632"/>
                    </a:lnTo>
                    <a:lnTo>
                      <a:pt x="119251" y="47189"/>
                    </a:lnTo>
                    <a:lnTo>
                      <a:pt x="119906" y="53594"/>
                    </a:lnTo>
                    <a:lnTo>
                      <a:pt x="119906" y="59246"/>
                    </a:lnTo>
                    <a:lnTo>
                      <a:pt x="119906" y="59905"/>
                    </a:lnTo>
                    <a:lnTo>
                      <a:pt x="119906" y="59905"/>
                    </a:lnTo>
                    <a:lnTo>
                      <a:pt x="119906" y="65651"/>
                    </a:lnTo>
                    <a:lnTo>
                      <a:pt x="119251" y="71962"/>
                    </a:lnTo>
                    <a:lnTo>
                      <a:pt x="117753" y="77613"/>
                    </a:lnTo>
                    <a:lnTo>
                      <a:pt x="115694" y="82511"/>
                    </a:lnTo>
                    <a:lnTo>
                      <a:pt x="113541" y="88163"/>
                    </a:lnTo>
                    <a:lnTo>
                      <a:pt x="110826" y="93155"/>
                    </a:lnTo>
                    <a:lnTo>
                      <a:pt x="107269" y="97394"/>
                    </a:lnTo>
                    <a:lnTo>
                      <a:pt x="103057" y="101632"/>
                    </a:lnTo>
                    <a:lnTo>
                      <a:pt x="98845" y="105871"/>
                    </a:lnTo>
                    <a:lnTo>
                      <a:pt x="94633" y="109356"/>
                    </a:lnTo>
                    <a:lnTo>
                      <a:pt x="89765" y="112182"/>
                    </a:lnTo>
                    <a:lnTo>
                      <a:pt x="84149" y="114913"/>
                    </a:lnTo>
                    <a:lnTo>
                      <a:pt x="78533" y="117080"/>
                    </a:lnTo>
                    <a:lnTo>
                      <a:pt x="73010" y="118492"/>
                    </a:lnTo>
                    <a:lnTo>
                      <a:pt x="66645" y="119152"/>
                    </a:lnTo>
                    <a:lnTo>
                      <a:pt x="60374" y="119905"/>
                    </a:lnTo>
                    <a:lnTo>
                      <a:pt x="60374" y="119905"/>
                    </a:lnTo>
                    <a:lnTo>
                      <a:pt x="53260" y="119152"/>
                    </a:lnTo>
                    <a:lnTo>
                      <a:pt x="46989" y="118492"/>
                    </a:lnTo>
                    <a:lnTo>
                      <a:pt x="41372" y="117080"/>
                    </a:lnTo>
                    <a:lnTo>
                      <a:pt x="35756" y="114913"/>
                    </a:lnTo>
                    <a:lnTo>
                      <a:pt x="30140" y="112182"/>
                    </a:lnTo>
                    <a:lnTo>
                      <a:pt x="25273" y="109356"/>
                    </a:lnTo>
                    <a:lnTo>
                      <a:pt x="21060" y="105871"/>
                    </a:lnTo>
                    <a:lnTo>
                      <a:pt x="16848" y="102197"/>
                    </a:lnTo>
                    <a:lnTo>
                      <a:pt x="13385" y="97959"/>
                    </a:lnTo>
                    <a:lnTo>
                      <a:pt x="9828" y="93155"/>
                    </a:lnTo>
                    <a:lnTo>
                      <a:pt x="7020" y="88163"/>
                    </a:lnTo>
                    <a:lnTo>
                      <a:pt x="4212" y="83171"/>
                    </a:lnTo>
                    <a:lnTo>
                      <a:pt x="2808" y="77613"/>
                    </a:lnTo>
                    <a:lnTo>
                      <a:pt x="1497" y="71962"/>
                    </a:lnTo>
                    <a:lnTo>
                      <a:pt x="0" y="66216"/>
                    </a:lnTo>
                    <a:lnTo>
                      <a:pt x="0" y="59905"/>
                    </a:lnTo>
                    <a:close/>
                    <a:moveTo>
                      <a:pt x="98845" y="59905"/>
                    </a:moveTo>
                    <a:lnTo>
                      <a:pt x="98845" y="59905"/>
                    </a:lnTo>
                    <a:lnTo>
                      <a:pt x="98845" y="59905"/>
                    </a:lnTo>
                    <a:lnTo>
                      <a:pt x="98190" y="51428"/>
                    </a:lnTo>
                    <a:lnTo>
                      <a:pt x="96131" y="43704"/>
                    </a:lnTo>
                    <a:lnTo>
                      <a:pt x="92574" y="36640"/>
                    </a:lnTo>
                    <a:lnTo>
                      <a:pt x="88361" y="30989"/>
                    </a:lnTo>
                    <a:lnTo>
                      <a:pt x="81996" y="26091"/>
                    </a:lnTo>
                    <a:lnTo>
                      <a:pt x="75725" y="21852"/>
                    </a:lnTo>
                    <a:lnTo>
                      <a:pt x="68049" y="19686"/>
                    </a:lnTo>
                    <a:lnTo>
                      <a:pt x="64586" y="19026"/>
                    </a:lnTo>
                    <a:lnTo>
                      <a:pt x="60374" y="18367"/>
                    </a:lnTo>
                    <a:lnTo>
                      <a:pt x="60374" y="18367"/>
                    </a:lnTo>
                    <a:lnTo>
                      <a:pt x="56162" y="19026"/>
                    </a:lnTo>
                    <a:lnTo>
                      <a:pt x="51950" y="19686"/>
                    </a:lnTo>
                    <a:lnTo>
                      <a:pt x="44180" y="21852"/>
                    </a:lnTo>
                    <a:lnTo>
                      <a:pt x="37815" y="25431"/>
                    </a:lnTo>
                    <a:lnTo>
                      <a:pt x="32293" y="30329"/>
                    </a:lnTo>
                    <a:lnTo>
                      <a:pt x="27332" y="36640"/>
                    </a:lnTo>
                    <a:lnTo>
                      <a:pt x="23868" y="43704"/>
                    </a:lnTo>
                    <a:lnTo>
                      <a:pt x="21716" y="51428"/>
                    </a:lnTo>
                    <a:lnTo>
                      <a:pt x="21060" y="59246"/>
                    </a:lnTo>
                    <a:lnTo>
                      <a:pt x="21060" y="59905"/>
                    </a:lnTo>
                    <a:lnTo>
                      <a:pt x="21060" y="59905"/>
                    </a:lnTo>
                    <a:lnTo>
                      <a:pt x="21716" y="67723"/>
                    </a:lnTo>
                    <a:lnTo>
                      <a:pt x="23868" y="75447"/>
                    </a:lnTo>
                    <a:lnTo>
                      <a:pt x="27332" y="82511"/>
                    </a:lnTo>
                    <a:lnTo>
                      <a:pt x="32293" y="88916"/>
                    </a:lnTo>
                    <a:lnTo>
                      <a:pt x="37815" y="93814"/>
                    </a:lnTo>
                    <a:lnTo>
                      <a:pt x="44929" y="97394"/>
                    </a:lnTo>
                    <a:lnTo>
                      <a:pt x="51950" y="100125"/>
                    </a:lnTo>
                    <a:lnTo>
                      <a:pt x="56162" y="100879"/>
                    </a:lnTo>
                    <a:lnTo>
                      <a:pt x="60374" y="100879"/>
                    </a:lnTo>
                    <a:lnTo>
                      <a:pt x="60374" y="100879"/>
                    </a:lnTo>
                    <a:lnTo>
                      <a:pt x="64586" y="100879"/>
                    </a:lnTo>
                    <a:lnTo>
                      <a:pt x="68798" y="100125"/>
                    </a:lnTo>
                    <a:lnTo>
                      <a:pt x="75725" y="97959"/>
                    </a:lnTo>
                    <a:lnTo>
                      <a:pt x="82745" y="93814"/>
                    </a:lnTo>
                    <a:lnTo>
                      <a:pt x="88361" y="88916"/>
                    </a:lnTo>
                    <a:lnTo>
                      <a:pt x="92574" y="83171"/>
                    </a:lnTo>
                    <a:lnTo>
                      <a:pt x="96131" y="76200"/>
                    </a:lnTo>
                    <a:lnTo>
                      <a:pt x="98190" y="68383"/>
                    </a:lnTo>
                    <a:lnTo>
                      <a:pt x="98845" y="59905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" name="Shape 57">
                <a:extLst>
                  <a:ext uri="{FF2B5EF4-FFF2-40B4-BE49-F238E27FC236}">
                    <a16:creationId xmlns:a16="http://schemas.microsoft.com/office/drawing/2014/main" id="{9CFA4267-C8A6-4E06-94EC-B49EA8AC92D4}"/>
                  </a:ext>
                </a:extLst>
              </p:cNvPr>
              <p:cNvSpPr/>
              <p:nvPr/>
            </p:nvSpPr>
            <p:spPr>
              <a:xfrm>
                <a:off x="6542087" y="7096125"/>
                <a:ext cx="434974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3065" y="0"/>
                    </a:lnTo>
                    <a:lnTo>
                      <a:pt x="60248" y="56240"/>
                    </a:lnTo>
                    <a:lnTo>
                      <a:pt x="96835" y="0"/>
                    </a:lnTo>
                    <a:lnTo>
                      <a:pt x="119900" y="0"/>
                    </a:lnTo>
                    <a:lnTo>
                      <a:pt x="119900" y="119902"/>
                    </a:lnTo>
                    <a:lnTo>
                      <a:pt x="98227" y="119902"/>
                    </a:lnTo>
                    <a:lnTo>
                      <a:pt x="98227" y="33490"/>
                    </a:lnTo>
                    <a:lnTo>
                      <a:pt x="60248" y="89926"/>
                    </a:lnTo>
                    <a:lnTo>
                      <a:pt x="59552" y="89926"/>
                    </a:lnTo>
                    <a:lnTo>
                      <a:pt x="20878" y="34271"/>
                    </a:lnTo>
                    <a:lnTo>
                      <a:pt x="20878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" name="Shape 58">
                <a:extLst>
                  <a:ext uri="{FF2B5EF4-FFF2-40B4-BE49-F238E27FC236}">
                    <a16:creationId xmlns:a16="http://schemas.microsoft.com/office/drawing/2014/main" id="{58E88169-47CA-4ECC-BFEA-76B356A24B07}"/>
                  </a:ext>
                </a:extLst>
              </p:cNvPr>
              <p:cNvSpPr/>
              <p:nvPr/>
            </p:nvSpPr>
            <p:spPr>
              <a:xfrm>
                <a:off x="7118350" y="7096125"/>
                <a:ext cx="342899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1260" y="0"/>
                    </a:lnTo>
                    <a:lnTo>
                      <a:pt x="61260" y="0"/>
                    </a:lnTo>
                    <a:lnTo>
                      <a:pt x="73613" y="585"/>
                    </a:lnTo>
                    <a:lnTo>
                      <a:pt x="84957" y="2831"/>
                    </a:lnTo>
                    <a:lnTo>
                      <a:pt x="95294" y="5760"/>
                    </a:lnTo>
                    <a:lnTo>
                      <a:pt x="103739" y="10935"/>
                    </a:lnTo>
                    <a:lnTo>
                      <a:pt x="110420" y="16794"/>
                    </a:lnTo>
                    <a:lnTo>
                      <a:pt x="115084" y="23336"/>
                    </a:lnTo>
                    <a:lnTo>
                      <a:pt x="118865" y="31342"/>
                    </a:lnTo>
                    <a:lnTo>
                      <a:pt x="119873" y="40130"/>
                    </a:lnTo>
                    <a:lnTo>
                      <a:pt x="119873" y="40130"/>
                    </a:lnTo>
                    <a:lnTo>
                      <a:pt x="119873" y="40130"/>
                    </a:lnTo>
                    <a:lnTo>
                      <a:pt x="118865" y="45305"/>
                    </a:lnTo>
                    <a:lnTo>
                      <a:pt x="117857" y="49698"/>
                    </a:lnTo>
                    <a:lnTo>
                      <a:pt x="116974" y="53995"/>
                    </a:lnTo>
                    <a:lnTo>
                      <a:pt x="115084" y="57705"/>
                    </a:lnTo>
                    <a:lnTo>
                      <a:pt x="112184" y="61415"/>
                    </a:lnTo>
                    <a:lnTo>
                      <a:pt x="109411" y="65028"/>
                    </a:lnTo>
                    <a:lnTo>
                      <a:pt x="105756" y="67957"/>
                    </a:lnTo>
                    <a:lnTo>
                      <a:pt x="101848" y="70789"/>
                    </a:lnTo>
                    <a:lnTo>
                      <a:pt x="92394" y="75183"/>
                    </a:lnTo>
                    <a:lnTo>
                      <a:pt x="82058" y="78209"/>
                    </a:lnTo>
                    <a:lnTo>
                      <a:pt x="69705" y="80358"/>
                    </a:lnTo>
                    <a:lnTo>
                      <a:pt x="57605" y="81139"/>
                    </a:lnTo>
                    <a:lnTo>
                      <a:pt x="27226" y="81139"/>
                    </a:lnTo>
                    <a:lnTo>
                      <a:pt x="27226" y="119902"/>
                    </a:lnTo>
                    <a:lnTo>
                      <a:pt x="0" y="119902"/>
                    </a:lnTo>
                    <a:lnTo>
                      <a:pt x="0" y="0"/>
                    </a:lnTo>
                    <a:close/>
                    <a:moveTo>
                      <a:pt x="58487" y="62099"/>
                    </a:moveTo>
                    <a:lnTo>
                      <a:pt x="58487" y="62099"/>
                    </a:lnTo>
                    <a:lnTo>
                      <a:pt x="66050" y="62099"/>
                    </a:lnTo>
                    <a:lnTo>
                      <a:pt x="72605" y="60634"/>
                    </a:lnTo>
                    <a:lnTo>
                      <a:pt x="78277" y="58388"/>
                    </a:lnTo>
                    <a:lnTo>
                      <a:pt x="83067" y="56240"/>
                    </a:lnTo>
                    <a:lnTo>
                      <a:pt x="86722" y="53311"/>
                    </a:lnTo>
                    <a:lnTo>
                      <a:pt x="89621" y="49698"/>
                    </a:lnTo>
                    <a:lnTo>
                      <a:pt x="91512" y="45305"/>
                    </a:lnTo>
                    <a:lnTo>
                      <a:pt x="92394" y="40911"/>
                    </a:lnTo>
                    <a:lnTo>
                      <a:pt x="92394" y="40130"/>
                    </a:lnTo>
                    <a:lnTo>
                      <a:pt x="92394" y="40130"/>
                    </a:lnTo>
                    <a:lnTo>
                      <a:pt x="91512" y="35736"/>
                    </a:lnTo>
                    <a:lnTo>
                      <a:pt x="89621" y="31342"/>
                    </a:lnTo>
                    <a:lnTo>
                      <a:pt x="86722" y="27729"/>
                    </a:lnTo>
                    <a:lnTo>
                      <a:pt x="83067" y="24117"/>
                    </a:lnTo>
                    <a:lnTo>
                      <a:pt x="78277" y="21871"/>
                    </a:lnTo>
                    <a:lnTo>
                      <a:pt x="72605" y="20406"/>
                    </a:lnTo>
                    <a:lnTo>
                      <a:pt x="66050" y="19723"/>
                    </a:lnTo>
                    <a:lnTo>
                      <a:pt x="58487" y="18942"/>
                    </a:lnTo>
                    <a:lnTo>
                      <a:pt x="27226" y="18942"/>
                    </a:lnTo>
                    <a:lnTo>
                      <a:pt x="27226" y="62099"/>
                    </a:lnTo>
                    <a:lnTo>
                      <a:pt x="58487" y="6209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" name="Shape 59">
                <a:extLst>
                  <a:ext uri="{FF2B5EF4-FFF2-40B4-BE49-F238E27FC236}">
                    <a16:creationId xmlns:a16="http://schemas.microsoft.com/office/drawing/2014/main" id="{7CEB08C5-049F-4DA7-AEA2-8E59E4E910B5}"/>
                  </a:ext>
                </a:extLst>
              </p:cNvPr>
              <p:cNvSpPr/>
              <p:nvPr/>
            </p:nvSpPr>
            <p:spPr>
              <a:xfrm>
                <a:off x="7488238" y="7094538"/>
                <a:ext cx="461961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1201" y="0"/>
                    </a:moveTo>
                    <a:lnTo>
                      <a:pt x="69453" y="0"/>
                    </a:lnTo>
                    <a:lnTo>
                      <a:pt x="119906" y="119902"/>
                    </a:lnTo>
                    <a:lnTo>
                      <a:pt x="98845" y="119902"/>
                    </a:lnTo>
                    <a:lnTo>
                      <a:pt x="86957" y="90800"/>
                    </a:lnTo>
                    <a:lnTo>
                      <a:pt x="33042" y="90800"/>
                    </a:lnTo>
                    <a:lnTo>
                      <a:pt x="21060" y="119902"/>
                    </a:lnTo>
                    <a:lnTo>
                      <a:pt x="0" y="119902"/>
                    </a:lnTo>
                    <a:lnTo>
                      <a:pt x="51201" y="0"/>
                    </a:lnTo>
                    <a:close/>
                    <a:moveTo>
                      <a:pt x="79937" y="72659"/>
                    </a:moveTo>
                    <a:lnTo>
                      <a:pt x="59625" y="24737"/>
                    </a:lnTo>
                    <a:lnTo>
                      <a:pt x="39968" y="72659"/>
                    </a:lnTo>
                    <a:lnTo>
                      <a:pt x="79937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" name="Shape 60">
                <a:extLst>
                  <a:ext uri="{FF2B5EF4-FFF2-40B4-BE49-F238E27FC236}">
                    <a16:creationId xmlns:a16="http://schemas.microsoft.com/office/drawing/2014/main" id="{5D0563E3-F496-4767-B761-6066EF4A9BD6}"/>
                  </a:ext>
                </a:extLst>
              </p:cNvPr>
              <p:cNvSpPr/>
              <p:nvPr/>
            </p:nvSpPr>
            <p:spPr>
              <a:xfrm>
                <a:off x="8045450" y="7096125"/>
                <a:ext cx="385762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2723" y="0"/>
                    </a:lnTo>
                    <a:lnTo>
                      <a:pt x="96492" y="82603"/>
                    </a:lnTo>
                    <a:lnTo>
                      <a:pt x="96492" y="0"/>
                    </a:lnTo>
                    <a:lnTo>
                      <a:pt x="119888" y="0"/>
                    </a:lnTo>
                    <a:lnTo>
                      <a:pt x="119888" y="119902"/>
                    </a:lnTo>
                    <a:lnTo>
                      <a:pt x="99738" y="119902"/>
                    </a:lnTo>
                    <a:lnTo>
                      <a:pt x="24402" y="34271"/>
                    </a:lnTo>
                    <a:lnTo>
                      <a:pt x="24402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" name="Shape 61">
                <a:extLst>
                  <a:ext uri="{FF2B5EF4-FFF2-40B4-BE49-F238E27FC236}">
                    <a16:creationId xmlns:a16="http://schemas.microsoft.com/office/drawing/2014/main" id="{760E34D0-6371-4D16-927B-B030D1D28CCD}"/>
                  </a:ext>
                </a:extLst>
              </p:cNvPr>
              <p:cNvSpPr/>
              <p:nvPr/>
            </p:nvSpPr>
            <p:spPr>
              <a:xfrm>
                <a:off x="8526463" y="7096125"/>
                <a:ext cx="428625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8926" y="72351"/>
                    </a:moveTo>
                    <a:lnTo>
                      <a:pt x="0" y="0"/>
                    </a:lnTo>
                    <a:lnTo>
                      <a:pt x="25570" y="0"/>
                    </a:lnTo>
                    <a:lnTo>
                      <a:pt x="59496" y="52628"/>
                    </a:lnTo>
                    <a:lnTo>
                      <a:pt x="94932" y="0"/>
                    </a:lnTo>
                    <a:lnTo>
                      <a:pt x="119899" y="0"/>
                    </a:lnTo>
                    <a:lnTo>
                      <a:pt x="70771" y="71570"/>
                    </a:lnTo>
                    <a:lnTo>
                      <a:pt x="70771" y="119902"/>
                    </a:lnTo>
                    <a:lnTo>
                      <a:pt x="48926" y="119902"/>
                    </a:lnTo>
                    <a:lnTo>
                      <a:pt x="48926" y="72351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208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779" r:id="rId34"/>
    <p:sldLayoutId id="2147483780" r:id="rId35"/>
    <p:sldLayoutId id="2147483781" r:id="rId36"/>
    <p:sldLayoutId id="2147483782" r:id="rId37"/>
    <p:sldLayoutId id="2147483783" r:id="rId38"/>
    <p:sldLayoutId id="2147483784" r:id="rId39"/>
    <p:sldLayoutId id="2147483785" r:id="rId40"/>
    <p:sldLayoutId id="2147483786" r:id="rId41"/>
    <p:sldLayoutId id="2147483787" r:id="rId42"/>
    <p:sldLayoutId id="2147483788" r:id="rId43"/>
    <p:sldLayoutId id="2147483792" r:id="rId44"/>
  </p:sldLayoutIdLst>
  <p:transition spd="med">
    <p:fade/>
  </p:transition>
  <p:hf sldNum="0" hdr="0" ftr="0" dt="0"/>
  <p:txStyles>
    <p:titleStyle>
      <a:lvl1pPr algn="l" defTabSz="1219170" rtl="0" eaLnBrk="1" latinLnBrk="0" hangingPunct="1">
        <a:lnSpc>
          <a:spcPct val="95000"/>
        </a:lnSpc>
        <a:spcBef>
          <a:spcPct val="0"/>
        </a:spcBef>
        <a:buNone/>
        <a:defRPr sz="32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•"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585" indent="-304792" algn="l" defTabSz="1219170" rtl="0" eaLnBrk="1" latinLnBrk="0" hangingPunct="1">
        <a:lnSpc>
          <a:spcPct val="85000"/>
        </a:lnSpc>
        <a:spcBef>
          <a:spcPts val="267"/>
        </a:spcBef>
        <a:spcAft>
          <a:spcPts val="267"/>
        </a:spcAft>
        <a:buFont typeface="Arial" panose="020B0604020202020204" pitchFamily="34" charset="0"/>
        <a:buChar char="–"/>
        <a:defRPr sz="2133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38179" indent="-228594" algn="l" defTabSz="1219170" rtl="0" eaLnBrk="1" latinLnBrk="0" hangingPunct="1">
        <a:lnSpc>
          <a:spcPct val="85000"/>
        </a:lnSpc>
        <a:spcBef>
          <a:spcPts val="267"/>
        </a:spcBef>
        <a:spcAft>
          <a:spcPts val="267"/>
        </a:spcAft>
        <a:buFont typeface="Arial" panose="020B0604020202020204" pitchFamily="34" charset="0"/>
        <a:buChar char="-"/>
        <a:defRPr sz="18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21917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121917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95000"/>
        </a:lnSpc>
        <a:spcBef>
          <a:spcPts val="1333"/>
        </a:spcBef>
        <a:spcAft>
          <a:spcPts val="0"/>
        </a:spcAft>
        <a:buFont typeface="Arial" panose="020B0604020202020204" pitchFamily="34" charset="0"/>
        <a:buChar char="​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304792" indent="-304792" algn="l" defTabSz="1219170" rtl="0" eaLnBrk="1" latinLnBrk="0" hangingPunct="1">
        <a:lnSpc>
          <a:spcPct val="95000"/>
        </a:lnSpc>
        <a:spcBef>
          <a:spcPts val="267"/>
        </a:spcBef>
        <a:spcAft>
          <a:spcPts val="267"/>
        </a:spcAft>
        <a:buFont typeface="+mj-lt"/>
        <a:buAutoNum type="arabicPeriod"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ct val="95000"/>
        </a:lnSpc>
        <a:spcBef>
          <a:spcPts val="533"/>
        </a:spcBef>
        <a:spcAft>
          <a:spcPts val="533"/>
        </a:spcAft>
        <a:buFont typeface="Arial" panose="020B0604020202020204" pitchFamily="34" charset="0"/>
        <a:buChar char="​"/>
        <a:defRPr sz="1200" b="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65B4-429D-49F8-B158-7BD5527B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26719"/>
            <a:ext cx="5474249" cy="938784"/>
          </a:xfrm>
        </p:spPr>
        <p:txBody>
          <a:bodyPr/>
          <a:lstStyle/>
          <a:p>
            <a:r>
              <a:rPr lang="en-US" dirty="0"/>
              <a:t>The Data Scientist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Hacker Scientist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967DC-DB3F-496A-9EBE-4B0472A69692}"/>
              </a:ext>
            </a:extLst>
          </p:cNvPr>
          <p:cNvSpPr txBox="1"/>
          <p:nvPr/>
        </p:nvSpPr>
        <p:spPr>
          <a:xfrm>
            <a:off x="609600" y="1989832"/>
            <a:ext cx="5185144" cy="367732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309026" lvl="0" indent="-309026" defTabSz="1219170">
              <a:lnSpc>
                <a:spcPct val="95000"/>
              </a:lnSpc>
              <a:spcBef>
                <a:spcPts val="2400"/>
              </a:spcBef>
              <a:buClr>
                <a:srgbClr val="0088A8"/>
              </a:buClr>
              <a:buFont typeface="Century Gothic" panose="020B0502020202020204" pitchFamily="34" charset="0"/>
              <a:buChar char="/"/>
            </a:pPr>
            <a:r>
              <a:rPr lang="en-US" sz="3200" spc="-27" dirty="0">
                <a:solidFill>
                  <a:schemeClr val="bg1">
                    <a:lumMod val="50000"/>
                  </a:schemeClr>
                </a:solidFill>
              </a:rPr>
              <a:t>Machine Learning</a:t>
            </a:r>
          </a:p>
          <a:p>
            <a:pPr marL="309026" lvl="0" indent="-309026" defTabSz="1219170">
              <a:lnSpc>
                <a:spcPct val="95000"/>
              </a:lnSpc>
              <a:spcBef>
                <a:spcPts val="2400"/>
              </a:spcBef>
              <a:buClr>
                <a:srgbClr val="0088A8"/>
              </a:buClr>
              <a:buFont typeface="Century Gothic" panose="020B0502020202020204" pitchFamily="34" charset="0"/>
              <a:buChar char="/"/>
            </a:pPr>
            <a:r>
              <a:rPr lang="en-US" sz="3200" spc="-27" dirty="0">
                <a:solidFill>
                  <a:schemeClr val="bg1">
                    <a:lumMod val="50000"/>
                  </a:schemeClr>
                </a:solidFill>
              </a:rPr>
              <a:t>Statistics </a:t>
            </a:r>
          </a:p>
          <a:p>
            <a:pPr marL="309026" lvl="0" indent="-309026" defTabSz="1219170">
              <a:lnSpc>
                <a:spcPct val="95000"/>
              </a:lnSpc>
              <a:spcBef>
                <a:spcPts val="2400"/>
              </a:spcBef>
              <a:buClr>
                <a:srgbClr val="0088A8"/>
              </a:buClr>
              <a:buFont typeface="Century Gothic" panose="020B0502020202020204" pitchFamily="34" charset="0"/>
              <a:buChar char="/"/>
            </a:pPr>
            <a:r>
              <a:rPr lang="en-US" sz="3200" spc="-27" dirty="0">
                <a:solidFill>
                  <a:schemeClr val="bg1">
                    <a:lumMod val="50000"/>
                  </a:schemeClr>
                </a:solidFill>
              </a:rPr>
              <a:t>Programming/Hacking</a:t>
            </a:r>
          </a:p>
          <a:p>
            <a:pPr marL="309026" lvl="0" indent="-309026" defTabSz="1219170">
              <a:lnSpc>
                <a:spcPct val="95000"/>
              </a:lnSpc>
              <a:spcBef>
                <a:spcPts val="2400"/>
              </a:spcBef>
              <a:buClr>
                <a:srgbClr val="0088A8"/>
              </a:buClr>
              <a:buFont typeface="Century Gothic" panose="020B0502020202020204" pitchFamily="34" charset="0"/>
              <a:buChar char="/"/>
            </a:pPr>
            <a:r>
              <a:rPr lang="en-US" sz="3200" spc="-27" dirty="0">
                <a:solidFill>
                  <a:schemeClr val="bg1">
                    <a:lumMod val="50000"/>
                  </a:schemeClr>
                </a:solidFill>
              </a:rPr>
              <a:t>Communication </a:t>
            </a:r>
          </a:p>
          <a:p>
            <a:pPr marL="309026" lvl="0" indent="-309026" defTabSz="1219170">
              <a:lnSpc>
                <a:spcPct val="95000"/>
              </a:lnSpc>
              <a:spcBef>
                <a:spcPts val="2400"/>
              </a:spcBef>
              <a:buClr>
                <a:srgbClr val="0088A8"/>
              </a:buClr>
              <a:buFont typeface="Century Gothic" panose="020B0502020202020204" pitchFamily="34" charset="0"/>
              <a:buChar char="/"/>
            </a:pPr>
            <a:r>
              <a:rPr lang="en-US" sz="3200" spc="-27" dirty="0">
                <a:solidFill>
                  <a:schemeClr val="bg1">
                    <a:lumMod val="50000"/>
                  </a:schemeClr>
                </a:solidFill>
              </a:rPr>
              <a:t>Domain knowledge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DA3D9-42AB-432A-9285-248C3729A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850" y="0"/>
            <a:ext cx="6108150" cy="6858000"/>
          </a:xfrm>
          <a:prstGeom prst="rect">
            <a:avLst/>
          </a:prstGeom>
        </p:spPr>
      </p:pic>
      <p:grpSp>
        <p:nvGrpSpPr>
          <p:cNvPr id="6" name="Shape 18">
            <a:extLst>
              <a:ext uri="{FF2B5EF4-FFF2-40B4-BE49-F238E27FC236}">
                <a16:creationId xmlns:a16="http://schemas.microsoft.com/office/drawing/2014/main" id="{A786DD6D-D05D-4340-BAA6-58662504D77C}"/>
              </a:ext>
            </a:extLst>
          </p:cNvPr>
          <p:cNvGrpSpPr/>
          <p:nvPr/>
        </p:nvGrpSpPr>
        <p:grpSpPr>
          <a:xfrm>
            <a:off x="68483" y="6007073"/>
            <a:ext cx="873856" cy="780294"/>
            <a:chOff x="3524826" y="1419471"/>
            <a:chExt cx="2119564" cy="1892624"/>
          </a:xfrm>
        </p:grpSpPr>
        <p:grpSp>
          <p:nvGrpSpPr>
            <p:cNvPr id="7" name="Shape 19">
              <a:extLst>
                <a:ext uri="{FF2B5EF4-FFF2-40B4-BE49-F238E27FC236}">
                  <a16:creationId xmlns:a16="http://schemas.microsoft.com/office/drawing/2014/main" id="{CE464ADE-B0F0-47A3-AA89-EE27C22CFF9A}"/>
                </a:ext>
              </a:extLst>
            </p:cNvPr>
            <p:cNvGrpSpPr/>
            <p:nvPr/>
          </p:nvGrpSpPr>
          <p:grpSpPr>
            <a:xfrm>
              <a:off x="3742226" y="1967544"/>
              <a:ext cx="1618388" cy="359686"/>
              <a:chOff x="3742226" y="1967544"/>
              <a:chExt cx="1618388" cy="359686"/>
            </a:xfrm>
          </p:grpSpPr>
          <p:sp>
            <p:nvSpPr>
              <p:cNvPr id="42" name="Shape 20">
                <a:extLst>
                  <a:ext uri="{FF2B5EF4-FFF2-40B4-BE49-F238E27FC236}">
                    <a16:creationId xmlns:a16="http://schemas.microsoft.com/office/drawing/2014/main" id="{80F1B687-936D-4B54-BAED-1D1F6DFFA95B}"/>
                  </a:ext>
                </a:extLst>
              </p:cNvPr>
              <p:cNvSpPr/>
              <p:nvPr/>
            </p:nvSpPr>
            <p:spPr>
              <a:xfrm>
                <a:off x="5060944" y="1967544"/>
                <a:ext cx="64782" cy="6478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833" y="0"/>
                    </a:moveTo>
                    <a:lnTo>
                      <a:pt x="59833" y="0"/>
                    </a:lnTo>
                    <a:lnTo>
                      <a:pt x="47333" y="1333"/>
                    </a:lnTo>
                    <a:lnTo>
                      <a:pt x="36166" y="3833"/>
                    </a:lnTo>
                    <a:lnTo>
                      <a:pt x="26166" y="10166"/>
                    </a:lnTo>
                    <a:lnTo>
                      <a:pt x="17333" y="17666"/>
                    </a:lnTo>
                    <a:lnTo>
                      <a:pt x="9833" y="26166"/>
                    </a:lnTo>
                    <a:lnTo>
                      <a:pt x="4833" y="36333"/>
                    </a:lnTo>
                    <a:lnTo>
                      <a:pt x="1000" y="47500"/>
                    </a:lnTo>
                    <a:lnTo>
                      <a:pt x="0" y="60000"/>
                    </a:lnTo>
                    <a:lnTo>
                      <a:pt x="0" y="60000"/>
                    </a:lnTo>
                    <a:lnTo>
                      <a:pt x="1000" y="72500"/>
                    </a:lnTo>
                    <a:lnTo>
                      <a:pt x="4833" y="83666"/>
                    </a:lnTo>
                    <a:lnTo>
                      <a:pt x="9833" y="93666"/>
                    </a:lnTo>
                    <a:lnTo>
                      <a:pt x="17333" y="102500"/>
                    </a:lnTo>
                    <a:lnTo>
                      <a:pt x="26166" y="109833"/>
                    </a:lnTo>
                    <a:lnTo>
                      <a:pt x="36166" y="115000"/>
                    </a:lnTo>
                    <a:lnTo>
                      <a:pt x="47333" y="118666"/>
                    </a:lnTo>
                    <a:lnTo>
                      <a:pt x="59833" y="119833"/>
                    </a:lnTo>
                    <a:lnTo>
                      <a:pt x="59833" y="119833"/>
                    </a:lnTo>
                    <a:lnTo>
                      <a:pt x="72166" y="118666"/>
                    </a:lnTo>
                    <a:lnTo>
                      <a:pt x="83500" y="115000"/>
                    </a:lnTo>
                    <a:lnTo>
                      <a:pt x="93500" y="109833"/>
                    </a:lnTo>
                    <a:lnTo>
                      <a:pt x="102166" y="102500"/>
                    </a:lnTo>
                    <a:lnTo>
                      <a:pt x="109666" y="93666"/>
                    </a:lnTo>
                    <a:lnTo>
                      <a:pt x="116000" y="83666"/>
                    </a:lnTo>
                    <a:lnTo>
                      <a:pt x="118500" y="72500"/>
                    </a:lnTo>
                    <a:lnTo>
                      <a:pt x="119833" y="60000"/>
                    </a:lnTo>
                    <a:lnTo>
                      <a:pt x="119833" y="60000"/>
                    </a:lnTo>
                    <a:lnTo>
                      <a:pt x="118500" y="47500"/>
                    </a:lnTo>
                    <a:lnTo>
                      <a:pt x="116000" y="36333"/>
                    </a:lnTo>
                    <a:lnTo>
                      <a:pt x="109666" y="26166"/>
                    </a:lnTo>
                    <a:lnTo>
                      <a:pt x="102166" y="17666"/>
                    </a:lnTo>
                    <a:lnTo>
                      <a:pt x="93500" y="10166"/>
                    </a:lnTo>
                    <a:lnTo>
                      <a:pt x="83500" y="3833"/>
                    </a:lnTo>
                    <a:lnTo>
                      <a:pt x="72166" y="1333"/>
                    </a:lnTo>
                    <a:lnTo>
                      <a:pt x="59833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" name="Shape 21">
                <a:extLst>
                  <a:ext uri="{FF2B5EF4-FFF2-40B4-BE49-F238E27FC236}">
                    <a16:creationId xmlns:a16="http://schemas.microsoft.com/office/drawing/2014/main" id="{3D965774-4CB5-4738-A04F-BBDDA3D659BA}"/>
                  </a:ext>
                </a:extLst>
              </p:cNvPr>
              <p:cNvSpPr/>
              <p:nvPr/>
            </p:nvSpPr>
            <p:spPr>
              <a:xfrm>
                <a:off x="3955257" y="2088367"/>
                <a:ext cx="187196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9585" y="51735"/>
                    </a:moveTo>
                    <a:lnTo>
                      <a:pt x="19893" y="51735"/>
                    </a:lnTo>
                    <a:lnTo>
                      <a:pt x="19893" y="0"/>
                    </a:lnTo>
                    <a:lnTo>
                      <a:pt x="0" y="0"/>
                    </a:lnTo>
                    <a:lnTo>
                      <a:pt x="0" y="119953"/>
                    </a:lnTo>
                    <a:lnTo>
                      <a:pt x="19893" y="119953"/>
                    </a:lnTo>
                    <a:lnTo>
                      <a:pt x="19893" y="67470"/>
                    </a:lnTo>
                    <a:lnTo>
                      <a:pt x="99585" y="67470"/>
                    </a:lnTo>
                    <a:lnTo>
                      <a:pt x="99585" y="119953"/>
                    </a:lnTo>
                    <a:lnTo>
                      <a:pt x="119942" y="119953"/>
                    </a:lnTo>
                    <a:lnTo>
                      <a:pt x="119942" y="0"/>
                    </a:lnTo>
                    <a:lnTo>
                      <a:pt x="99585" y="0"/>
                    </a:lnTo>
                    <a:lnTo>
                      <a:pt x="99585" y="5173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" name="Shape 22">
                <a:extLst>
                  <a:ext uri="{FF2B5EF4-FFF2-40B4-BE49-F238E27FC236}">
                    <a16:creationId xmlns:a16="http://schemas.microsoft.com/office/drawing/2014/main" id="{45CC83B0-0380-4FA7-8537-C6319C1E8AAF}"/>
                  </a:ext>
                </a:extLst>
              </p:cNvPr>
              <p:cNvSpPr/>
              <p:nvPr/>
            </p:nvSpPr>
            <p:spPr>
              <a:xfrm>
                <a:off x="4210414" y="2088367"/>
                <a:ext cx="31795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53"/>
                    </a:moveTo>
                    <a:lnTo>
                      <a:pt x="119659" y="119953"/>
                    </a:lnTo>
                    <a:lnTo>
                      <a:pt x="119659" y="0"/>
                    </a:lnTo>
                    <a:lnTo>
                      <a:pt x="0" y="0"/>
                    </a:lnTo>
                    <a:lnTo>
                      <a:pt x="0" y="11995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" name="Shape 23">
                <a:extLst>
                  <a:ext uri="{FF2B5EF4-FFF2-40B4-BE49-F238E27FC236}">
                    <a16:creationId xmlns:a16="http://schemas.microsoft.com/office/drawing/2014/main" id="{875E6396-27B7-4268-B255-546585398707}"/>
                  </a:ext>
                </a:extLst>
              </p:cNvPr>
              <p:cNvSpPr/>
              <p:nvPr/>
            </p:nvSpPr>
            <p:spPr>
              <a:xfrm>
                <a:off x="4310173" y="2088367"/>
                <a:ext cx="196337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1009" y="90536"/>
                    </a:moveTo>
                    <a:lnTo>
                      <a:pt x="17339" y="0"/>
                    </a:lnTo>
                    <a:lnTo>
                      <a:pt x="0" y="0"/>
                    </a:lnTo>
                    <a:lnTo>
                      <a:pt x="0" y="119953"/>
                    </a:lnTo>
                    <a:lnTo>
                      <a:pt x="18550" y="119953"/>
                    </a:lnTo>
                    <a:lnTo>
                      <a:pt x="18550" y="27268"/>
                    </a:lnTo>
                    <a:lnTo>
                      <a:pt x="104256" y="119252"/>
                    </a:lnTo>
                    <a:lnTo>
                      <a:pt x="105137" y="119953"/>
                    </a:lnTo>
                    <a:lnTo>
                      <a:pt x="119944" y="119953"/>
                    </a:lnTo>
                    <a:lnTo>
                      <a:pt x="119944" y="0"/>
                    </a:lnTo>
                    <a:lnTo>
                      <a:pt x="101009" y="0"/>
                    </a:lnTo>
                    <a:lnTo>
                      <a:pt x="101009" y="905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" name="Shape 24">
                <a:extLst>
                  <a:ext uri="{FF2B5EF4-FFF2-40B4-BE49-F238E27FC236}">
                    <a16:creationId xmlns:a16="http://schemas.microsoft.com/office/drawing/2014/main" id="{E1763956-B473-43B9-9B4B-BE0481C7D7A4}"/>
                  </a:ext>
                </a:extLst>
              </p:cNvPr>
              <p:cNvSpPr/>
              <p:nvPr/>
            </p:nvSpPr>
            <p:spPr>
              <a:xfrm>
                <a:off x="4572882" y="2088367"/>
                <a:ext cx="201901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963" y="0"/>
                    </a:moveTo>
                    <a:lnTo>
                      <a:pt x="93041" y="0"/>
                    </a:lnTo>
                    <a:lnTo>
                      <a:pt x="18811" y="67470"/>
                    </a:lnTo>
                    <a:lnTo>
                      <a:pt x="18811" y="0"/>
                    </a:lnTo>
                    <a:lnTo>
                      <a:pt x="0" y="0"/>
                    </a:lnTo>
                    <a:lnTo>
                      <a:pt x="0" y="119953"/>
                    </a:lnTo>
                    <a:lnTo>
                      <a:pt x="18811" y="119953"/>
                    </a:lnTo>
                    <a:lnTo>
                      <a:pt x="18811" y="87782"/>
                    </a:lnTo>
                    <a:lnTo>
                      <a:pt x="45288" y="64342"/>
                    </a:lnTo>
                    <a:lnTo>
                      <a:pt x="96257" y="119953"/>
                    </a:lnTo>
                    <a:lnTo>
                      <a:pt x="119946" y="119953"/>
                    </a:lnTo>
                    <a:lnTo>
                      <a:pt x="58526" y="52809"/>
                    </a:lnTo>
                    <a:lnTo>
                      <a:pt x="117963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" name="Shape 25">
                <a:extLst>
                  <a:ext uri="{FF2B5EF4-FFF2-40B4-BE49-F238E27FC236}">
                    <a16:creationId xmlns:a16="http://schemas.microsoft.com/office/drawing/2014/main" id="{A596B8AA-FABF-40D1-A9A0-7F709DB7BF4A}"/>
                  </a:ext>
                </a:extLst>
              </p:cNvPr>
              <p:cNvSpPr/>
              <p:nvPr/>
            </p:nvSpPr>
            <p:spPr>
              <a:xfrm>
                <a:off x="4810951" y="2084791"/>
                <a:ext cx="201105" cy="238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8235" y="56923"/>
                    </a:moveTo>
                    <a:lnTo>
                      <a:pt x="98235" y="56923"/>
                    </a:lnTo>
                    <a:lnTo>
                      <a:pt x="101459" y="54570"/>
                    </a:lnTo>
                    <a:lnTo>
                      <a:pt x="104630" y="52217"/>
                    </a:lnTo>
                    <a:lnTo>
                      <a:pt x="107048" y="49185"/>
                    </a:lnTo>
                    <a:lnTo>
                      <a:pt x="109090" y="46470"/>
                    </a:lnTo>
                    <a:lnTo>
                      <a:pt x="110703" y="43076"/>
                    </a:lnTo>
                    <a:lnTo>
                      <a:pt x="111885" y="39638"/>
                    </a:lnTo>
                    <a:lnTo>
                      <a:pt x="112315" y="36289"/>
                    </a:lnTo>
                    <a:lnTo>
                      <a:pt x="112745" y="32533"/>
                    </a:lnTo>
                    <a:lnTo>
                      <a:pt x="112745" y="32217"/>
                    </a:lnTo>
                    <a:lnTo>
                      <a:pt x="112745" y="32217"/>
                    </a:lnTo>
                    <a:lnTo>
                      <a:pt x="112315" y="28823"/>
                    </a:lnTo>
                    <a:lnTo>
                      <a:pt x="111885" y="26108"/>
                    </a:lnTo>
                    <a:lnTo>
                      <a:pt x="111079" y="23076"/>
                    </a:lnTo>
                    <a:lnTo>
                      <a:pt x="110326" y="20361"/>
                    </a:lnTo>
                    <a:lnTo>
                      <a:pt x="108660" y="18009"/>
                    </a:lnTo>
                    <a:lnTo>
                      <a:pt x="107048" y="15610"/>
                    </a:lnTo>
                    <a:lnTo>
                      <a:pt x="104630" y="13212"/>
                    </a:lnTo>
                    <a:lnTo>
                      <a:pt x="102212" y="10859"/>
                    </a:lnTo>
                    <a:lnTo>
                      <a:pt x="102212" y="10859"/>
                    </a:lnTo>
                    <a:lnTo>
                      <a:pt x="99041" y="8506"/>
                    </a:lnTo>
                    <a:lnTo>
                      <a:pt x="94957" y="6108"/>
                    </a:lnTo>
                    <a:lnTo>
                      <a:pt x="90980" y="4434"/>
                    </a:lnTo>
                    <a:lnTo>
                      <a:pt x="86144" y="2760"/>
                    </a:lnTo>
                    <a:lnTo>
                      <a:pt x="81361" y="1402"/>
                    </a:lnTo>
                    <a:lnTo>
                      <a:pt x="76094" y="723"/>
                    </a:lnTo>
                    <a:lnTo>
                      <a:pt x="70452" y="0"/>
                    </a:lnTo>
                    <a:lnTo>
                      <a:pt x="64433" y="0"/>
                    </a:lnTo>
                    <a:lnTo>
                      <a:pt x="2042" y="0"/>
                    </a:lnTo>
                    <a:lnTo>
                      <a:pt x="0" y="0"/>
                    </a:lnTo>
                    <a:lnTo>
                      <a:pt x="0" y="1402"/>
                    </a:lnTo>
                    <a:lnTo>
                      <a:pt x="0" y="118280"/>
                    </a:lnTo>
                    <a:lnTo>
                      <a:pt x="0" y="119954"/>
                    </a:lnTo>
                    <a:lnTo>
                      <a:pt x="2042" y="119954"/>
                    </a:lnTo>
                    <a:lnTo>
                      <a:pt x="66421" y="119954"/>
                    </a:lnTo>
                    <a:lnTo>
                      <a:pt x="66421" y="119954"/>
                    </a:lnTo>
                    <a:lnTo>
                      <a:pt x="72440" y="119954"/>
                    </a:lnTo>
                    <a:lnTo>
                      <a:pt x="78513" y="119321"/>
                    </a:lnTo>
                    <a:lnTo>
                      <a:pt x="83725" y="118642"/>
                    </a:lnTo>
                    <a:lnTo>
                      <a:pt x="88938" y="117601"/>
                    </a:lnTo>
                    <a:lnTo>
                      <a:pt x="93775" y="116244"/>
                    </a:lnTo>
                    <a:lnTo>
                      <a:pt x="98235" y="114886"/>
                    </a:lnTo>
                    <a:lnTo>
                      <a:pt x="102212" y="112850"/>
                    </a:lnTo>
                    <a:lnTo>
                      <a:pt x="105866" y="110814"/>
                    </a:lnTo>
                    <a:lnTo>
                      <a:pt x="109090" y="108461"/>
                    </a:lnTo>
                    <a:lnTo>
                      <a:pt x="111885" y="105746"/>
                    </a:lnTo>
                    <a:lnTo>
                      <a:pt x="114303" y="103031"/>
                    </a:lnTo>
                    <a:lnTo>
                      <a:pt x="116345" y="100000"/>
                    </a:lnTo>
                    <a:lnTo>
                      <a:pt x="117904" y="96606"/>
                    </a:lnTo>
                    <a:lnTo>
                      <a:pt x="119140" y="93212"/>
                    </a:lnTo>
                    <a:lnTo>
                      <a:pt x="119946" y="89457"/>
                    </a:lnTo>
                    <a:lnTo>
                      <a:pt x="119946" y="85429"/>
                    </a:lnTo>
                    <a:lnTo>
                      <a:pt x="119946" y="85067"/>
                    </a:lnTo>
                    <a:lnTo>
                      <a:pt x="119946" y="85067"/>
                    </a:lnTo>
                    <a:lnTo>
                      <a:pt x="119946" y="80316"/>
                    </a:lnTo>
                    <a:lnTo>
                      <a:pt x="118763" y="76244"/>
                    </a:lnTo>
                    <a:lnTo>
                      <a:pt x="117151" y="72171"/>
                    </a:lnTo>
                    <a:lnTo>
                      <a:pt x="114733" y="68461"/>
                    </a:lnTo>
                    <a:lnTo>
                      <a:pt x="111509" y="65067"/>
                    </a:lnTo>
                    <a:lnTo>
                      <a:pt x="107908" y="62036"/>
                    </a:lnTo>
                    <a:lnTo>
                      <a:pt x="103448" y="59321"/>
                    </a:lnTo>
                    <a:lnTo>
                      <a:pt x="98235" y="56923"/>
                    </a:lnTo>
                    <a:close/>
                    <a:moveTo>
                      <a:pt x="31437" y="24389"/>
                    </a:moveTo>
                    <a:lnTo>
                      <a:pt x="61155" y="24389"/>
                    </a:lnTo>
                    <a:lnTo>
                      <a:pt x="61155" y="24389"/>
                    </a:lnTo>
                    <a:lnTo>
                      <a:pt x="64433" y="24389"/>
                    </a:lnTo>
                    <a:lnTo>
                      <a:pt x="67657" y="24751"/>
                    </a:lnTo>
                    <a:lnTo>
                      <a:pt x="70828" y="25429"/>
                    </a:lnTo>
                    <a:lnTo>
                      <a:pt x="74106" y="26108"/>
                    </a:lnTo>
                    <a:lnTo>
                      <a:pt x="76524" y="27828"/>
                    </a:lnTo>
                    <a:lnTo>
                      <a:pt x="77707" y="28461"/>
                    </a:lnTo>
                    <a:lnTo>
                      <a:pt x="78943" y="29502"/>
                    </a:lnTo>
                    <a:lnTo>
                      <a:pt x="79695" y="30859"/>
                    </a:lnTo>
                    <a:lnTo>
                      <a:pt x="80501" y="32217"/>
                    </a:lnTo>
                    <a:lnTo>
                      <a:pt x="80931" y="33574"/>
                    </a:lnTo>
                    <a:lnTo>
                      <a:pt x="80931" y="35294"/>
                    </a:lnTo>
                    <a:lnTo>
                      <a:pt x="80931" y="35610"/>
                    </a:lnTo>
                    <a:lnTo>
                      <a:pt x="80931" y="35610"/>
                    </a:lnTo>
                    <a:lnTo>
                      <a:pt x="80931" y="37285"/>
                    </a:lnTo>
                    <a:lnTo>
                      <a:pt x="80501" y="39004"/>
                    </a:lnTo>
                    <a:lnTo>
                      <a:pt x="79695" y="40361"/>
                    </a:lnTo>
                    <a:lnTo>
                      <a:pt x="78943" y="41674"/>
                    </a:lnTo>
                    <a:lnTo>
                      <a:pt x="78083" y="42714"/>
                    </a:lnTo>
                    <a:lnTo>
                      <a:pt x="76847" y="43710"/>
                    </a:lnTo>
                    <a:lnTo>
                      <a:pt x="74106" y="45429"/>
                    </a:lnTo>
                    <a:lnTo>
                      <a:pt x="70452" y="46470"/>
                    </a:lnTo>
                    <a:lnTo>
                      <a:pt x="67227" y="47149"/>
                    </a:lnTo>
                    <a:lnTo>
                      <a:pt x="63251" y="47466"/>
                    </a:lnTo>
                    <a:lnTo>
                      <a:pt x="59596" y="47782"/>
                    </a:lnTo>
                    <a:lnTo>
                      <a:pt x="31437" y="47782"/>
                    </a:lnTo>
                    <a:lnTo>
                      <a:pt x="31437" y="24389"/>
                    </a:lnTo>
                    <a:close/>
                    <a:moveTo>
                      <a:pt x="88562" y="83393"/>
                    </a:moveTo>
                    <a:lnTo>
                      <a:pt x="88562" y="83393"/>
                    </a:lnTo>
                    <a:lnTo>
                      <a:pt x="88132" y="85067"/>
                    </a:lnTo>
                    <a:lnTo>
                      <a:pt x="87756" y="86787"/>
                    </a:lnTo>
                    <a:lnTo>
                      <a:pt x="87380" y="88144"/>
                    </a:lnTo>
                    <a:lnTo>
                      <a:pt x="86520" y="89457"/>
                    </a:lnTo>
                    <a:lnTo>
                      <a:pt x="85338" y="90497"/>
                    </a:lnTo>
                    <a:lnTo>
                      <a:pt x="84102" y="91493"/>
                    </a:lnTo>
                    <a:lnTo>
                      <a:pt x="81361" y="93212"/>
                    </a:lnTo>
                    <a:lnTo>
                      <a:pt x="77707" y="94253"/>
                    </a:lnTo>
                    <a:lnTo>
                      <a:pt x="74106" y="94932"/>
                    </a:lnTo>
                    <a:lnTo>
                      <a:pt x="70452" y="95565"/>
                    </a:lnTo>
                    <a:lnTo>
                      <a:pt x="66421" y="95565"/>
                    </a:lnTo>
                    <a:lnTo>
                      <a:pt x="31437" y="95565"/>
                    </a:lnTo>
                    <a:lnTo>
                      <a:pt x="31437" y="71176"/>
                    </a:lnTo>
                    <a:lnTo>
                      <a:pt x="64809" y="71176"/>
                    </a:lnTo>
                    <a:lnTo>
                      <a:pt x="64809" y="71176"/>
                    </a:lnTo>
                    <a:lnTo>
                      <a:pt x="70452" y="71538"/>
                    </a:lnTo>
                    <a:lnTo>
                      <a:pt x="75288" y="71855"/>
                    </a:lnTo>
                    <a:lnTo>
                      <a:pt x="79265" y="72895"/>
                    </a:lnTo>
                    <a:lnTo>
                      <a:pt x="82543" y="74208"/>
                    </a:lnTo>
                    <a:lnTo>
                      <a:pt x="84961" y="75927"/>
                    </a:lnTo>
                    <a:lnTo>
                      <a:pt x="86950" y="77963"/>
                    </a:lnTo>
                    <a:lnTo>
                      <a:pt x="88132" y="80316"/>
                    </a:lnTo>
                    <a:lnTo>
                      <a:pt x="88562" y="83031"/>
                    </a:lnTo>
                    <a:lnTo>
                      <a:pt x="88562" y="833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8" name="Shape 26">
                <a:extLst>
                  <a:ext uri="{FF2B5EF4-FFF2-40B4-BE49-F238E27FC236}">
                    <a16:creationId xmlns:a16="http://schemas.microsoft.com/office/drawing/2014/main" id="{B7997957-2302-4E62-A9D4-D1999B733E9C}"/>
                  </a:ext>
                </a:extLst>
              </p:cNvPr>
              <p:cNvSpPr/>
              <p:nvPr/>
            </p:nvSpPr>
            <p:spPr>
              <a:xfrm>
                <a:off x="5062930" y="2084791"/>
                <a:ext cx="52065" cy="23846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94" y="0"/>
                    </a:moveTo>
                    <a:lnTo>
                      <a:pt x="0" y="0"/>
                    </a:lnTo>
                    <a:lnTo>
                      <a:pt x="0" y="1724"/>
                    </a:lnTo>
                    <a:lnTo>
                      <a:pt x="0" y="118593"/>
                    </a:lnTo>
                    <a:lnTo>
                      <a:pt x="0" y="119954"/>
                    </a:lnTo>
                    <a:lnTo>
                      <a:pt x="7694" y="119954"/>
                    </a:lnTo>
                    <a:lnTo>
                      <a:pt x="113552" y="119954"/>
                    </a:lnTo>
                    <a:lnTo>
                      <a:pt x="119792" y="119954"/>
                    </a:lnTo>
                    <a:lnTo>
                      <a:pt x="119792" y="118593"/>
                    </a:lnTo>
                    <a:lnTo>
                      <a:pt x="119792" y="1724"/>
                    </a:lnTo>
                    <a:lnTo>
                      <a:pt x="119792" y="0"/>
                    </a:lnTo>
                    <a:lnTo>
                      <a:pt x="113552" y="0"/>
                    </a:lnTo>
                    <a:lnTo>
                      <a:pt x="7694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9" name="Shape 27">
                <a:extLst>
                  <a:ext uri="{FF2B5EF4-FFF2-40B4-BE49-F238E27FC236}">
                    <a16:creationId xmlns:a16="http://schemas.microsoft.com/office/drawing/2014/main" id="{0F3D3D10-A23F-40D4-B95F-971BF04799B9}"/>
                  </a:ext>
                </a:extLst>
              </p:cNvPr>
              <p:cNvSpPr/>
              <p:nvPr/>
            </p:nvSpPr>
            <p:spPr>
              <a:xfrm>
                <a:off x="3742226" y="2088367"/>
                <a:ext cx="175670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203" y="0"/>
                    </a:moveTo>
                    <a:lnTo>
                      <a:pt x="3203" y="0"/>
                    </a:lnTo>
                    <a:lnTo>
                      <a:pt x="0" y="15408"/>
                    </a:lnTo>
                    <a:lnTo>
                      <a:pt x="46570" y="15408"/>
                    </a:lnTo>
                    <a:lnTo>
                      <a:pt x="46570" y="119953"/>
                    </a:lnTo>
                    <a:lnTo>
                      <a:pt x="68254" y="119953"/>
                    </a:lnTo>
                    <a:lnTo>
                      <a:pt x="68254" y="15408"/>
                    </a:lnTo>
                    <a:lnTo>
                      <a:pt x="119938" y="15408"/>
                    </a:lnTo>
                    <a:lnTo>
                      <a:pt x="119938" y="0"/>
                    </a:lnTo>
                    <a:lnTo>
                      <a:pt x="3203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0" name="Shape 28">
                <a:extLst>
                  <a:ext uri="{FF2B5EF4-FFF2-40B4-BE49-F238E27FC236}">
                    <a16:creationId xmlns:a16="http://schemas.microsoft.com/office/drawing/2014/main" id="{22B7D64E-B567-42E3-97BA-81FBF2571E5A}"/>
                  </a:ext>
                </a:extLst>
              </p:cNvPr>
              <p:cNvSpPr/>
              <p:nvPr/>
            </p:nvSpPr>
            <p:spPr>
              <a:xfrm>
                <a:off x="5156726" y="2081610"/>
                <a:ext cx="203888" cy="24562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46" y="73487"/>
                    </a:moveTo>
                    <a:lnTo>
                      <a:pt x="119946" y="73487"/>
                    </a:lnTo>
                    <a:lnTo>
                      <a:pt x="119575" y="61958"/>
                    </a:lnTo>
                    <a:lnTo>
                      <a:pt x="119151" y="50429"/>
                    </a:lnTo>
                    <a:lnTo>
                      <a:pt x="69518" y="50429"/>
                    </a:lnTo>
                    <a:lnTo>
                      <a:pt x="67927" y="50429"/>
                    </a:lnTo>
                    <a:lnTo>
                      <a:pt x="67927" y="52057"/>
                    </a:lnTo>
                    <a:lnTo>
                      <a:pt x="67927" y="71815"/>
                    </a:lnTo>
                    <a:lnTo>
                      <a:pt x="67927" y="73179"/>
                    </a:lnTo>
                    <a:lnTo>
                      <a:pt x="69518" y="73179"/>
                    </a:lnTo>
                    <a:lnTo>
                      <a:pt x="101705" y="73179"/>
                    </a:lnTo>
                    <a:lnTo>
                      <a:pt x="101705" y="89328"/>
                    </a:lnTo>
                    <a:lnTo>
                      <a:pt x="101705" y="89328"/>
                    </a:lnTo>
                    <a:lnTo>
                      <a:pt x="98524" y="90957"/>
                    </a:lnTo>
                    <a:lnTo>
                      <a:pt x="95342" y="92277"/>
                    </a:lnTo>
                    <a:lnTo>
                      <a:pt x="92160" y="93597"/>
                    </a:lnTo>
                    <a:lnTo>
                      <a:pt x="88608" y="94565"/>
                    </a:lnTo>
                    <a:lnTo>
                      <a:pt x="84631" y="95269"/>
                    </a:lnTo>
                    <a:lnTo>
                      <a:pt x="81025" y="95929"/>
                    </a:lnTo>
                    <a:lnTo>
                      <a:pt x="77048" y="96237"/>
                    </a:lnTo>
                    <a:lnTo>
                      <a:pt x="73124" y="96237"/>
                    </a:lnTo>
                    <a:lnTo>
                      <a:pt x="73124" y="96237"/>
                    </a:lnTo>
                    <a:lnTo>
                      <a:pt x="68722" y="96237"/>
                    </a:lnTo>
                    <a:lnTo>
                      <a:pt x="64374" y="95577"/>
                    </a:lnTo>
                    <a:lnTo>
                      <a:pt x="60397" y="94565"/>
                    </a:lnTo>
                    <a:lnTo>
                      <a:pt x="56420" y="93597"/>
                    </a:lnTo>
                    <a:lnTo>
                      <a:pt x="52867" y="92277"/>
                    </a:lnTo>
                    <a:lnTo>
                      <a:pt x="49262" y="90297"/>
                    </a:lnTo>
                    <a:lnTo>
                      <a:pt x="46133" y="88316"/>
                    </a:lnTo>
                    <a:lnTo>
                      <a:pt x="43323" y="86028"/>
                    </a:lnTo>
                    <a:lnTo>
                      <a:pt x="40936" y="83696"/>
                    </a:lnTo>
                    <a:lnTo>
                      <a:pt x="38550" y="80748"/>
                    </a:lnTo>
                    <a:lnTo>
                      <a:pt x="36588" y="77755"/>
                    </a:lnTo>
                    <a:lnTo>
                      <a:pt x="34997" y="74499"/>
                    </a:lnTo>
                    <a:lnTo>
                      <a:pt x="33406" y="71199"/>
                    </a:lnTo>
                    <a:lnTo>
                      <a:pt x="32611" y="67546"/>
                    </a:lnTo>
                    <a:lnTo>
                      <a:pt x="31816" y="63938"/>
                    </a:lnTo>
                    <a:lnTo>
                      <a:pt x="31816" y="59977"/>
                    </a:lnTo>
                    <a:lnTo>
                      <a:pt x="31816" y="59669"/>
                    </a:lnTo>
                    <a:lnTo>
                      <a:pt x="31816" y="59669"/>
                    </a:lnTo>
                    <a:lnTo>
                      <a:pt x="31816" y="56017"/>
                    </a:lnTo>
                    <a:lnTo>
                      <a:pt x="32611" y="52409"/>
                    </a:lnTo>
                    <a:lnTo>
                      <a:pt x="33406" y="49108"/>
                    </a:lnTo>
                    <a:lnTo>
                      <a:pt x="34997" y="45808"/>
                    </a:lnTo>
                    <a:lnTo>
                      <a:pt x="36588" y="42508"/>
                    </a:lnTo>
                    <a:lnTo>
                      <a:pt x="38550" y="39559"/>
                    </a:lnTo>
                    <a:lnTo>
                      <a:pt x="40936" y="36919"/>
                    </a:lnTo>
                    <a:lnTo>
                      <a:pt x="43323" y="34279"/>
                    </a:lnTo>
                    <a:lnTo>
                      <a:pt x="46133" y="31991"/>
                    </a:lnTo>
                    <a:lnTo>
                      <a:pt x="49262" y="30011"/>
                    </a:lnTo>
                    <a:lnTo>
                      <a:pt x="52443" y="28030"/>
                    </a:lnTo>
                    <a:lnTo>
                      <a:pt x="55996" y="26710"/>
                    </a:lnTo>
                    <a:lnTo>
                      <a:pt x="59602" y="25346"/>
                    </a:lnTo>
                    <a:lnTo>
                      <a:pt x="63155" y="24378"/>
                    </a:lnTo>
                    <a:lnTo>
                      <a:pt x="67132" y="24070"/>
                    </a:lnTo>
                    <a:lnTo>
                      <a:pt x="71109" y="23718"/>
                    </a:lnTo>
                    <a:lnTo>
                      <a:pt x="71109" y="23718"/>
                    </a:lnTo>
                    <a:lnTo>
                      <a:pt x="76676" y="24070"/>
                    </a:lnTo>
                    <a:lnTo>
                      <a:pt x="81820" y="24378"/>
                    </a:lnTo>
                    <a:lnTo>
                      <a:pt x="86593" y="25346"/>
                    </a:lnTo>
                    <a:lnTo>
                      <a:pt x="90994" y="26710"/>
                    </a:lnTo>
                    <a:lnTo>
                      <a:pt x="94918" y="28338"/>
                    </a:lnTo>
                    <a:lnTo>
                      <a:pt x="98895" y="30319"/>
                    </a:lnTo>
                    <a:lnTo>
                      <a:pt x="102501" y="32299"/>
                    </a:lnTo>
                    <a:lnTo>
                      <a:pt x="106053" y="34939"/>
                    </a:lnTo>
                    <a:lnTo>
                      <a:pt x="107220" y="35951"/>
                    </a:lnTo>
                    <a:lnTo>
                      <a:pt x="108864" y="36919"/>
                    </a:lnTo>
                    <a:lnTo>
                      <a:pt x="110030" y="35599"/>
                    </a:lnTo>
                    <a:lnTo>
                      <a:pt x="116765" y="28690"/>
                    </a:lnTo>
                    <a:lnTo>
                      <a:pt x="116765" y="28690"/>
                    </a:lnTo>
                    <a:lnTo>
                      <a:pt x="115174" y="18437"/>
                    </a:lnTo>
                    <a:lnTo>
                      <a:pt x="113636" y="8272"/>
                    </a:lnTo>
                    <a:lnTo>
                      <a:pt x="113636" y="8272"/>
                    </a:lnTo>
                    <a:lnTo>
                      <a:pt x="108864" y="6292"/>
                    </a:lnTo>
                    <a:lnTo>
                      <a:pt x="104091" y="4620"/>
                    </a:lnTo>
                    <a:lnTo>
                      <a:pt x="99319" y="2992"/>
                    </a:lnTo>
                    <a:lnTo>
                      <a:pt x="94547" y="1980"/>
                    </a:lnTo>
                    <a:lnTo>
                      <a:pt x="89350" y="1012"/>
                    </a:lnTo>
                    <a:lnTo>
                      <a:pt x="83835" y="352"/>
                    </a:lnTo>
                    <a:lnTo>
                      <a:pt x="78267" y="0"/>
                    </a:lnTo>
                    <a:lnTo>
                      <a:pt x="72328" y="0"/>
                    </a:lnTo>
                    <a:lnTo>
                      <a:pt x="72328" y="0"/>
                    </a:lnTo>
                    <a:lnTo>
                      <a:pt x="64745" y="352"/>
                    </a:lnTo>
                    <a:lnTo>
                      <a:pt x="57640" y="1012"/>
                    </a:lnTo>
                    <a:lnTo>
                      <a:pt x="50481" y="2640"/>
                    </a:lnTo>
                    <a:lnTo>
                      <a:pt x="43747" y="4620"/>
                    </a:lnTo>
                    <a:lnTo>
                      <a:pt x="37384" y="6908"/>
                    </a:lnTo>
                    <a:lnTo>
                      <a:pt x="31391" y="9900"/>
                    </a:lnTo>
                    <a:lnTo>
                      <a:pt x="25877" y="13509"/>
                    </a:lnTo>
                    <a:lnTo>
                      <a:pt x="21104" y="17469"/>
                    </a:lnTo>
                    <a:lnTo>
                      <a:pt x="16332" y="21430"/>
                    </a:lnTo>
                    <a:lnTo>
                      <a:pt x="12355" y="26050"/>
                    </a:lnTo>
                    <a:lnTo>
                      <a:pt x="8802" y="30979"/>
                    </a:lnTo>
                    <a:lnTo>
                      <a:pt x="5620" y="36259"/>
                    </a:lnTo>
                    <a:lnTo>
                      <a:pt x="3234" y="41848"/>
                    </a:lnTo>
                    <a:lnTo>
                      <a:pt x="1643" y="47788"/>
                    </a:lnTo>
                    <a:lnTo>
                      <a:pt x="424" y="53729"/>
                    </a:lnTo>
                    <a:lnTo>
                      <a:pt x="0" y="59977"/>
                    </a:lnTo>
                    <a:lnTo>
                      <a:pt x="0" y="60330"/>
                    </a:lnTo>
                    <a:lnTo>
                      <a:pt x="0" y="60330"/>
                    </a:lnTo>
                    <a:lnTo>
                      <a:pt x="424" y="66578"/>
                    </a:lnTo>
                    <a:lnTo>
                      <a:pt x="1219" y="72827"/>
                    </a:lnTo>
                    <a:lnTo>
                      <a:pt x="3234" y="78767"/>
                    </a:lnTo>
                    <a:lnTo>
                      <a:pt x="5196" y="84356"/>
                    </a:lnTo>
                    <a:lnTo>
                      <a:pt x="8378" y="89636"/>
                    </a:lnTo>
                    <a:lnTo>
                      <a:pt x="11559" y="94565"/>
                    </a:lnTo>
                    <a:lnTo>
                      <a:pt x="15908" y="99185"/>
                    </a:lnTo>
                    <a:lnTo>
                      <a:pt x="20256" y="103146"/>
                    </a:lnTo>
                    <a:lnTo>
                      <a:pt x="25452" y="107106"/>
                    </a:lnTo>
                    <a:lnTo>
                      <a:pt x="31020" y="110407"/>
                    </a:lnTo>
                    <a:lnTo>
                      <a:pt x="36959" y="113047"/>
                    </a:lnTo>
                    <a:lnTo>
                      <a:pt x="43323" y="115687"/>
                    </a:lnTo>
                    <a:lnTo>
                      <a:pt x="50057" y="117315"/>
                    </a:lnTo>
                    <a:lnTo>
                      <a:pt x="57216" y="118635"/>
                    </a:lnTo>
                    <a:lnTo>
                      <a:pt x="64745" y="119647"/>
                    </a:lnTo>
                    <a:lnTo>
                      <a:pt x="72328" y="119955"/>
                    </a:lnTo>
                    <a:lnTo>
                      <a:pt x="72328" y="119955"/>
                    </a:lnTo>
                    <a:lnTo>
                      <a:pt x="79434" y="119647"/>
                    </a:lnTo>
                    <a:lnTo>
                      <a:pt x="85797" y="118987"/>
                    </a:lnTo>
                    <a:lnTo>
                      <a:pt x="92160" y="117975"/>
                    </a:lnTo>
                    <a:lnTo>
                      <a:pt x="98152" y="116655"/>
                    </a:lnTo>
                    <a:lnTo>
                      <a:pt x="103667" y="115335"/>
                    </a:lnTo>
                    <a:lnTo>
                      <a:pt x="108864" y="113355"/>
                    </a:lnTo>
                    <a:lnTo>
                      <a:pt x="113636" y="111375"/>
                    </a:lnTo>
                    <a:lnTo>
                      <a:pt x="117984" y="109394"/>
                    </a:lnTo>
                    <a:lnTo>
                      <a:pt x="117984" y="109394"/>
                    </a:lnTo>
                    <a:lnTo>
                      <a:pt x="119575" y="91617"/>
                    </a:lnTo>
                    <a:lnTo>
                      <a:pt x="119575" y="82376"/>
                    </a:lnTo>
                    <a:lnTo>
                      <a:pt x="119946" y="7348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" name="Shape 29">
              <a:extLst>
                <a:ext uri="{FF2B5EF4-FFF2-40B4-BE49-F238E27FC236}">
                  <a16:creationId xmlns:a16="http://schemas.microsoft.com/office/drawing/2014/main" id="{78B8D53E-5785-4769-9B99-13BE9D96E6E1}"/>
                </a:ext>
              </a:extLst>
            </p:cNvPr>
            <p:cNvGrpSpPr/>
            <p:nvPr/>
          </p:nvGrpSpPr>
          <p:grpSpPr>
            <a:xfrm>
              <a:off x="3734676" y="1419471"/>
              <a:ext cx="1909714" cy="1625940"/>
              <a:chOff x="1638300" y="-12700"/>
              <a:chExt cx="7627938" cy="6494462"/>
            </a:xfrm>
          </p:grpSpPr>
          <p:sp>
            <p:nvSpPr>
              <p:cNvPr id="37" name="Shape 30">
                <a:extLst>
                  <a:ext uri="{FF2B5EF4-FFF2-40B4-BE49-F238E27FC236}">
                    <a16:creationId xmlns:a16="http://schemas.microsoft.com/office/drawing/2014/main" id="{6D804817-BFCF-434C-93C2-08FA3674DE7C}"/>
                  </a:ext>
                </a:extLst>
              </p:cNvPr>
              <p:cNvSpPr/>
              <p:nvPr/>
            </p:nvSpPr>
            <p:spPr>
              <a:xfrm>
                <a:off x="6134100" y="2825750"/>
                <a:ext cx="358775" cy="2111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79" y="58361"/>
                    </a:moveTo>
                    <a:lnTo>
                      <a:pt x="119879" y="56928"/>
                    </a:lnTo>
                    <a:lnTo>
                      <a:pt x="119879" y="56928"/>
                    </a:lnTo>
                    <a:lnTo>
                      <a:pt x="119037" y="44436"/>
                    </a:lnTo>
                    <a:lnTo>
                      <a:pt x="116389" y="32354"/>
                    </a:lnTo>
                    <a:lnTo>
                      <a:pt x="112657" y="23139"/>
                    </a:lnTo>
                    <a:lnTo>
                      <a:pt x="107241" y="15358"/>
                    </a:lnTo>
                    <a:lnTo>
                      <a:pt x="100140" y="9215"/>
                    </a:lnTo>
                    <a:lnTo>
                      <a:pt x="91955" y="4709"/>
                    </a:lnTo>
                    <a:lnTo>
                      <a:pt x="81965" y="1638"/>
                    </a:lnTo>
                    <a:lnTo>
                      <a:pt x="71133" y="0"/>
                    </a:lnTo>
                    <a:lnTo>
                      <a:pt x="0" y="0"/>
                    </a:lnTo>
                    <a:lnTo>
                      <a:pt x="0" y="119795"/>
                    </a:lnTo>
                    <a:lnTo>
                      <a:pt x="67642" y="119795"/>
                    </a:lnTo>
                    <a:lnTo>
                      <a:pt x="67642" y="119795"/>
                    </a:lnTo>
                    <a:lnTo>
                      <a:pt x="75827" y="119795"/>
                    </a:lnTo>
                    <a:lnTo>
                      <a:pt x="83891" y="118156"/>
                    </a:lnTo>
                    <a:lnTo>
                      <a:pt x="92798" y="115085"/>
                    </a:lnTo>
                    <a:lnTo>
                      <a:pt x="100982" y="108941"/>
                    </a:lnTo>
                    <a:lnTo>
                      <a:pt x="108204" y="101365"/>
                    </a:lnTo>
                    <a:lnTo>
                      <a:pt x="111695" y="96655"/>
                    </a:lnTo>
                    <a:lnTo>
                      <a:pt x="114463" y="90511"/>
                    </a:lnTo>
                    <a:lnTo>
                      <a:pt x="116389" y="84368"/>
                    </a:lnTo>
                    <a:lnTo>
                      <a:pt x="118074" y="76587"/>
                    </a:lnTo>
                    <a:lnTo>
                      <a:pt x="119037" y="67576"/>
                    </a:lnTo>
                    <a:lnTo>
                      <a:pt x="119879" y="5836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" name="Shape 31">
                <a:extLst>
                  <a:ext uri="{FF2B5EF4-FFF2-40B4-BE49-F238E27FC236}">
                    <a16:creationId xmlns:a16="http://schemas.microsoft.com/office/drawing/2014/main" id="{D5EA9639-842B-40C8-80C0-D3E011F1B1FD}"/>
                  </a:ext>
                </a:extLst>
              </p:cNvPr>
              <p:cNvSpPr/>
              <p:nvPr/>
            </p:nvSpPr>
            <p:spPr>
              <a:xfrm>
                <a:off x="6134100" y="3200400"/>
                <a:ext cx="407987" cy="2158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9858" y="0"/>
                    </a:moveTo>
                    <a:lnTo>
                      <a:pt x="0" y="0"/>
                    </a:lnTo>
                    <a:lnTo>
                      <a:pt x="0" y="119800"/>
                    </a:lnTo>
                    <a:lnTo>
                      <a:pt x="73038" y="119800"/>
                    </a:lnTo>
                    <a:lnTo>
                      <a:pt x="73038" y="119800"/>
                    </a:lnTo>
                    <a:lnTo>
                      <a:pt x="80141" y="119800"/>
                    </a:lnTo>
                    <a:lnTo>
                      <a:pt x="88197" y="118202"/>
                    </a:lnTo>
                    <a:lnTo>
                      <a:pt x="96042" y="115207"/>
                    </a:lnTo>
                    <a:lnTo>
                      <a:pt x="103144" y="109217"/>
                    </a:lnTo>
                    <a:lnTo>
                      <a:pt x="109611" y="101830"/>
                    </a:lnTo>
                    <a:lnTo>
                      <a:pt x="112685" y="97237"/>
                    </a:lnTo>
                    <a:lnTo>
                      <a:pt x="115123" y="91247"/>
                    </a:lnTo>
                    <a:lnTo>
                      <a:pt x="117455" y="85257"/>
                    </a:lnTo>
                    <a:lnTo>
                      <a:pt x="119151" y="77870"/>
                    </a:lnTo>
                    <a:lnTo>
                      <a:pt x="119893" y="68885"/>
                    </a:lnTo>
                    <a:lnTo>
                      <a:pt x="119893" y="59900"/>
                    </a:lnTo>
                    <a:lnTo>
                      <a:pt x="119893" y="58302"/>
                    </a:lnTo>
                    <a:lnTo>
                      <a:pt x="119893" y="58302"/>
                    </a:lnTo>
                    <a:lnTo>
                      <a:pt x="119893" y="49517"/>
                    </a:lnTo>
                    <a:lnTo>
                      <a:pt x="119151" y="41930"/>
                    </a:lnTo>
                    <a:lnTo>
                      <a:pt x="117455" y="34542"/>
                    </a:lnTo>
                    <a:lnTo>
                      <a:pt x="115123" y="28352"/>
                    </a:lnTo>
                    <a:lnTo>
                      <a:pt x="112685" y="22562"/>
                    </a:lnTo>
                    <a:lnTo>
                      <a:pt x="110353" y="17970"/>
                    </a:lnTo>
                    <a:lnTo>
                      <a:pt x="103144" y="10382"/>
                    </a:lnTo>
                    <a:lnTo>
                      <a:pt x="96042" y="4592"/>
                    </a:lnTo>
                    <a:lnTo>
                      <a:pt x="87349" y="1597"/>
                    </a:lnTo>
                    <a:lnTo>
                      <a:pt x="78657" y="0"/>
                    </a:lnTo>
                    <a:lnTo>
                      <a:pt x="69858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" name="Shape 32">
                <a:extLst>
                  <a:ext uri="{FF2B5EF4-FFF2-40B4-BE49-F238E27FC236}">
                    <a16:creationId xmlns:a16="http://schemas.microsoft.com/office/drawing/2014/main" id="{0F9CCE95-D517-4217-B6EA-8B0D3FBCB7D4}"/>
                  </a:ext>
                </a:extLst>
              </p:cNvPr>
              <p:cNvSpPr/>
              <p:nvPr/>
            </p:nvSpPr>
            <p:spPr>
              <a:xfrm>
                <a:off x="7523163" y="2814638"/>
                <a:ext cx="604837" cy="6159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482" y="20011"/>
                    </a:moveTo>
                    <a:lnTo>
                      <a:pt x="103337" y="18466"/>
                    </a:lnTo>
                    <a:lnTo>
                      <a:pt x="103337" y="18466"/>
                    </a:lnTo>
                    <a:lnTo>
                      <a:pt x="98545" y="14183"/>
                    </a:lnTo>
                    <a:lnTo>
                      <a:pt x="93182" y="10532"/>
                    </a:lnTo>
                    <a:lnTo>
                      <a:pt x="88390" y="7864"/>
                    </a:lnTo>
                    <a:lnTo>
                      <a:pt x="82455" y="5266"/>
                    </a:lnTo>
                    <a:lnTo>
                      <a:pt x="76591" y="3159"/>
                    </a:lnTo>
                    <a:lnTo>
                      <a:pt x="70154" y="1614"/>
                    </a:lnTo>
                    <a:lnTo>
                      <a:pt x="63146" y="561"/>
                    </a:lnTo>
                    <a:lnTo>
                      <a:pt x="55137" y="0"/>
                    </a:lnTo>
                    <a:lnTo>
                      <a:pt x="55137" y="0"/>
                    </a:lnTo>
                    <a:lnTo>
                      <a:pt x="49773" y="561"/>
                    </a:lnTo>
                    <a:lnTo>
                      <a:pt x="43909" y="1614"/>
                    </a:lnTo>
                    <a:lnTo>
                      <a:pt x="39117" y="2668"/>
                    </a:lnTo>
                    <a:lnTo>
                      <a:pt x="33754" y="4704"/>
                    </a:lnTo>
                    <a:lnTo>
                      <a:pt x="28891" y="7372"/>
                    </a:lnTo>
                    <a:lnTo>
                      <a:pt x="24600" y="10532"/>
                    </a:lnTo>
                    <a:lnTo>
                      <a:pt x="20309" y="13692"/>
                    </a:lnTo>
                    <a:lnTo>
                      <a:pt x="16090" y="17343"/>
                    </a:lnTo>
                    <a:lnTo>
                      <a:pt x="12872" y="21626"/>
                    </a:lnTo>
                    <a:lnTo>
                      <a:pt x="9654" y="26331"/>
                    </a:lnTo>
                    <a:lnTo>
                      <a:pt x="6936" y="31035"/>
                    </a:lnTo>
                    <a:lnTo>
                      <a:pt x="4290" y="36301"/>
                    </a:lnTo>
                    <a:lnTo>
                      <a:pt x="2646" y="41568"/>
                    </a:lnTo>
                    <a:lnTo>
                      <a:pt x="1072" y="47325"/>
                    </a:lnTo>
                    <a:lnTo>
                      <a:pt x="572" y="53153"/>
                    </a:lnTo>
                    <a:lnTo>
                      <a:pt x="0" y="59473"/>
                    </a:lnTo>
                    <a:lnTo>
                      <a:pt x="0" y="59964"/>
                    </a:lnTo>
                    <a:lnTo>
                      <a:pt x="0" y="59964"/>
                    </a:lnTo>
                    <a:lnTo>
                      <a:pt x="572" y="66284"/>
                    </a:lnTo>
                    <a:lnTo>
                      <a:pt x="1072" y="72603"/>
                    </a:lnTo>
                    <a:lnTo>
                      <a:pt x="2646" y="78361"/>
                    </a:lnTo>
                    <a:lnTo>
                      <a:pt x="4290" y="84189"/>
                    </a:lnTo>
                    <a:lnTo>
                      <a:pt x="6436" y="89455"/>
                    </a:lnTo>
                    <a:lnTo>
                      <a:pt x="9654" y="94160"/>
                    </a:lnTo>
                    <a:lnTo>
                      <a:pt x="12872" y="98864"/>
                    </a:lnTo>
                    <a:lnTo>
                      <a:pt x="16090" y="103077"/>
                    </a:lnTo>
                    <a:lnTo>
                      <a:pt x="20309" y="106799"/>
                    </a:lnTo>
                    <a:lnTo>
                      <a:pt x="24600" y="109959"/>
                    </a:lnTo>
                    <a:lnTo>
                      <a:pt x="29463" y="113118"/>
                    </a:lnTo>
                    <a:lnTo>
                      <a:pt x="34755" y="115155"/>
                    </a:lnTo>
                    <a:lnTo>
                      <a:pt x="40190" y="117331"/>
                    </a:lnTo>
                    <a:lnTo>
                      <a:pt x="45482" y="118876"/>
                    </a:lnTo>
                    <a:lnTo>
                      <a:pt x="51918" y="119368"/>
                    </a:lnTo>
                    <a:lnTo>
                      <a:pt x="57854" y="119929"/>
                    </a:lnTo>
                    <a:lnTo>
                      <a:pt x="57854" y="119929"/>
                    </a:lnTo>
                    <a:lnTo>
                      <a:pt x="63718" y="119368"/>
                    </a:lnTo>
                    <a:lnTo>
                      <a:pt x="69082" y="118876"/>
                    </a:lnTo>
                    <a:lnTo>
                      <a:pt x="74445" y="117823"/>
                    </a:lnTo>
                    <a:lnTo>
                      <a:pt x="79737" y="116770"/>
                    </a:lnTo>
                    <a:lnTo>
                      <a:pt x="84600" y="115155"/>
                    </a:lnTo>
                    <a:lnTo>
                      <a:pt x="89392" y="113118"/>
                    </a:lnTo>
                    <a:lnTo>
                      <a:pt x="94255" y="110450"/>
                    </a:lnTo>
                    <a:lnTo>
                      <a:pt x="98545" y="107852"/>
                    </a:lnTo>
                    <a:lnTo>
                      <a:pt x="98545" y="79414"/>
                    </a:lnTo>
                    <a:lnTo>
                      <a:pt x="52491" y="79414"/>
                    </a:lnTo>
                    <a:lnTo>
                      <a:pt x="52491" y="46834"/>
                    </a:lnTo>
                    <a:lnTo>
                      <a:pt x="119928" y="46834"/>
                    </a:lnTo>
                    <a:lnTo>
                      <a:pt x="119928" y="46834"/>
                    </a:lnTo>
                    <a:lnTo>
                      <a:pt x="118355" y="26822"/>
                    </a:lnTo>
                    <a:lnTo>
                      <a:pt x="116710" y="7372"/>
                    </a:lnTo>
                    <a:lnTo>
                      <a:pt x="105482" y="2001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" name="Shape 33">
                <a:extLst>
                  <a:ext uri="{FF2B5EF4-FFF2-40B4-BE49-F238E27FC236}">
                    <a16:creationId xmlns:a16="http://schemas.microsoft.com/office/drawing/2014/main" id="{EA3ACBF4-59E8-4495-8C72-C041579BAB06}"/>
                  </a:ext>
                </a:extLst>
              </p:cNvPr>
              <p:cNvSpPr/>
              <p:nvPr/>
            </p:nvSpPr>
            <p:spPr>
              <a:xfrm>
                <a:off x="1638300" y="-12700"/>
                <a:ext cx="6481762" cy="64944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369" y="57984"/>
                    </a:moveTo>
                    <a:lnTo>
                      <a:pt x="105369" y="57931"/>
                    </a:lnTo>
                    <a:lnTo>
                      <a:pt x="105369" y="57931"/>
                    </a:lnTo>
                    <a:lnTo>
                      <a:pt x="105415" y="56987"/>
                    </a:lnTo>
                    <a:lnTo>
                      <a:pt x="105515" y="56089"/>
                    </a:lnTo>
                    <a:lnTo>
                      <a:pt x="105762" y="55237"/>
                    </a:lnTo>
                    <a:lnTo>
                      <a:pt x="106015" y="54446"/>
                    </a:lnTo>
                    <a:lnTo>
                      <a:pt x="106415" y="53648"/>
                    </a:lnTo>
                    <a:lnTo>
                      <a:pt x="106862" y="52903"/>
                    </a:lnTo>
                    <a:lnTo>
                      <a:pt x="107362" y="52251"/>
                    </a:lnTo>
                    <a:lnTo>
                      <a:pt x="107915" y="51606"/>
                    </a:lnTo>
                    <a:lnTo>
                      <a:pt x="108561" y="51054"/>
                    </a:lnTo>
                    <a:lnTo>
                      <a:pt x="109208" y="50562"/>
                    </a:lnTo>
                    <a:lnTo>
                      <a:pt x="109955" y="50116"/>
                    </a:lnTo>
                    <a:lnTo>
                      <a:pt x="110761" y="49710"/>
                    </a:lnTo>
                    <a:lnTo>
                      <a:pt x="111554" y="49411"/>
                    </a:lnTo>
                    <a:lnTo>
                      <a:pt x="112407" y="49218"/>
                    </a:lnTo>
                    <a:lnTo>
                      <a:pt x="113301" y="49065"/>
                    </a:lnTo>
                    <a:lnTo>
                      <a:pt x="114254" y="49018"/>
                    </a:lnTo>
                    <a:lnTo>
                      <a:pt x="114254" y="49018"/>
                    </a:lnTo>
                    <a:lnTo>
                      <a:pt x="115000" y="49065"/>
                    </a:lnTo>
                    <a:lnTo>
                      <a:pt x="115700" y="49112"/>
                    </a:lnTo>
                    <a:lnTo>
                      <a:pt x="116393" y="49218"/>
                    </a:lnTo>
                    <a:lnTo>
                      <a:pt x="117047" y="49364"/>
                    </a:lnTo>
                    <a:lnTo>
                      <a:pt x="117693" y="49564"/>
                    </a:lnTo>
                    <a:lnTo>
                      <a:pt x="118293" y="49763"/>
                    </a:lnTo>
                    <a:lnTo>
                      <a:pt x="118893" y="50063"/>
                    </a:lnTo>
                    <a:lnTo>
                      <a:pt x="119446" y="50362"/>
                    </a:lnTo>
                    <a:lnTo>
                      <a:pt x="119446" y="50362"/>
                    </a:lnTo>
                    <a:lnTo>
                      <a:pt x="119146" y="48666"/>
                    </a:lnTo>
                    <a:lnTo>
                      <a:pt x="118793" y="46923"/>
                    </a:lnTo>
                    <a:lnTo>
                      <a:pt x="118393" y="45227"/>
                    </a:lnTo>
                    <a:lnTo>
                      <a:pt x="117947" y="43538"/>
                    </a:lnTo>
                    <a:lnTo>
                      <a:pt x="117447" y="41895"/>
                    </a:lnTo>
                    <a:lnTo>
                      <a:pt x="116900" y="40252"/>
                    </a:lnTo>
                    <a:lnTo>
                      <a:pt x="116300" y="38649"/>
                    </a:lnTo>
                    <a:lnTo>
                      <a:pt x="115700" y="37060"/>
                    </a:lnTo>
                    <a:lnTo>
                      <a:pt x="115700" y="37060"/>
                    </a:lnTo>
                    <a:lnTo>
                      <a:pt x="115200" y="37712"/>
                    </a:lnTo>
                    <a:lnTo>
                      <a:pt x="114654" y="38310"/>
                    </a:lnTo>
                    <a:lnTo>
                      <a:pt x="114000" y="38856"/>
                    </a:lnTo>
                    <a:lnTo>
                      <a:pt x="113301" y="39301"/>
                    </a:lnTo>
                    <a:lnTo>
                      <a:pt x="112554" y="39654"/>
                    </a:lnTo>
                    <a:lnTo>
                      <a:pt x="111754" y="39900"/>
                    </a:lnTo>
                    <a:lnTo>
                      <a:pt x="110908" y="40099"/>
                    </a:lnTo>
                    <a:lnTo>
                      <a:pt x="110061" y="40146"/>
                    </a:lnTo>
                    <a:lnTo>
                      <a:pt x="110061" y="40146"/>
                    </a:lnTo>
                    <a:lnTo>
                      <a:pt x="109361" y="40099"/>
                    </a:lnTo>
                    <a:lnTo>
                      <a:pt x="108715" y="40000"/>
                    </a:lnTo>
                    <a:lnTo>
                      <a:pt x="108061" y="39847"/>
                    </a:lnTo>
                    <a:lnTo>
                      <a:pt x="107462" y="39600"/>
                    </a:lnTo>
                    <a:lnTo>
                      <a:pt x="106862" y="39301"/>
                    </a:lnTo>
                    <a:lnTo>
                      <a:pt x="106315" y="39002"/>
                    </a:lnTo>
                    <a:lnTo>
                      <a:pt x="105762" y="38609"/>
                    </a:lnTo>
                    <a:lnTo>
                      <a:pt x="105315" y="38157"/>
                    </a:lnTo>
                    <a:lnTo>
                      <a:pt x="104869" y="37712"/>
                    </a:lnTo>
                    <a:lnTo>
                      <a:pt x="104469" y="37159"/>
                    </a:lnTo>
                    <a:lnTo>
                      <a:pt x="104169" y="36614"/>
                    </a:lnTo>
                    <a:lnTo>
                      <a:pt x="103869" y="36069"/>
                    </a:lnTo>
                    <a:lnTo>
                      <a:pt x="103669" y="35417"/>
                    </a:lnTo>
                    <a:lnTo>
                      <a:pt x="103469" y="34765"/>
                    </a:lnTo>
                    <a:lnTo>
                      <a:pt x="103369" y="34127"/>
                    </a:lnTo>
                    <a:lnTo>
                      <a:pt x="103369" y="33422"/>
                    </a:lnTo>
                    <a:lnTo>
                      <a:pt x="103369" y="33422"/>
                    </a:lnTo>
                    <a:lnTo>
                      <a:pt x="103369" y="32776"/>
                    </a:lnTo>
                    <a:lnTo>
                      <a:pt x="103469" y="32078"/>
                    </a:lnTo>
                    <a:lnTo>
                      <a:pt x="103669" y="31479"/>
                    </a:lnTo>
                    <a:lnTo>
                      <a:pt x="103869" y="30834"/>
                    </a:lnTo>
                    <a:lnTo>
                      <a:pt x="104169" y="30236"/>
                    </a:lnTo>
                    <a:lnTo>
                      <a:pt x="104469" y="29684"/>
                    </a:lnTo>
                    <a:lnTo>
                      <a:pt x="104869" y="29191"/>
                    </a:lnTo>
                    <a:lnTo>
                      <a:pt x="105315" y="28746"/>
                    </a:lnTo>
                    <a:lnTo>
                      <a:pt x="105762" y="28293"/>
                    </a:lnTo>
                    <a:lnTo>
                      <a:pt x="106315" y="27894"/>
                    </a:lnTo>
                    <a:lnTo>
                      <a:pt x="106862" y="27549"/>
                    </a:lnTo>
                    <a:lnTo>
                      <a:pt x="107462" y="27296"/>
                    </a:lnTo>
                    <a:lnTo>
                      <a:pt x="108061" y="27050"/>
                    </a:lnTo>
                    <a:lnTo>
                      <a:pt x="108715" y="26897"/>
                    </a:lnTo>
                    <a:lnTo>
                      <a:pt x="109361" y="26804"/>
                    </a:lnTo>
                    <a:lnTo>
                      <a:pt x="110061" y="26750"/>
                    </a:lnTo>
                    <a:lnTo>
                      <a:pt x="110061" y="26750"/>
                    </a:lnTo>
                    <a:lnTo>
                      <a:pt x="110161" y="26750"/>
                    </a:lnTo>
                    <a:lnTo>
                      <a:pt x="110161" y="26750"/>
                    </a:lnTo>
                    <a:lnTo>
                      <a:pt x="109161" y="25254"/>
                    </a:lnTo>
                    <a:lnTo>
                      <a:pt x="108061" y="23811"/>
                    </a:lnTo>
                    <a:lnTo>
                      <a:pt x="106962" y="22361"/>
                    </a:lnTo>
                    <a:lnTo>
                      <a:pt x="105815" y="20971"/>
                    </a:lnTo>
                    <a:lnTo>
                      <a:pt x="104569" y="19627"/>
                    </a:lnTo>
                    <a:lnTo>
                      <a:pt x="103369" y="18284"/>
                    </a:lnTo>
                    <a:lnTo>
                      <a:pt x="102069" y="17033"/>
                    </a:lnTo>
                    <a:lnTo>
                      <a:pt x="100776" y="15789"/>
                    </a:lnTo>
                    <a:lnTo>
                      <a:pt x="99376" y="14546"/>
                    </a:lnTo>
                    <a:lnTo>
                      <a:pt x="97977" y="13395"/>
                    </a:lnTo>
                    <a:lnTo>
                      <a:pt x="96583" y="12251"/>
                    </a:lnTo>
                    <a:lnTo>
                      <a:pt x="95130" y="11207"/>
                    </a:lnTo>
                    <a:lnTo>
                      <a:pt x="93631" y="10162"/>
                    </a:lnTo>
                    <a:lnTo>
                      <a:pt x="92091" y="9165"/>
                    </a:lnTo>
                    <a:lnTo>
                      <a:pt x="90538" y="8220"/>
                    </a:lnTo>
                    <a:lnTo>
                      <a:pt x="88945" y="7322"/>
                    </a:lnTo>
                    <a:lnTo>
                      <a:pt x="87298" y="6478"/>
                    </a:lnTo>
                    <a:lnTo>
                      <a:pt x="85652" y="5680"/>
                    </a:lnTo>
                    <a:lnTo>
                      <a:pt x="84005" y="4881"/>
                    </a:lnTo>
                    <a:lnTo>
                      <a:pt x="82306" y="4183"/>
                    </a:lnTo>
                    <a:lnTo>
                      <a:pt x="80559" y="3531"/>
                    </a:lnTo>
                    <a:lnTo>
                      <a:pt x="78806" y="2939"/>
                    </a:lnTo>
                    <a:lnTo>
                      <a:pt x="77013" y="2387"/>
                    </a:lnTo>
                    <a:lnTo>
                      <a:pt x="75214" y="1888"/>
                    </a:lnTo>
                    <a:lnTo>
                      <a:pt x="73414" y="1443"/>
                    </a:lnTo>
                    <a:lnTo>
                      <a:pt x="71574" y="1044"/>
                    </a:lnTo>
                    <a:lnTo>
                      <a:pt x="69675" y="744"/>
                    </a:lnTo>
                    <a:lnTo>
                      <a:pt x="67828" y="445"/>
                    </a:lnTo>
                    <a:lnTo>
                      <a:pt x="65929" y="246"/>
                    </a:lnTo>
                    <a:lnTo>
                      <a:pt x="63982" y="99"/>
                    </a:lnTo>
                    <a:lnTo>
                      <a:pt x="62042" y="0"/>
                    </a:lnTo>
                    <a:lnTo>
                      <a:pt x="60096" y="0"/>
                    </a:lnTo>
                    <a:lnTo>
                      <a:pt x="60096" y="0"/>
                    </a:lnTo>
                    <a:lnTo>
                      <a:pt x="58703" y="0"/>
                    </a:lnTo>
                    <a:lnTo>
                      <a:pt x="57357" y="53"/>
                    </a:lnTo>
                    <a:lnTo>
                      <a:pt x="55957" y="99"/>
                    </a:lnTo>
                    <a:lnTo>
                      <a:pt x="54604" y="246"/>
                    </a:lnTo>
                    <a:lnTo>
                      <a:pt x="53257" y="352"/>
                    </a:lnTo>
                    <a:lnTo>
                      <a:pt x="51911" y="545"/>
                    </a:lnTo>
                    <a:lnTo>
                      <a:pt x="50564" y="744"/>
                    </a:lnTo>
                    <a:lnTo>
                      <a:pt x="49265" y="951"/>
                    </a:lnTo>
                    <a:lnTo>
                      <a:pt x="47918" y="1197"/>
                    </a:lnTo>
                    <a:lnTo>
                      <a:pt x="46625" y="1496"/>
                    </a:lnTo>
                    <a:lnTo>
                      <a:pt x="44079" y="2141"/>
                    </a:lnTo>
                    <a:lnTo>
                      <a:pt x="41533" y="2893"/>
                    </a:lnTo>
                    <a:lnTo>
                      <a:pt x="39033" y="3791"/>
                    </a:lnTo>
                    <a:lnTo>
                      <a:pt x="36593" y="4728"/>
                    </a:lnTo>
                    <a:lnTo>
                      <a:pt x="34240" y="5826"/>
                    </a:lnTo>
                    <a:lnTo>
                      <a:pt x="31894" y="6970"/>
                    </a:lnTo>
                    <a:lnTo>
                      <a:pt x="29648" y="8220"/>
                    </a:lnTo>
                    <a:lnTo>
                      <a:pt x="27455" y="9617"/>
                    </a:lnTo>
                    <a:lnTo>
                      <a:pt x="25309" y="11060"/>
                    </a:lnTo>
                    <a:lnTo>
                      <a:pt x="23209" y="12603"/>
                    </a:lnTo>
                    <a:lnTo>
                      <a:pt x="21209" y="14193"/>
                    </a:lnTo>
                    <a:lnTo>
                      <a:pt x="19316" y="15936"/>
                    </a:lnTo>
                    <a:lnTo>
                      <a:pt x="17423" y="17685"/>
                    </a:lnTo>
                    <a:lnTo>
                      <a:pt x="15670" y="19574"/>
                    </a:lnTo>
                    <a:lnTo>
                      <a:pt x="13977" y="21516"/>
                    </a:lnTo>
                    <a:lnTo>
                      <a:pt x="12377" y="23511"/>
                    </a:lnTo>
                    <a:lnTo>
                      <a:pt x="10831" y="25606"/>
                    </a:lnTo>
                    <a:lnTo>
                      <a:pt x="9385" y="27741"/>
                    </a:lnTo>
                    <a:lnTo>
                      <a:pt x="8038" y="29936"/>
                    </a:lnTo>
                    <a:lnTo>
                      <a:pt x="6792" y="32224"/>
                    </a:lnTo>
                    <a:lnTo>
                      <a:pt x="5639" y="34519"/>
                    </a:lnTo>
                    <a:lnTo>
                      <a:pt x="4592" y="36913"/>
                    </a:lnTo>
                    <a:lnTo>
                      <a:pt x="3646" y="39354"/>
                    </a:lnTo>
                    <a:lnTo>
                      <a:pt x="2799" y="41842"/>
                    </a:lnTo>
                    <a:lnTo>
                      <a:pt x="2046" y="44383"/>
                    </a:lnTo>
                    <a:lnTo>
                      <a:pt x="1399" y="46977"/>
                    </a:lnTo>
                    <a:lnTo>
                      <a:pt x="1153" y="48267"/>
                    </a:lnTo>
                    <a:lnTo>
                      <a:pt x="899" y="49564"/>
                    </a:lnTo>
                    <a:lnTo>
                      <a:pt x="13324" y="49564"/>
                    </a:lnTo>
                    <a:lnTo>
                      <a:pt x="13324" y="51306"/>
                    </a:lnTo>
                    <a:lnTo>
                      <a:pt x="7685" y="51306"/>
                    </a:lnTo>
                    <a:lnTo>
                      <a:pt x="7685" y="66252"/>
                    </a:lnTo>
                    <a:lnTo>
                      <a:pt x="5792" y="66252"/>
                    </a:lnTo>
                    <a:lnTo>
                      <a:pt x="5792" y="51306"/>
                    </a:lnTo>
                    <a:lnTo>
                      <a:pt x="599" y="51306"/>
                    </a:lnTo>
                    <a:lnTo>
                      <a:pt x="599" y="51306"/>
                    </a:lnTo>
                    <a:lnTo>
                      <a:pt x="353" y="53448"/>
                    </a:lnTo>
                    <a:lnTo>
                      <a:pt x="146" y="55590"/>
                    </a:lnTo>
                    <a:lnTo>
                      <a:pt x="0" y="57778"/>
                    </a:lnTo>
                    <a:lnTo>
                      <a:pt x="0" y="59973"/>
                    </a:lnTo>
                    <a:lnTo>
                      <a:pt x="0" y="59973"/>
                    </a:lnTo>
                    <a:lnTo>
                      <a:pt x="0" y="61516"/>
                    </a:lnTo>
                    <a:lnTo>
                      <a:pt x="53" y="63066"/>
                    </a:lnTo>
                    <a:lnTo>
                      <a:pt x="146" y="64609"/>
                    </a:lnTo>
                    <a:lnTo>
                      <a:pt x="299" y="66099"/>
                    </a:lnTo>
                    <a:lnTo>
                      <a:pt x="446" y="67642"/>
                    </a:lnTo>
                    <a:lnTo>
                      <a:pt x="646" y="69138"/>
                    </a:lnTo>
                    <a:lnTo>
                      <a:pt x="899" y="70575"/>
                    </a:lnTo>
                    <a:lnTo>
                      <a:pt x="1193" y="72071"/>
                    </a:lnTo>
                    <a:lnTo>
                      <a:pt x="1493" y="73515"/>
                    </a:lnTo>
                    <a:lnTo>
                      <a:pt x="1899" y="74958"/>
                    </a:lnTo>
                    <a:lnTo>
                      <a:pt x="2246" y="76401"/>
                    </a:lnTo>
                    <a:lnTo>
                      <a:pt x="2692" y="77798"/>
                    </a:lnTo>
                    <a:lnTo>
                      <a:pt x="3146" y="79241"/>
                    </a:lnTo>
                    <a:lnTo>
                      <a:pt x="3646" y="80591"/>
                    </a:lnTo>
                    <a:lnTo>
                      <a:pt x="4145" y="81982"/>
                    </a:lnTo>
                    <a:lnTo>
                      <a:pt x="4692" y="83325"/>
                    </a:lnTo>
                    <a:lnTo>
                      <a:pt x="5292" y="84675"/>
                    </a:lnTo>
                    <a:lnTo>
                      <a:pt x="5892" y="85966"/>
                    </a:lnTo>
                    <a:lnTo>
                      <a:pt x="6538" y="87316"/>
                    </a:lnTo>
                    <a:lnTo>
                      <a:pt x="7238" y="88560"/>
                    </a:lnTo>
                    <a:lnTo>
                      <a:pt x="7938" y="89850"/>
                    </a:lnTo>
                    <a:lnTo>
                      <a:pt x="8685" y="91100"/>
                    </a:lnTo>
                    <a:lnTo>
                      <a:pt x="9431" y="92297"/>
                    </a:lnTo>
                    <a:lnTo>
                      <a:pt x="10231" y="93541"/>
                    </a:lnTo>
                    <a:lnTo>
                      <a:pt x="11078" y="94738"/>
                    </a:lnTo>
                    <a:lnTo>
                      <a:pt x="11931" y="95882"/>
                    </a:lnTo>
                    <a:lnTo>
                      <a:pt x="12831" y="97026"/>
                    </a:lnTo>
                    <a:lnTo>
                      <a:pt x="13724" y="98124"/>
                    </a:lnTo>
                    <a:lnTo>
                      <a:pt x="14624" y="99221"/>
                    </a:lnTo>
                    <a:lnTo>
                      <a:pt x="15624" y="100312"/>
                    </a:lnTo>
                    <a:lnTo>
                      <a:pt x="16570" y="101356"/>
                    </a:lnTo>
                    <a:lnTo>
                      <a:pt x="17570" y="102407"/>
                    </a:lnTo>
                    <a:lnTo>
                      <a:pt x="18616" y="103405"/>
                    </a:lnTo>
                    <a:lnTo>
                      <a:pt x="19670" y="104396"/>
                    </a:lnTo>
                    <a:lnTo>
                      <a:pt x="20763" y="105347"/>
                    </a:lnTo>
                    <a:lnTo>
                      <a:pt x="21863" y="106291"/>
                    </a:lnTo>
                    <a:lnTo>
                      <a:pt x="22962" y="107189"/>
                    </a:lnTo>
                    <a:lnTo>
                      <a:pt x="24109" y="108041"/>
                    </a:lnTo>
                    <a:lnTo>
                      <a:pt x="25309" y="108932"/>
                    </a:lnTo>
                    <a:lnTo>
                      <a:pt x="26502" y="109730"/>
                    </a:lnTo>
                    <a:lnTo>
                      <a:pt x="27702" y="110528"/>
                    </a:lnTo>
                    <a:lnTo>
                      <a:pt x="28955" y="111273"/>
                    </a:lnTo>
                    <a:lnTo>
                      <a:pt x="30194" y="112018"/>
                    </a:lnTo>
                    <a:lnTo>
                      <a:pt x="31448" y="112716"/>
                    </a:lnTo>
                    <a:lnTo>
                      <a:pt x="32741" y="113415"/>
                    </a:lnTo>
                    <a:lnTo>
                      <a:pt x="34047" y="114060"/>
                    </a:lnTo>
                    <a:lnTo>
                      <a:pt x="35340" y="114659"/>
                    </a:lnTo>
                    <a:lnTo>
                      <a:pt x="36687" y="115257"/>
                    </a:lnTo>
                    <a:lnTo>
                      <a:pt x="38033" y="115809"/>
                    </a:lnTo>
                    <a:lnTo>
                      <a:pt x="39433" y="116355"/>
                    </a:lnTo>
                    <a:lnTo>
                      <a:pt x="40826" y="116800"/>
                    </a:lnTo>
                    <a:lnTo>
                      <a:pt x="42226" y="117306"/>
                    </a:lnTo>
                    <a:lnTo>
                      <a:pt x="43626" y="117698"/>
                    </a:lnTo>
                    <a:lnTo>
                      <a:pt x="45072" y="118097"/>
                    </a:lnTo>
                    <a:lnTo>
                      <a:pt x="46518" y="118450"/>
                    </a:lnTo>
                    <a:lnTo>
                      <a:pt x="47972" y="118742"/>
                    </a:lnTo>
                    <a:lnTo>
                      <a:pt x="49471" y="119042"/>
                    </a:lnTo>
                    <a:lnTo>
                      <a:pt x="50964" y="119288"/>
                    </a:lnTo>
                    <a:lnTo>
                      <a:pt x="52464" y="119494"/>
                    </a:lnTo>
                    <a:lnTo>
                      <a:pt x="53964" y="119694"/>
                    </a:lnTo>
                    <a:lnTo>
                      <a:pt x="55457" y="119793"/>
                    </a:lnTo>
                    <a:lnTo>
                      <a:pt x="57003" y="119886"/>
                    </a:lnTo>
                    <a:lnTo>
                      <a:pt x="58550" y="119940"/>
                    </a:lnTo>
                    <a:lnTo>
                      <a:pt x="60096" y="119993"/>
                    </a:lnTo>
                    <a:lnTo>
                      <a:pt x="60096" y="119993"/>
                    </a:lnTo>
                    <a:lnTo>
                      <a:pt x="61596" y="119940"/>
                    </a:lnTo>
                    <a:lnTo>
                      <a:pt x="63036" y="119886"/>
                    </a:lnTo>
                    <a:lnTo>
                      <a:pt x="64482" y="119847"/>
                    </a:lnTo>
                    <a:lnTo>
                      <a:pt x="65929" y="119694"/>
                    </a:lnTo>
                    <a:lnTo>
                      <a:pt x="67382" y="119547"/>
                    </a:lnTo>
                    <a:lnTo>
                      <a:pt x="68775" y="119341"/>
                    </a:lnTo>
                    <a:lnTo>
                      <a:pt x="70174" y="119142"/>
                    </a:lnTo>
                    <a:lnTo>
                      <a:pt x="71621" y="118895"/>
                    </a:lnTo>
                    <a:lnTo>
                      <a:pt x="72967" y="118596"/>
                    </a:lnTo>
                    <a:lnTo>
                      <a:pt x="74367" y="118297"/>
                    </a:lnTo>
                    <a:lnTo>
                      <a:pt x="75714" y="117944"/>
                    </a:lnTo>
                    <a:lnTo>
                      <a:pt x="77060" y="117552"/>
                    </a:lnTo>
                    <a:lnTo>
                      <a:pt x="78413" y="117153"/>
                    </a:lnTo>
                    <a:lnTo>
                      <a:pt x="79760" y="116707"/>
                    </a:lnTo>
                    <a:lnTo>
                      <a:pt x="81053" y="116255"/>
                    </a:lnTo>
                    <a:lnTo>
                      <a:pt x="82359" y="115756"/>
                    </a:lnTo>
                    <a:lnTo>
                      <a:pt x="83652" y="115211"/>
                    </a:lnTo>
                    <a:lnTo>
                      <a:pt x="84905" y="114659"/>
                    </a:lnTo>
                    <a:lnTo>
                      <a:pt x="86145" y="114060"/>
                    </a:lnTo>
                    <a:lnTo>
                      <a:pt x="87398" y="113461"/>
                    </a:lnTo>
                    <a:lnTo>
                      <a:pt x="88645" y="112823"/>
                    </a:lnTo>
                    <a:lnTo>
                      <a:pt x="89845" y="112171"/>
                    </a:lnTo>
                    <a:lnTo>
                      <a:pt x="90991" y="111473"/>
                    </a:lnTo>
                    <a:lnTo>
                      <a:pt x="92191" y="110728"/>
                    </a:lnTo>
                    <a:lnTo>
                      <a:pt x="93337" y="109983"/>
                    </a:lnTo>
                    <a:lnTo>
                      <a:pt x="94484" y="109231"/>
                    </a:lnTo>
                    <a:lnTo>
                      <a:pt x="95584" y="108433"/>
                    </a:lnTo>
                    <a:lnTo>
                      <a:pt x="96683" y="107588"/>
                    </a:lnTo>
                    <a:lnTo>
                      <a:pt x="97783" y="106737"/>
                    </a:lnTo>
                    <a:lnTo>
                      <a:pt x="98830" y="105892"/>
                    </a:lnTo>
                    <a:lnTo>
                      <a:pt x="99823" y="104995"/>
                    </a:lnTo>
                    <a:lnTo>
                      <a:pt x="100876" y="104103"/>
                    </a:lnTo>
                    <a:lnTo>
                      <a:pt x="101869" y="103152"/>
                    </a:lnTo>
                    <a:lnTo>
                      <a:pt x="102822" y="102208"/>
                    </a:lnTo>
                    <a:lnTo>
                      <a:pt x="103769" y="101210"/>
                    </a:lnTo>
                    <a:lnTo>
                      <a:pt x="104715" y="100212"/>
                    </a:lnTo>
                    <a:lnTo>
                      <a:pt x="105615" y="99168"/>
                    </a:lnTo>
                    <a:lnTo>
                      <a:pt x="106515" y="98177"/>
                    </a:lnTo>
                    <a:lnTo>
                      <a:pt x="107362" y="97080"/>
                    </a:lnTo>
                    <a:lnTo>
                      <a:pt x="108215" y="95982"/>
                    </a:lnTo>
                    <a:lnTo>
                      <a:pt x="109015" y="94885"/>
                    </a:lnTo>
                    <a:lnTo>
                      <a:pt x="109761" y="93787"/>
                    </a:lnTo>
                    <a:lnTo>
                      <a:pt x="110554" y="92643"/>
                    </a:lnTo>
                    <a:lnTo>
                      <a:pt x="111254" y="91499"/>
                    </a:lnTo>
                    <a:lnTo>
                      <a:pt x="112007" y="90302"/>
                    </a:lnTo>
                    <a:lnTo>
                      <a:pt x="112654" y="89105"/>
                    </a:lnTo>
                    <a:lnTo>
                      <a:pt x="113301" y="87908"/>
                    </a:lnTo>
                    <a:lnTo>
                      <a:pt x="113954" y="86671"/>
                    </a:lnTo>
                    <a:lnTo>
                      <a:pt x="114554" y="85420"/>
                    </a:lnTo>
                    <a:lnTo>
                      <a:pt x="115147" y="84176"/>
                    </a:lnTo>
                    <a:lnTo>
                      <a:pt x="115700" y="82933"/>
                    </a:lnTo>
                    <a:lnTo>
                      <a:pt x="116200" y="81636"/>
                    </a:lnTo>
                    <a:lnTo>
                      <a:pt x="116693" y="80339"/>
                    </a:lnTo>
                    <a:lnTo>
                      <a:pt x="117147" y="78995"/>
                    </a:lnTo>
                    <a:lnTo>
                      <a:pt x="117547" y="77698"/>
                    </a:lnTo>
                    <a:lnTo>
                      <a:pt x="117947" y="76355"/>
                    </a:lnTo>
                    <a:lnTo>
                      <a:pt x="118346" y="74958"/>
                    </a:lnTo>
                    <a:lnTo>
                      <a:pt x="118640" y="73614"/>
                    </a:lnTo>
                    <a:lnTo>
                      <a:pt x="118993" y="72218"/>
                    </a:lnTo>
                    <a:lnTo>
                      <a:pt x="119240" y="70828"/>
                    </a:lnTo>
                    <a:lnTo>
                      <a:pt x="119493" y="69437"/>
                    </a:lnTo>
                    <a:lnTo>
                      <a:pt x="119693" y="68041"/>
                    </a:lnTo>
                    <a:lnTo>
                      <a:pt x="119840" y="66597"/>
                    </a:lnTo>
                    <a:lnTo>
                      <a:pt x="119993" y="65154"/>
                    </a:lnTo>
                    <a:lnTo>
                      <a:pt x="119993" y="65154"/>
                    </a:lnTo>
                    <a:lnTo>
                      <a:pt x="119446" y="65500"/>
                    </a:lnTo>
                    <a:lnTo>
                      <a:pt x="118846" y="65799"/>
                    </a:lnTo>
                    <a:lnTo>
                      <a:pt x="118193" y="66052"/>
                    </a:lnTo>
                    <a:lnTo>
                      <a:pt x="117500" y="66298"/>
                    </a:lnTo>
                    <a:lnTo>
                      <a:pt x="116747" y="66498"/>
                    </a:lnTo>
                    <a:lnTo>
                      <a:pt x="116000" y="66651"/>
                    </a:lnTo>
                    <a:lnTo>
                      <a:pt x="115147" y="66744"/>
                    </a:lnTo>
                    <a:lnTo>
                      <a:pt x="114254" y="66797"/>
                    </a:lnTo>
                    <a:lnTo>
                      <a:pt x="114254" y="66797"/>
                    </a:lnTo>
                    <a:lnTo>
                      <a:pt x="113301" y="66744"/>
                    </a:lnTo>
                    <a:lnTo>
                      <a:pt x="112407" y="66651"/>
                    </a:lnTo>
                    <a:lnTo>
                      <a:pt x="111554" y="66451"/>
                    </a:lnTo>
                    <a:lnTo>
                      <a:pt x="110708" y="66152"/>
                    </a:lnTo>
                    <a:lnTo>
                      <a:pt x="109908" y="65799"/>
                    </a:lnTo>
                    <a:lnTo>
                      <a:pt x="109161" y="65354"/>
                    </a:lnTo>
                    <a:lnTo>
                      <a:pt x="108515" y="64855"/>
                    </a:lnTo>
                    <a:lnTo>
                      <a:pt x="107862" y="64309"/>
                    </a:lnTo>
                    <a:lnTo>
                      <a:pt x="107315" y="63711"/>
                    </a:lnTo>
                    <a:lnTo>
                      <a:pt x="106815" y="63012"/>
                    </a:lnTo>
                    <a:lnTo>
                      <a:pt x="106362" y="62261"/>
                    </a:lnTo>
                    <a:lnTo>
                      <a:pt x="106015" y="61516"/>
                    </a:lnTo>
                    <a:lnTo>
                      <a:pt x="105715" y="60671"/>
                    </a:lnTo>
                    <a:lnTo>
                      <a:pt x="105515" y="59827"/>
                    </a:lnTo>
                    <a:lnTo>
                      <a:pt x="105415" y="58929"/>
                    </a:lnTo>
                    <a:lnTo>
                      <a:pt x="105369" y="57984"/>
                    </a:lnTo>
                    <a:close/>
                    <a:moveTo>
                      <a:pt x="29895" y="66252"/>
                    </a:moveTo>
                    <a:lnTo>
                      <a:pt x="28055" y="66252"/>
                    </a:lnTo>
                    <a:lnTo>
                      <a:pt x="28055" y="58729"/>
                    </a:lnTo>
                    <a:lnTo>
                      <a:pt x="18416" y="58729"/>
                    </a:lnTo>
                    <a:lnTo>
                      <a:pt x="18416" y="66252"/>
                    </a:lnTo>
                    <a:lnTo>
                      <a:pt x="16523" y="66252"/>
                    </a:lnTo>
                    <a:lnTo>
                      <a:pt x="16523" y="49564"/>
                    </a:lnTo>
                    <a:lnTo>
                      <a:pt x="18416" y="49564"/>
                    </a:lnTo>
                    <a:lnTo>
                      <a:pt x="18416" y="56987"/>
                    </a:lnTo>
                    <a:lnTo>
                      <a:pt x="28055" y="56987"/>
                    </a:lnTo>
                    <a:lnTo>
                      <a:pt x="28055" y="49564"/>
                    </a:lnTo>
                    <a:lnTo>
                      <a:pt x="29895" y="49564"/>
                    </a:lnTo>
                    <a:lnTo>
                      <a:pt x="29895" y="66252"/>
                    </a:lnTo>
                    <a:close/>
                    <a:moveTo>
                      <a:pt x="37287" y="66252"/>
                    </a:moveTo>
                    <a:lnTo>
                      <a:pt x="35440" y="66252"/>
                    </a:lnTo>
                    <a:lnTo>
                      <a:pt x="35440" y="49564"/>
                    </a:lnTo>
                    <a:lnTo>
                      <a:pt x="37287" y="49564"/>
                    </a:lnTo>
                    <a:lnTo>
                      <a:pt x="37287" y="66252"/>
                    </a:lnTo>
                    <a:close/>
                    <a:moveTo>
                      <a:pt x="56903" y="66252"/>
                    </a:moveTo>
                    <a:lnTo>
                      <a:pt x="55410" y="66252"/>
                    </a:lnTo>
                    <a:lnTo>
                      <a:pt x="44625" y="52550"/>
                    </a:lnTo>
                    <a:lnTo>
                      <a:pt x="44625" y="66252"/>
                    </a:lnTo>
                    <a:lnTo>
                      <a:pt x="42779" y="66252"/>
                    </a:lnTo>
                    <a:lnTo>
                      <a:pt x="42779" y="49564"/>
                    </a:lnTo>
                    <a:lnTo>
                      <a:pt x="44525" y="49564"/>
                    </a:lnTo>
                    <a:lnTo>
                      <a:pt x="55057" y="62913"/>
                    </a:lnTo>
                    <a:lnTo>
                      <a:pt x="55057" y="49564"/>
                    </a:lnTo>
                    <a:lnTo>
                      <a:pt x="56903" y="49564"/>
                    </a:lnTo>
                    <a:lnTo>
                      <a:pt x="56903" y="66252"/>
                    </a:lnTo>
                    <a:close/>
                    <a:moveTo>
                      <a:pt x="74067" y="66252"/>
                    </a:moveTo>
                    <a:lnTo>
                      <a:pt x="67628" y="58184"/>
                    </a:lnTo>
                    <a:lnTo>
                      <a:pt x="64089" y="61769"/>
                    </a:lnTo>
                    <a:lnTo>
                      <a:pt x="64089" y="66252"/>
                    </a:lnTo>
                    <a:lnTo>
                      <a:pt x="62242" y="66252"/>
                    </a:lnTo>
                    <a:lnTo>
                      <a:pt x="62242" y="49564"/>
                    </a:lnTo>
                    <a:lnTo>
                      <a:pt x="64089" y="49564"/>
                    </a:lnTo>
                    <a:lnTo>
                      <a:pt x="64089" y="59527"/>
                    </a:lnTo>
                    <a:lnTo>
                      <a:pt x="73674" y="49564"/>
                    </a:lnTo>
                    <a:lnTo>
                      <a:pt x="76113" y="49564"/>
                    </a:lnTo>
                    <a:lnTo>
                      <a:pt x="68975" y="56834"/>
                    </a:lnTo>
                    <a:lnTo>
                      <a:pt x="76413" y="66252"/>
                    </a:lnTo>
                    <a:lnTo>
                      <a:pt x="74067" y="66252"/>
                    </a:lnTo>
                    <a:close/>
                    <a:moveTo>
                      <a:pt x="94284" y="61669"/>
                    </a:moveTo>
                    <a:lnTo>
                      <a:pt x="94284" y="61669"/>
                    </a:lnTo>
                    <a:lnTo>
                      <a:pt x="94230" y="62214"/>
                    </a:lnTo>
                    <a:lnTo>
                      <a:pt x="94190" y="62766"/>
                    </a:lnTo>
                    <a:lnTo>
                      <a:pt x="94037" y="63265"/>
                    </a:lnTo>
                    <a:lnTo>
                      <a:pt x="93837" y="63711"/>
                    </a:lnTo>
                    <a:lnTo>
                      <a:pt x="93591" y="64156"/>
                    </a:lnTo>
                    <a:lnTo>
                      <a:pt x="93291" y="64556"/>
                    </a:lnTo>
                    <a:lnTo>
                      <a:pt x="92937" y="64908"/>
                    </a:lnTo>
                    <a:lnTo>
                      <a:pt x="92584" y="65254"/>
                    </a:lnTo>
                    <a:lnTo>
                      <a:pt x="92137" y="65500"/>
                    </a:lnTo>
                    <a:lnTo>
                      <a:pt x="91644" y="65799"/>
                    </a:lnTo>
                    <a:lnTo>
                      <a:pt x="91138" y="65999"/>
                    </a:lnTo>
                    <a:lnTo>
                      <a:pt x="90538" y="66198"/>
                    </a:lnTo>
                    <a:lnTo>
                      <a:pt x="89945" y="66351"/>
                    </a:lnTo>
                    <a:lnTo>
                      <a:pt x="89291" y="66451"/>
                    </a:lnTo>
                    <a:lnTo>
                      <a:pt x="88591" y="66498"/>
                    </a:lnTo>
                    <a:lnTo>
                      <a:pt x="87845" y="66498"/>
                    </a:lnTo>
                    <a:lnTo>
                      <a:pt x="79860" y="66498"/>
                    </a:lnTo>
                    <a:lnTo>
                      <a:pt x="79860" y="49318"/>
                    </a:lnTo>
                    <a:lnTo>
                      <a:pt x="87598" y="49318"/>
                    </a:lnTo>
                    <a:lnTo>
                      <a:pt x="87598" y="49318"/>
                    </a:lnTo>
                    <a:lnTo>
                      <a:pt x="88291" y="49364"/>
                    </a:lnTo>
                    <a:lnTo>
                      <a:pt x="88991" y="49411"/>
                    </a:lnTo>
                    <a:lnTo>
                      <a:pt x="89645" y="49564"/>
                    </a:lnTo>
                    <a:lnTo>
                      <a:pt x="90244" y="49710"/>
                    </a:lnTo>
                    <a:lnTo>
                      <a:pt x="90791" y="49963"/>
                    </a:lnTo>
                    <a:lnTo>
                      <a:pt x="91291" y="50209"/>
                    </a:lnTo>
                    <a:lnTo>
                      <a:pt x="91738" y="50508"/>
                    </a:lnTo>
                    <a:lnTo>
                      <a:pt x="92137" y="50861"/>
                    </a:lnTo>
                    <a:lnTo>
                      <a:pt x="92137" y="50861"/>
                    </a:lnTo>
                    <a:lnTo>
                      <a:pt x="92437" y="51207"/>
                    </a:lnTo>
                    <a:lnTo>
                      <a:pt x="92691" y="51506"/>
                    </a:lnTo>
                    <a:lnTo>
                      <a:pt x="92884" y="51852"/>
                    </a:lnTo>
                    <a:lnTo>
                      <a:pt x="93037" y="52204"/>
                    </a:lnTo>
                    <a:lnTo>
                      <a:pt x="93184" y="52603"/>
                    </a:lnTo>
                    <a:lnTo>
                      <a:pt x="93291" y="52996"/>
                    </a:lnTo>
                    <a:lnTo>
                      <a:pt x="93337" y="53402"/>
                    </a:lnTo>
                    <a:lnTo>
                      <a:pt x="93337" y="53847"/>
                    </a:lnTo>
                    <a:lnTo>
                      <a:pt x="93337" y="53894"/>
                    </a:lnTo>
                    <a:lnTo>
                      <a:pt x="93337" y="53894"/>
                    </a:lnTo>
                    <a:lnTo>
                      <a:pt x="93337" y="54446"/>
                    </a:lnTo>
                    <a:lnTo>
                      <a:pt x="93237" y="54991"/>
                    </a:lnTo>
                    <a:lnTo>
                      <a:pt x="93084" y="55490"/>
                    </a:lnTo>
                    <a:lnTo>
                      <a:pt x="92837" y="55989"/>
                    </a:lnTo>
                    <a:lnTo>
                      <a:pt x="92537" y="56388"/>
                    </a:lnTo>
                    <a:lnTo>
                      <a:pt x="92191" y="56834"/>
                    </a:lnTo>
                    <a:lnTo>
                      <a:pt x="91791" y="57186"/>
                    </a:lnTo>
                    <a:lnTo>
                      <a:pt x="91344" y="57532"/>
                    </a:lnTo>
                    <a:lnTo>
                      <a:pt x="91344" y="57532"/>
                    </a:lnTo>
                    <a:lnTo>
                      <a:pt x="92037" y="57884"/>
                    </a:lnTo>
                    <a:lnTo>
                      <a:pt x="92637" y="58230"/>
                    </a:lnTo>
                    <a:lnTo>
                      <a:pt x="93137" y="58676"/>
                    </a:lnTo>
                    <a:lnTo>
                      <a:pt x="93537" y="59175"/>
                    </a:lnTo>
                    <a:lnTo>
                      <a:pt x="93891" y="59674"/>
                    </a:lnTo>
                    <a:lnTo>
                      <a:pt x="94084" y="60272"/>
                    </a:lnTo>
                    <a:lnTo>
                      <a:pt x="94230" y="60917"/>
                    </a:lnTo>
                    <a:lnTo>
                      <a:pt x="94284" y="61616"/>
                    </a:lnTo>
                    <a:lnTo>
                      <a:pt x="94284" y="61669"/>
                    </a:lnTo>
                    <a:close/>
                    <a:moveTo>
                      <a:pt x="101869" y="66498"/>
                    </a:moveTo>
                    <a:lnTo>
                      <a:pt x="98423" y="66498"/>
                    </a:lnTo>
                    <a:lnTo>
                      <a:pt x="98423" y="49318"/>
                    </a:lnTo>
                    <a:lnTo>
                      <a:pt x="101869" y="49318"/>
                    </a:lnTo>
                    <a:lnTo>
                      <a:pt x="101869" y="66498"/>
                    </a:lnTo>
                    <a:close/>
                    <a:moveTo>
                      <a:pt x="100476" y="45034"/>
                    </a:moveTo>
                    <a:lnTo>
                      <a:pt x="100476" y="45034"/>
                    </a:lnTo>
                    <a:lnTo>
                      <a:pt x="100029" y="44981"/>
                    </a:lnTo>
                    <a:lnTo>
                      <a:pt x="99623" y="44828"/>
                    </a:lnTo>
                    <a:lnTo>
                      <a:pt x="99276" y="44629"/>
                    </a:lnTo>
                    <a:lnTo>
                      <a:pt x="98930" y="44383"/>
                    </a:lnTo>
                    <a:lnTo>
                      <a:pt x="98683" y="44030"/>
                    </a:lnTo>
                    <a:lnTo>
                      <a:pt x="98476" y="43684"/>
                    </a:lnTo>
                    <a:lnTo>
                      <a:pt x="98330" y="43285"/>
                    </a:lnTo>
                    <a:lnTo>
                      <a:pt x="98276" y="42840"/>
                    </a:lnTo>
                    <a:lnTo>
                      <a:pt x="98276" y="42840"/>
                    </a:lnTo>
                    <a:lnTo>
                      <a:pt x="98330" y="42387"/>
                    </a:lnTo>
                    <a:lnTo>
                      <a:pt x="98476" y="41995"/>
                    </a:lnTo>
                    <a:lnTo>
                      <a:pt x="98683" y="41596"/>
                    </a:lnTo>
                    <a:lnTo>
                      <a:pt x="98930" y="41296"/>
                    </a:lnTo>
                    <a:lnTo>
                      <a:pt x="99276" y="41044"/>
                    </a:lnTo>
                    <a:lnTo>
                      <a:pt x="99623" y="40851"/>
                    </a:lnTo>
                    <a:lnTo>
                      <a:pt x="100029" y="40698"/>
                    </a:lnTo>
                    <a:lnTo>
                      <a:pt x="100476" y="40645"/>
                    </a:lnTo>
                    <a:lnTo>
                      <a:pt x="100476" y="40645"/>
                    </a:lnTo>
                    <a:lnTo>
                      <a:pt x="100929" y="40698"/>
                    </a:lnTo>
                    <a:lnTo>
                      <a:pt x="101323" y="40851"/>
                    </a:lnTo>
                    <a:lnTo>
                      <a:pt x="101723" y="41044"/>
                    </a:lnTo>
                    <a:lnTo>
                      <a:pt x="102022" y="41296"/>
                    </a:lnTo>
                    <a:lnTo>
                      <a:pt x="102276" y="41596"/>
                    </a:lnTo>
                    <a:lnTo>
                      <a:pt x="102469" y="41995"/>
                    </a:lnTo>
                    <a:lnTo>
                      <a:pt x="102622" y="42387"/>
                    </a:lnTo>
                    <a:lnTo>
                      <a:pt x="102669" y="42840"/>
                    </a:lnTo>
                    <a:lnTo>
                      <a:pt x="102669" y="42840"/>
                    </a:lnTo>
                    <a:lnTo>
                      <a:pt x="102622" y="43285"/>
                    </a:lnTo>
                    <a:lnTo>
                      <a:pt x="102469" y="43684"/>
                    </a:lnTo>
                    <a:lnTo>
                      <a:pt x="102276" y="44030"/>
                    </a:lnTo>
                    <a:lnTo>
                      <a:pt x="102022" y="44383"/>
                    </a:lnTo>
                    <a:lnTo>
                      <a:pt x="101723" y="44629"/>
                    </a:lnTo>
                    <a:lnTo>
                      <a:pt x="101323" y="44828"/>
                    </a:lnTo>
                    <a:lnTo>
                      <a:pt x="100929" y="44981"/>
                    </a:lnTo>
                    <a:lnTo>
                      <a:pt x="100476" y="450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" name="Shape 34">
                <a:extLst>
                  <a:ext uri="{FF2B5EF4-FFF2-40B4-BE49-F238E27FC236}">
                    <a16:creationId xmlns:a16="http://schemas.microsoft.com/office/drawing/2014/main" id="{B608AB01-D3EE-43D0-A91D-C79B53DAF250}"/>
                  </a:ext>
                </a:extLst>
              </p:cNvPr>
              <p:cNvSpPr/>
              <p:nvPr/>
            </p:nvSpPr>
            <p:spPr>
              <a:xfrm>
                <a:off x="7991475" y="193675"/>
                <a:ext cx="1274763" cy="12763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118" y="0"/>
                    </a:moveTo>
                    <a:lnTo>
                      <a:pt x="60118" y="0"/>
                    </a:lnTo>
                    <a:lnTo>
                      <a:pt x="57070" y="0"/>
                    </a:lnTo>
                    <a:lnTo>
                      <a:pt x="54022" y="270"/>
                    </a:lnTo>
                    <a:lnTo>
                      <a:pt x="50973" y="778"/>
                    </a:lnTo>
                    <a:lnTo>
                      <a:pt x="47925" y="1286"/>
                    </a:lnTo>
                    <a:lnTo>
                      <a:pt x="42099" y="2809"/>
                    </a:lnTo>
                    <a:lnTo>
                      <a:pt x="36748" y="4840"/>
                    </a:lnTo>
                    <a:lnTo>
                      <a:pt x="31430" y="7379"/>
                    </a:lnTo>
                    <a:lnTo>
                      <a:pt x="26384" y="10155"/>
                    </a:lnTo>
                    <a:lnTo>
                      <a:pt x="21812" y="13709"/>
                    </a:lnTo>
                    <a:lnTo>
                      <a:pt x="17510" y="17500"/>
                    </a:lnTo>
                    <a:lnTo>
                      <a:pt x="13683" y="21833"/>
                    </a:lnTo>
                    <a:lnTo>
                      <a:pt x="10397" y="26403"/>
                    </a:lnTo>
                    <a:lnTo>
                      <a:pt x="7349" y="31447"/>
                    </a:lnTo>
                    <a:lnTo>
                      <a:pt x="4809" y="36795"/>
                    </a:lnTo>
                    <a:lnTo>
                      <a:pt x="2777" y="42110"/>
                    </a:lnTo>
                    <a:lnTo>
                      <a:pt x="1253" y="47932"/>
                    </a:lnTo>
                    <a:lnTo>
                      <a:pt x="745" y="50978"/>
                    </a:lnTo>
                    <a:lnTo>
                      <a:pt x="237" y="53788"/>
                    </a:lnTo>
                    <a:lnTo>
                      <a:pt x="0" y="56834"/>
                    </a:lnTo>
                    <a:lnTo>
                      <a:pt x="0" y="60084"/>
                    </a:lnTo>
                    <a:lnTo>
                      <a:pt x="0" y="60084"/>
                    </a:lnTo>
                    <a:lnTo>
                      <a:pt x="0" y="63131"/>
                    </a:lnTo>
                    <a:lnTo>
                      <a:pt x="237" y="66177"/>
                    </a:lnTo>
                    <a:lnTo>
                      <a:pt x="745" y="69224"/>
                    </a:lnTo>
                    <a:lnTo>
                      <a:pt x="1253" y="72033"/>
                    </a:lnTo>
                    <a:lnTo>
                      <a:pt x="2777" y="77856"/>
                    </a:lnTo>
                    <a:lnTo>
                      <a:pt x="4809" y="83441"/>
                    </a:lnTo>
                    <a:lnTo>
                      <a:pt x="7349" y="88485"/>
                    </a:lnTo>
                    <a:lnTo>
                      <a:pt x="10397" y="93562"/>
                    </a:lnTo>
                    <a:lnTo>
                      <a:pt x="13683" y="98132"/>
                    </a:lnTo>
                    <a:lnTo>
                      <a:pt x="17510" y="102465"/>
                    </a:lnTo>
                    <a:lnTo>
                      <a:pt x="21812" y="106256"/>
                    </a:lnTo>
                    <a:lnTo>
                      <a:pt x="26384" y="109811"/>
                    </a:lnTo>
                    <a:lnTo>
                      <a:pt x="31430" y="112823"/>
                    </a:lnTo>
                    <a:lnTo>
                      <a:pt x="36748" y="115396"/>
                    </a:lnTo>
                    <a:lnTo>
                      <a:pt x="42099" y="117122"/>
                    </a:lnTo>
                    <a:lnTo>
                      <a:pt x="47925" y="118645"/>
                    </a:lnTo>
                    <a:lnTo>
                      <a:pt x="50973" y="119187"/>
                    </a:lnTo>
                    <a:lnTo>
                      <a:pt x="54022" y="119695"/>
                    </a:lnTo>
                    <a:lnTo>
                      <a:pt x="57070" y="119966"/>
                    </a:lnTo>
                    <a:lnTo>
                      <a:pt x="60118" y="119966"/>
                    </a:lnTo>
                    <a:lnTo>
                      <a:pt x="60118" y="119966"/>
                    </a:lnTo>
                    <a:lnTo>
                      <a:pt x="63166" y="119966"/>
                    </a:lnTo>
                    <a:lnTo>
                      <a:pt x="66215" y="119695"/>
                    </a:lnTo>
                    <a:lnTo>
                      <a:pt x="69263" y="119187"/>
                    </a:lnTo>
                    <a:lnTo>
                      <a:pt x="72040" y="118645"/>
                    </a:lnTo>
                    <a:lnTo>
                      <a:pt x="77832" y="117122"/>
                    </a:lnTo>
                    <a:lnTo>
                      <a:pt x="83454" y="115396"/>
                    </a:lnTo>
                    <a:lnTo>
                      <a:pt x="88501" y="112823"/>
                    </a:lnTo>
                    <a:lnTo>
                      <a:pt x="93581" y="109811"/>
                    </a:lnTo>
                    <a:lnTo>
                      <a:pt x="98154" y="106256"/>
                    </a:lnTo>
                    <a:lnTo>
                      <a:pt x="102455" y="102465"/>
                    </a:lnTo>
                    <a:lnTo>
                      <a:pt x="106282" y="98132"/>
                    </a:lnTo>
                    <a:lnTo>
                      <a:pt x="109805" y="93562"/>
                    </a:lnTo>
                    <a:lnTo>
                      <a:pt x="112853" y="88485"/>
                    </a:lnTo>
                    <a:lnTo>
                      <a:pt x="115393" y="83441"/>
                    </a:lnTo>
                    <a:lnTo>
                      <a:pt x="117425" y="77856"/>
                    </a:lnTo>
                    <a:lnTo>
                      <a:pt x="118712" y="72033"/>
                    </a:lnTo>
                    <a:lnTo>
                      <a:pt x="119220" y="69224"/>
                    </a:lnTo>
                    <a:lnTo>
                      <a:pt x="119695" y="66177"/>
                    </a:lnTo>
                    <a:lnTo>
                      <a:pt x="119966" y="63131"/>
                    </a:lnTo>
                    <a:lnTo>
                      <a:pt x="119966" y="60084"/>
                    </a:lnTo>
                    <a:lnTo>
                      <a:pt x="119966" y="60084"/>
                    </a:lnTo>
                    <a:lnTo>
                      <a:pt x="119966" y="56834"/>
                    </a:lnTo>
                    <a:lnTo>
                      <a:pt x="119695" y="53788"/>
                    </a:lnTo>
                    <a:lnTo>
                      <a:pt x="119220" y="50978"/>
                    </a:lnTo>
                    <a:lnTo>
                      <a:pt x="118712" y="47932"/>
                    </a:lnTo>
                    <a:lnTo>
                      <a:pt x="117425" y="42110"/>
                    </a:lnTo>
                    <a:lnTo>
                      <a:pt x="115393" y="36795"/>
                    </a:lnTo>
                    <a:lnTo>
                      <a:pt x="112853" y="31447"/>
                    </a:lnTo>
                    <a:lnTo>
                      <a:pt x="109805" y="26403"/>
                    </a:lnTo>
                    <a:lnTo>
                      <a:pt x="106282" y="21833"/>
                    </a:lnTo>
                    <a:lnTo>
                      <a:pt x="102455" y="17500"/>
                    </a:lnTo>
                    <a:lnTo>
                      <a:pt x="98154" y="13709"/>
                    </a:lnTo>
                    <a:lnTo>
                      <a:pt x="93581" y="10155"/>
                    </a:lnTo>
                    <a:lnTo>
                      <a:pt x="88501" y="7379"/>
                    </a:lnTo>
                    <a:lnTo>
                      <a:pt x="83454" y="4840"/>
                    </a:lnTo>
                    <a:lnTo>
                      <a:pt x="77832" y="2809"/>
                    </a:lnTo>
                    <a:lnTo>
                      <a:pt x="72040" y="1286"/>
                    </a:lnTo>
                    <a:lnTo>
                      <a:pt x="69263" y="778"/>
                    </a:lnTo>
                    <a:lnTo>
                      <a:pt x="66215" y="270"/>
                    </a:lnTo>
                    <a:lnTo>
                      <a:pt x="63166" y="0"/>
                    </a:lnTo>
                    <a:lnTo>
                      <a:pt x="60118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0" name="Shape 35">
              <a:extLst>
                <a:ext uri="{FF2B5EF4-FFF2-40B4-BE49-F238E27FC236}">
                  <a16:creationId xmlns:a16="http://schemas.microsoft.com/office/drawing/2014/main" id="{52B5272C-8EC1-4C1B-81F9-8F99A4E05620}"/>
                </a:ext>
              </a:extLst>
            </p:cNvPr>
            <p:cNvGrpSpPr/>
            <p:nvPr/>
          </p:nvGrpSpPr>
          <p:grpSpPr>
            <a:xfrm>
              <a:off x="3995796" y="2466335"/>
              <a:ext cx="1094160" cy="114860"/>
              <a:chOff x="3995796" y="2466335"/>
              <a:chExt cx="1094160" cy="114860"/>
            </a:xfrm>
          </p:grpSpPr>
          <p:sp>
            <p:nvSpPr>
              <p:cNvPr id="28" name="Shape 36">
                <a:extLst>
                  <a:ext uri="{FF2B5EF4-FFF2-40B4-BE49-F238E27FC236}">
                    <a16:creationId xmlns:a16="http://schemas.microsoft.com/office/drawing/2014/main" id="{DD826B78-A82A-4A0D-B2EC-48CCF97EA223}"/>
                  </a:ext>
                </a:extLst>
              </p:cNvPr>
              <p:cNvSpPr/>
              <p:nvPr/>
            </p:nvSpPr>
            <p:spPr>
              <a:xfrm>
                <a:off x="3995796" y="2467528"/>
                <a:ext cx="115656" cy="11128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52" y="0"/>
                    </a:moveTo>
                    <a:lnTo>
                      <a:pt x="69360" y="0"/>
                    </a:lnTo>
                    <a:lnTo>
                      <a:pt x="119906" y="119902"/>
                    </a:lnTo>
                    <a:lnTo>
                      <a:pt x="98096" y="119902"/>
                    </a:lnTo>
                    <a:lnTo>
                      <a:pt x="86957" y="90873"/>
                    </a:lnTo>
                    <a:lnTo>
                      <a:pt x="32293" y="90873"/>
                    </a:lnTo>
                    <a:lnTo>
                      <a:pt x="20312" y="119902"/>
                    </a:lnTo>
                    <a:lnTo>
                      <a:pt x="0" y="119902"/>
                    </a:lnTo>
                    <a:lnTo>
                      <a:pt x="50452" y="0"/>
                    </a:lnTo>
                    <a:close/>
                    <a:moveTo>
                      <a:pt x="79188" y="72718"/>
                    </a:moveTo>
                    <a:lnTo>
                      <a:pt x="59625" y="24757"/>
                    </a:lnTo>
                    <a:lnTo>
                      <a:pt x="39968" y="72718"/>
                    </a:lnTo>
                    <a:lnTo>
                      <a:pt x="79188" y="72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" name="Shape 37">
                <a:extLst>
                  <a:ext uri="{FF2B5EF4-FFF2-40B4-BE49-F238E27FC236}">
                    <a16:creationId xmlns:a16="http://schemas.microsoft.com/office/drawing/2014/main" id="{9C0FB52B-BF1B-4FF4-A321-7EF57F29176C}"/>
                  </a:ext>
                </a:extLst>
              </p:cNvPr>
              <p:cNvSpPr/>
              <p:nvPr/>
            </p:nvSpPr>
            <p:spPr>
              <a:xfrm>
                <a:off x="4150401" y="2468323"/>
                <a:ext cx="96579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2723" y="0"/>
                    </a:lnTo>
                    <a:lnTo>
                      <a:pt x="96380" y="82671"/>
                    </a:lnTo>
                    <a:lnTo>
                      <a:pt x="96380" y="0"/>
                    </a:lnTo>
                    <a:lnTo>
                      <a:pt x="119888" y="0"/>
                    </a:lnTo>
                    <a:lnTo>
                      <a:pt x="119888" y="119902"/>
                    </a:lnTo>
                    <a:lnTo>
                      <a:pt x="99738" y="119902"/>
                    </a:lnTo>
                    <a:lnTo>
                      <a:pt x="23395" y="34299"/>
                    </a:lnTo>
                    <a:lnTo>
                      <a:pt x="23395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" name="Shape 38">
                <a:extLst>
                  <a:ext uri="{FF2B5EF4-FFF2-40B4-BE49-F238E27FC236}">
                    <a16:creationId xmlns:a16="http://schemas.microsoft.com/office/drawing/2014/main" id="{C76A6F8E-0DE6-468E-ADB3-36C357B37E10}"/>
                  </a:ext>
                </a:extLst>
              </p:cNvPr>
              <p:cNvSpPr/>
              <p:nvPr/>
            </p:nvSpPr>
            <p:spPr>
              <a:xfrm>
                <a:off x="4290301" y="2467528"/>
                <a:ext cx="115257" cy="11128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91" y="0"/>
                    </a:moveTo>
                    <a:lnTo>
                      <a:pt x="69414" y="0"/>
                    </a:lnTo>
                    <a:lnTo>
                      <a:pt x="119906" y="119902"/>
                    </a:lnTo>
                    <a:lnTo>
                      <a:pt x="98829" y="119902"/>
                    </a:lnTo>
                    <a:lnTo>
                      <a:pt x="86932" y="90873"/>
                    </a:lnTo>
                    <a:lnTo>
                      <a:pt x="32880" y="90873"/>
                    </a:lnTo>
                    <a:lnTo>
                      <a:pt x="20983" y="119902"/>
                    </a:lnTo>
                    <a:lnTo>
                      <a:pt x="0" y="119902"/>
                    </a:lnTo>
                    <a:lnTo>
                      <a:pt x="50491" y="0"/>
                    </a:lnTo>
                    <a:close/>
                    <a:moveTo>
                      <a:pt x="79156" y="72718"/>
                    </a:moveTo>
                    <a:lnTo>
                      <a:pt x="59484" y="24757"/>
                    </a:lnTo>
                    <a:lnTo>
                      <a:pt x="39906" y="72718"/>
                    </a:lnTo>
                    <a:lnTo>
                      <a:pt x="79156" y="72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" name="Shape 39">
                <a:extLst>
                  <a:ext uri="{FF2B5EF4-FFF2-40B4-BE49-F238E27FC236}">
                    <a16:creationId xmlns:a16="http://schemas.microsoft.com/office/drawing/2014/main" id="{47C8CEE4-A184-46F1-B9C3-D838EA544AA4}"/>
                  </a:ext>
                </a:extLst>
              </p:cNvPr>
              <p:cNvSpPr/>
              <p:nvPr/>
            </p:nvSpPr>
            <p:spPr>
              <a:xfrm>
                <a:off x="4444508" y="2468323"/>
                <a:ext cx="77501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30348" y="0"/>
                    </a:lnTo>
                    <a:lnTo>
                      <a:pt x="30348" y="100944"/>
                    </a:lnTo>
                    <a:lnTo>
                      <a:pt x="119860" y="100944"/>
                    </a:lnTo>
                    <a:lnTo>
                      <a:pt x="119860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" name="Shape 40">
                <a:extLst>
                  <a:ext uri="{FF2B5EF4-FFF2-40B4-BE49-F238E27FC236}">
                    <a16:creationId xmlns:a16="http://schemas.microsoft.com/office/drawing/2014/main" id="{CE3F7856-6E8B-400E-AA09-EE03D55E4376}"/>
                  </a:ext>
                </a:extLst>
              </p:cNvPr>
              <p:cNvSpPr/>
              <p:nvPr/>
            </p:nvSpPr>
            <p:spPr>
              <a:xfrm>
                <a:off x="4535126" y="2468323"/>
                <a:ext cx="107309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9109" y="72410"/>
                    </a:moveTo>
                    <a:lnTo>
                      <a:pt x="0" y="0"/>
                    </a:lnTo>
                    <a:lnTo>
                      <a:pt x="25613" y="0"/>
                    </a:lnTo>
                    <a:lnTo>
                      <a:pt x="60302" y="53355"/>
                    </a:lnTo>
                    <a:lnTo>
                      <a:pt x="94991" y="0"/>
                    </a:lnTo>
                    <a:lnTo>
                      <a:pt x="119899" y="0"/>
                    </a:lnTo>
                    <a:lnTo>
                      <a:pt x="70789" y="72410"/>
                    </a:lnTo>
                    <a:lnTo>
                      <a:pt x="70789" y="119902"/>
                    </a:lnTo>
                    <a:lnTo>
                      <a:pt x="49109" y="119902"/>
                    </a:lnTo>
                    <a:lnTo>
                      <a:pt x="49109" y="7241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" name="Shape 41">
                <a:extLst>
                  <a:ext uri="{FF2B5EF4-FFF2-40B4-BE49-F238E27FC236}">
                    <a16:creationId xmlns:a16="http://schemas.microsoft.com/office/drawing/2014/main" id="{0C49D6E2-A97D-4328-8625-4B9BC586CEED}"/>
                  </a:ext>
                </a:extLst>
              </p:cNvPr>
              <p:cNvSpPr/>
              <p:nvPr/>
            </p:nvSpPr>
            <p:spPr>
              <a:xfrm>
                <a:off x="4671448" y="2468323"/>
                <a:ext cx="89821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893" y="19739"/>
                    </a:moveTo>
                    <a:lnTo>
                      <a:pt x="0" y="19739"/>
                    </a:lnTo>
                    <a:lnTo>
                      <a:pt x="0" y="0"/>
                    </a:lnTo>
                    <a:lnTo>
                      <a:pt x="119879" y="0"/>
                    </a:lnTo>
                    <a:lnTo>
                      <a:pt x="119879" y="19739"/>
                    </a:lnTo>
                    <a:lnTo>
                      <a:pt x="72985" y="19739"/>
                    </a:lnTo>
                    <a:lnTo>
                      <a:pt x="72985" y="119902"/>
                    </a:lnTo>
                    <a:lnTo>
                      <a:pt x="46893" y="119902"/>
                    </a:lnTo>
                    <a:lnTo>
                      <a:pt x="46893" y="1973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" name="Shape 42">
                <a:extLst>
                  <a:ext uri="{FF2B5EF4-FFF2-40B4-BE49-F238E27FC236}">
                    <a16:creationId xmlns:a16="http://schemas.microsoft.com/office/drawing/2014/main" id="{E804A6A2-93F9-432C-95F1-A3C1E76E4523}"/>
                  </a:ext>
                </a:extLst>
              </p:cNvPr>
              <p:cNvSpPr/>
              <p:nvPr/>
            </p:nvSpPr>
            <p:spPr>
              <a:xfrm>
                <a:off x="4801810" y="2468323"/>
                <a:ext cx="19474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9449" y="0"/>
                    </a:lnTo>
                    <a:lnTo>
                      <a:pt x="119449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" name="Shape 43">
                <a:extLst>
                  <a:ext uri="{FF2B5EF4-FFF2-40B4-BE49-F238E27FC236}">
                    <a16:creationId xmlns:a16="http://schemas.microsoft.com/office/drawing/2014/main" id="{1AEB992A-24F8-49FD-A849-929305ED1341}"/>
                  </a:ext>
                </a:extLst>
              </p:cNvPr>
              <p:cNvSpPr/>
              <p:nvPr/>
            </p:nvSpPr>
            <p:spPr>
              <a:xfrm>
                <a:off x="4866594" y="2466335"/>
                <a:ext cx="101348" cy="1148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0659"/>
                    </a:moveTo>
                    <a:lnTo>
                      <a:pt x="0" y="59905"/>
                    </a:lnTo>
                    <a:lnTo>
                      <a:pt x="0" y="59905"/>
                    </a:lnTo>
                    <a:lnTo>
                      <a:pt x="747" y="53594"/>
                    </a:lnTo>
                    <a:lnTo>
                      <a:pt x="1494" y="47943"/>
                    </a:lnTo>
                    <a:lnTo>
                      <a:pt x="3096" y="42291"/>
                    </a:lnTo>
                    <a:lnTo>
                      <a:pt x="5551" y="36640"/>
                    </a:lnTo>
                    <a:lnTo>
                      <a:pt x="7900" y="31742"/>
                    </a:lnTo>
                    <a:lnTo>
                      <a:pt x="11103" y="26750"/>
                    </a:lnTo>
                    <a:lnTo>
                      <a:pt x="15053" y="21852"/>
                    </a:lnTo>
                    <a:lnTo>
                      <a:pt x="19217" y="17613"/>
                    </a:lnTo>
                    <a:lnTo>
                      <a:pt x="24021" y="14128"/>
                    </a:lnTo>
                    <a:lnTo>
                      <a:pt x="28718" y="10549"/>
                    </a:lnTo>
                    <a:lnTo>
                      <a:pt x="34270" y="7723"/>
                    </a:lnTo>
                    <a:lnTo>
                      <a:pt x="40782" y="4897"/>
                    </a:lnTo>
                    <a:lnTo>
                      <a:pt x="47081" y="2825"/>
                    </a:lnTo>
                    <a:lnTo>
                      <a:pt x="53487" y="1412"/>
                    </a:lnTo>
                    <a:lnTo>
                      <a:pt x="60640" y="659"/>
                    </a:lnTo>
                    <a:lnTo>
                      <a:pt x="67900" y="0"/>
                    </a:lnTo>
                    <a:lnTo>
                      <a:pt x="67900" y="0"/>
                    </a:lnTo>
                    <a:lnTo>
                      <a:pt x="76761" y="659"/>
                    </a:lnTo>
                    <a:lnTo>
                      <a:pt x="83914" y="1412"/>
                    </a:lnTo>
                    <a:lnTo>
                      <a:pt x="91174" y="2825"/>
                    </a:lnTo>
                    <a:lnTo>
                      <a:pt x="97473" y="4897"/>
                    </a:lnTo>
                    <a:lnTo>
                      <a:pt x="103879" y="7723"/>
                    </a:lnTo>
                    <a:lnTo>
                      <a:pt x="109430" y="11302"/>
                    </a:lnTo>
                    <a:lnTo>
                      <a:pt x="114234" y="14128"/>
                    </a:lnTo>
                    <a:lnTo>
                      <a:pt x="119039" y="18273"/>
                    </a:lnTo>
                    <a:lnTo>
                      <a:pt x="103879" y="33155"/>
                    </a:lnTo>
                    <a:lnTo>
                      <a:pt x="103879" y="33155"/>
                    </a:lnTo>
                    <a:lnTo>
                      <a:pt x="95978" y="27503"/>
                    </a:lnTo>
                    <a:lnTo>
                      <a:pt x="87864" y="22511"/>
                    </a:lnTo>
                    <a:lnTo>
                      <a:pt x="83060" y="21193"/>
                    </a:lnTo>
                    <a:lnTo>
                      <a:pt x="78256" y="19686"/>
                    </a:lnTo>
                    <a:lnTo>
                      <a:pt x="72704" y="19026"/>
                    </a:lnTo>
                    <a:lnTo>
                      <a:pt x="67900" y="19026"/>
                    </a:lnTo>
                    <a:lnTo>
                      <a:pt x="67900" y="19026"/>
                    </a:lnTo>
                    <a:lnTo>
                      <a:pt x="63096" y="19026"/>
                    </a:lnTo>
                    <a:lnTo>
                      <a:pt x="58291" y="19686"/>
                    </a:lnTo>
                    <a:lnTo>
                      <a:pt x="50391" y="21852"/>
                    </a:lnTo>
                    <a:lnTo>
                      <a:pt x="43131" y="26091"/>
                    </a:lnTo>
                    <a:lnTo>
                      <a:pt x="36725" y="30989"/>
                    </a:lnTo>
                    <a:lnTo>
                      <a:pt x="31174" y="36640"/>
                    </a:lnTo>
                    <a:lnTo>
                      <a:pt x="27971" y="43704"/>
                    </a:lnTo>
                    <a:lnTo>
                      <a:pt x="25516" y="51428"/>
                    </a:lnTo>
                    <a:lnTo>
                      <a:pt x="24661" y="59905"/>
                    </a:lnTo>
                    <a:lnTo>
                      <a:pt x="24661" y="59905"/>
                    </a:lnTo>
                    <a:lnTo>
                      <a:pt x="24661" y="59905"/>
                    </a:lnTo>
                    <a:lnTo>
                      <a:pt x="25516" y="68383"/>
                    </a:lnTo>
                    <a:lnTo>
                      <a:pt x="27971" y="76200"/>
                    </a:lnTo>
                    <a:lnTo>
                      <a:pt x="31174" y="83171"/>
                    </a:lnTo>
                    <a:lnTo>
                      <a:pt x="36725" y="88916"/>
                    </a:lnTo>
                    <a:lnTo>
                      <a:pt x="43131" y="93814"/>
                    </a:lnTo>
                    <a:lnTo>
                      <a:pt x="50391" y="98053"/>
                    </a:lnTo>
                    <a:lnTo>
                      <a:pt x="58291" y="100125"/>
                    </a:lnTo>
                    <a:lnTo>
                      <a:pt x="63096" y="100879"/>
                    </a:lnTo>
                    <a:lnTo>
                      <a:pt x="67900" y="100879"/>
                    </a:lnTo>
                    <a:lnTo>
                      <a:pt x="67900" y="100879"/>
                    </a:lnTo>
                    <a:lnTo>
                      <a:pt x="73451" y="100879"/>
                    </a:lnTo>
                    <a:lnTo>
                      <a:pt x="78256" y="100125"/>
                    </a:lnTo>
                    <a:lnTo>
                      <a:pt x="83914" y="98712"/>
                    </a:lnTo>
                    <a:lnTo>
                      <a:pt x="87864" y="97394"/>
                    </a:lnTo>
                    <a:lnTo>
                      <a:pt x="92669" y="95227"/>
                    </a:lnTo>
                    <a:lnTo>
                      <a:pt x="96619" y="92401"/>
                    </a:lnTo>
                    <a:lnTo>
                      <a:pt x="105480" y="85996"/>
                    </a:lnTo>
                    <a:lnTo>
                      <a:pt x="119893" y="99466"/>
                    </a:lnTo>
                    <a:lnTo>
                      <a:pt x="119893" y="99466"/>
                    </a:lnTo>
                    <a:lnTo>
                      <a:pt x="115088" y="103704"/>
                    </a:lnTo>
                    <a:lnTo>
                      <a:pt x="109430" y="107943"/>
                    </a:lnTo>
                    <a:lnTo>
                      <a:pt x="103879" y="111428"/>
                    </a:lnTo>
                    <a:lnTo>
                      <a:pt x="97473" y="114254"/>
                    </a:lnTo>
                    <a:lnTo>
                      <a:pt x="91174" y="116420"/>
                    </a:lnTo>
                    <a:lnTo>
                      <a:pt x="83914" y="118492"/>
                    </a:lnTo>
                    <a:lnTo>
                      <a:pt x="75907" y="119152"/>
                    </a:lnTo>
                    <a:lnTo>
                      <a:pt x="67153" y="119905"/>
                    </a:lnTo>
                    <a:lnTo>
                      <a:pt x="67153" y="119905"/>
                    </a:lnTo>
                    <a:lnTo>
                      <a:pt x="60000" y="119152"/>
                    </a:lnTo>
                    <a:lnTo>
                      <a:pt x="52740" y="118492"/>
                    </a:lnTo>
                    <a:lnTo>
                      <a:pt x="46334" y="117080"/>
                    </a:lnTo>
                    <a:lnTo>
                      <a:pt x="39928" y="114913"/>
                    </a:lnTo>
                    <a:lnTo>
                      <a:pt x="34270" y="112841"/>
                    </a:lnTo>
                    <a:lnTo>
                      <a:pt x="28718" y="110015"/>
                    </a:lnTo>
                    <a:lnTo>
                      <a:pt x="24021" y="106530"/>
                    </a:lnTo>
                    <a:lnTo>
                      <a:pt x="19217" y="102291"/>
                    </a:lnTo>
                    <a:lnTo>
                      <a:pt x="15053" y="98053"/>
                    </a:lnTo>
                    <a:lnTo>
                      <a:pt x="11103" y="93814"/>
                    </a:lnTo>
                    <a:lnTo>
                      <a:pt x="7900" y="88916"/>
                    </a:lnTo>
                    <a:lnTo>
                      <a:pt x="5551" y="83924"/>
                    </a:lnTo>
                    <a:lnTo>
                      <a:pt x="3096" y="78273"/>
                    </a:lnTo>
                    <a:lnTo>
                      <a:pt x="1494" y="72621"/>
                    </a:lnTo>
                    <a:lnTo>
                      <a:pt x="747" y="66310"/>
                    </a:lnTo>
                    <a:lnTo>
                      <a:pt x="0" y="6065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" name="Shape 44">
                <a:extLst>
                  <a:ext uri="{FF2B5EF4-FFF2-40B4-BE49-F238E27FC236}">
                    <a16:creationId xmlns:a16="http://schemas.microsoft.com/office/drawing/2014/main" id="{04293B68-4A92-4004-ADFD-7628F63C916D}"/>
                  </a:ext>
                </a:extLst>
              </p:cNvPr>
              <p:cNvSpPr/>
              <p:nvPr/>
            </p:nvSpPr>
            <p:spPr>
              <a:xfrm>
                <a:off x="5004108" y="2466733"/>
                <a:ext cx="85847" cy="11366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01413"/>
                    </a:moveTo>
                    <a:lnTo>
                      <a:pt x="16025" y="87116"/>
                    </a:lnTo>
                    <a:lnTo>
                      <a:pt x="16025" y="87116"/>
                    </a:lnTo>
                    <a:lnTo>
                      <a:pt x="27255" y="93598"/>
                    </a:lnTo>
                    <a:lnTo>
                      <a:pt x="32933" y="95694"/>
                    </a:lnTo>
                    <a:lnTo>
                      <a:pt x="38611" y="97887"/>
                    </a:lnTo>
                    <a:lnTo>
                      <a:pt x="45299" y="99984"/>
                    </a:lnTo>
                    <a:lnTo>
                      <a:pt x="50977" y="100651"/>
                    </a:lnTo>
                    <a:lnTo>
                      <a:pt x="57539" y="102176"/>
                    </a:lnTo>
                    <a:lnTo>
                      <a:pt x="65110" y="102176"/>
                    </a:lnTo>
                    <a:lnTo>
                      <a:pt x="65110" y="102176"/>
                    </a:lnTo>
                    <a:lnTo>
                      <a:pt x="70788" y="102176"/>
                    </a:lnTo>
                    <a:lnTo>
                      <a:pt x="76466" y="100651"/>
                    </a:lnTo>
                    <a:lnTo>
                      <a:pt x="81135" y="99984"/>
                    </a:lnTo>
                    <a:lnTo>
                      <a:pt x="85047" y="97887"/>
                    </a:lnTo>
                    <a:lnTo>
                      <a:pt x="87823" y="95694"/>
                    </a:lnTo>
                    <a:lnTo>
                      <a:pt x="90725" y="93598"/>
                    </a:lnTo>
                    <a:lnTo>
                      <a:pt x="91482" y="90643"/>
                    </a:lnTo>
                    <a:lnTo>
                      <a:pt x="92492" y="87116"/>
                    </a:lnTo>
                    <a:lnTo>
                      <a:pt x="92492" y="87116"/>
                    </a:lnTo>
                    <a:lnTo>
                      <a:pt x="92492" y="87116"/>
                    </a:lnTo>
                    <a:lnTo>
                      <a:pt x="91482" y="84257"/>
                    </a:lnTo>
                    <a:lnTo>
                      <a:pt x="90725" y="81397"/>
                    </a:lnTo>
                    <a:lnTo>
                      <a:pt x="88706" y="79301"/>
                    </a:lnTo>
                    <a:lnTo>
                      <a:pt x="85804" y="77108"/>
                    </a:lnTo>
                    <a:lnTo>
                      <a:pt x="81135" y="75011"/>
                    </a:lnTo>
                    <a:lnTo>
                      <a:pt x="74574" y="72819"/>
                    </a:lnTo>
                    <a:lnTo>
                      <a:pt x="57539" y="69293"/>
                    </a:lnTo>
                    <a:lnTo>
                      <a:pt x="57539" y="69293"/>
                    </a:lnTo>
                    <a:lnTo>
                      <a:pt x="45299" y="66433"/>
                    </a:lnTo>
                    <a:lnTo>
                      <a:pt x="35835" y="64241"/>
                    </a:lnTo>
                    <a:lnTo>
                      <a:pt x="26372" y="61477"/>
                    </a:lnTo>
                    <a:lnTo>
                      <a:pt x="18801" y="57188"/>
                    </a:lnTo>
                    <a:lnTo>
                      <a:pt x="13123" y="52899"/>
                    </a:lnTo>
                    <a:lnTo>
                      <a:pt x="9337" y="47847"/>
                    </a:lnTo>
                    <a:lnTo>
                      <a:pt x="6435" y="41461"/>
                    </a:lnTo>
                    <a:lnTo>
                      <a:pt x="5678" y="34312"/>
                    </a:lnTo>
                    <a:lnTo>
                      <a:pt x="5678" y="33645"/>
                    </a:lnTo>
                    <a:lnTo>
                      <a:pt x="5678" y="33645"/>
                    </a:lnTo>
                    <a:lnTo>
                      <a:pt x="6435" y="26401"/>
                    </a:lnTo>
                    <a:lnTo>
                      <a:pt x="9337" y="20015"/>
                    </a:lnTo>
                    <a:lnTo>
                      <a:pt x="14132" y="14297"/>
                    </a:lnTo>
                    <a:lnTo>
                      <a:pt x="20694" y="9340"/>
                    </a:lnTo>
                    <a:lnTo>
                      <a:pt x="28264" y="5051"/>
                    </a:lnTo>
                    <a:lnTo>
                      <a:pt x="37602" y="2192"/>
                    </a:lnTo>
                    <a:lnTo>
                      <a:pt x="48201" y="762"/>
                    </a:lnTo>
                    <a:lnTo>
                      <a:pt x="58548" y="0"/>
                    </a:lnTo>
                    <a:lnTo>
                      <a:pt x="58548" y="0"/>
                    </a:lnTo>
                    <a:lnTo>
                      <a:pt x="67003" y="0"/>
                    </a:lnTo>
                    <a:lnTo>
                      <a:pt x="74574" y="762"/>
                    </a:lnTo>
                    <a:lnTo>
                      <a:pt x="82145" y="2192"/>
                    </a:lnTo>
                    <a:lnTo>
                      <a:pt x="89716" y="3621"/>
                    </a:lnTo>
                    <a:lnTo>
                      <a:pt x="96277" y="5718"/>
                    </a:lnTo>
                    <a:lnTo>
                      <a:pt x="102839" y="8578"/>
                    </a:lnTo>
                    <a:lnTo>
                      <a:pt x="108517" y="11437"/>
                    </a:lnTo>
                    <a:lnTo>
                      <a:pt x="115205" y="14297"/>
                    </a:lnTo>
                    <a:lnTo>
                      <a:pt x="100063" y="30023"/>
                    </a:lnTo>
                    <a:lnTo>
                      <a:pt x="100063" y="30023"/>
                    </a:lnTo>
                    <a:lnTo>
                      <a:pt x="89716" y="25067"/>
                    </a:lnTo>
                    <a:lnTo>
                      <a:pt x="79369" y="21445"/>
                    </a:lnTo>
                    <a:lnTo>
                      <a:pt x="68895" y="18586"/>
                    </a:lnTo>
                    <a:lnTo>
                      <a:pt x="58548" y="17823"/>
                    </a:lnTo>
                    <a:lnTo>
                      <a:pt x="58548" y="17823"/>
                    </a:lnTo>
                    <a:lnTo>
                      <a:pt x="52870" y="18586"/>
                    </a:lnTo>
                    <a:lnTo>
                      <a:pt x="47192" y="19253"/>
                    </a:lnTo>
                    <a:lnTo>
                      <a:pt x="43280" y="20778"/>
                    </a:lnTo>
                    <a:lnTo>
                      <a:pt x="39621" y="22112"/>
                    </a:lnTo>
                    <a:lnTo>
                      <a:pt x="36845" y="24305"/>
                    </a:lnTo>
                    <a:lnTo>
                      <a:pt x="34826" y="26401"/>
                    </a:lnTo>
                    <a:lnTo>
                      <a:pt x="33943" y="29356"/>
                    </a:lnTo>
                    <a:lnTo>
                      <a:pt x="32933" y="32120"/>
                    </a:lnTo>
                    <a:lnTo>
                      <a:pt x="32933" y="32120"/>
                    </a:lnTo>
                    <a:lnTo>
                      <a:pt x="32933" y="32120"/>
                    </a:lnTo>
                    <a:lnTo>
                      <a:pt x="32933" y="35742"/>
                    </a:lnTo>
                    <a:lnTo>
                      <a:pt x="34826" y="38602"/>
                    </a:lnTo>
                    <a:lnTo>
                      <a:pt x="36845" y="40698"/>
                    </a:lnTo>
                    <a:lnTo>
                      <a:pt x="40504" y="42891"/>
                    </a:lnTo>
                    <a:lnTo>
                      <a:pt x="45299" y="44988"/>
                    </a:lnTo>
                    <a:lnTo>
                      <a:pt x="51861" y="47180"/>
                    </a:lnTo>
                    <a:lnTo>
                      <a:pt x="69779" y="50706"/>
                    </a:lnTo>
                    <a:lnTo>
                      <a:pt x="69779" y="50706"/>
                    </a:lnTo>
                    <a:lnTo>
                      <a:pt x="81135" y="52899"/>
                    </a:lnTo>
                    <a:lnTo>
                      <a:pt x="91482" y="55663"/>
                    </a:lnTo>
                    <a:lnTo>
                      <a:pt x="100063" y="59285"/>
                    </a:lnTo>
                    <a:lnTo>
                      <a:pt x="106750" y="62811"/>
                    </a:lnTo>
                    <a:lnTo>
                      <a:pt x="112302" y="67100"/>
                    </a:lnTo>
                    <a:lnTo>
                      <a:pt x="116214" y="72152"/>
                    </a:lnTo>
                    <a:lnTo>
                      <a:pt x="118990" y="77871"/>
                    </a:lnTo>
                    <a:lnTo>
                      <a:pt x="119873" y="85019"/>
                    </a:lnTo>
                    <a:lnTo>
                      <a:pt x="119873" y="85019"/>
                    </a:lnTo>
                    <a:lnTo>
                      <a:pt x="119873" y="85019"/>
                    </a:lnTo>
                    <a:lnTo>
                      <a:pt x="118990" y="92835"/>
                    </a:lnTo>
                    <a:lnTo>
                      <a:pt x="115205" y="99984"/>
                    </a:lnTo>
                    <a:lnTo>
                      <a:pt x="110536" y="105702"/>
                    </a:lnTo>
                    <a:lnTo>
                      <a:pt x="103848" y="110659"/>
                    </a:lnTo>
                    <a:lnTo>
                      <a:pt x="96277" y="114948"/>
                    </a:lnTo>
                    <a:lnTo>
                      <a:pt x="86813" y="117807"/>
                    </a:lnTo>
                    <a:lnTo>
                      <a:pt x="76466" y="119904"/>
                    </a:lnTo>
                    <a:lnTo>
                      <a:pt x="64227" y="119904"/>
                    </a:lnTo>
                    <a:lnTo>
                      <a:pt x="64227" y="119904"/>
                    </a:lnTo>
                    <a:lnTo>
                      <a:pt x="55646" y="119904"/>
                    </a:lnTo>
                    <a:lnTo>
                      <a:pt x="47192" y="119237"/>
                    </a:lnTo>
                    <a:lnTo>
                      <a:pt x="38611" y="117807"/>
                    </a:lnTo>
                    <a:lnTo>
                      <a:pt x="30157" y="115615"/>
                    </a:lnTo>
                    <a:lnTo>
                      <a:pt x="21703" y="112851"/>
                    </a:lnTo>
                    <a:lnTo>
                      <a:pt x="14132" y="109992"/>
                    </a:lnTo>
                    <a:lnTo>
                      <a:pt x="6435" y="105702"/>
                    </a:lnTo>
                    <a:lnTo>
                      <a:pt x="0" y="1014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1" name="Shape 45">
              <a:extLst>
                <a:ext uri="{FF2B5EF4-FFF2-40B4-BE49-F238E27FC236}">
                  <a16:creationId xmlns:a16="http://schemas.microsoft.com/office/drawing/2014/main" id="{4F14B3D4-E47A-416B-8AAF-9B552D835147}"/>
                </a:ext>
              </a:extLst>
            </p:cNvPr>
            <p:cNvGrpSpPr/>
            <p:nvPr/>
          </p:nvGrpSpPr>
          <p:grpSpPr>
            <a:xfrm>
              <a:off x="3524826" y="3197234"/>
              <a:ext cx="2041664" cy="114860"/>
              <a:chOff x="800100" y="7088188"/>
              <a:chExt cx="8154988" cy="458786"/>
            </a:xfrm>
          </p:grpSpPr>
          <p:sp>
            <p:nvSpPr>
              <p:cNvPr id="12" name="Shape 46">
                <a:extLst>
                  <a:ext uri="{FF2B5EF4-FFF2-40B4-BE49-F238E27FC236}">
                    <a16:creationId xmlns:a16="http://schemas.microsoft.com/office/drawing/2014/main" id="{80432FEC-F972-4A85-8C7A-D85D0F40A316}"/>
                  </a:ext>
                </a:extLst>
              </p:cNvPr>
              <p:cNvSpPr/>
              <p:nvPr/>
            </p:nvSpPr>
            <p:spPr>
              <a:xfrm>
                <a:off x="800100" y="7094538"/>
                <a:ext cx="461962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52" y="0"/>
                    </a:moveTo>
                    <a:lnTo>
                      <a:pt x="69360" y="0"/>
                    </a:lnTo>
                    <a:lnTo>
                      <a:pt x="119906" y="119902"/>
                    </a:lnTo>
                    <a:lnTo>
                      <a:pt x="98845" y="119902"/>
                    </a:lnTo>
                    <a:lnTo>
                      <a:pt x="86957" y="90800"/>
                    </a:lnTo>
                    <a:lnTo>
                      <a:pt x="32948" y="90800"/>
                    </a:lnTo>
                    <a:lnTo>
                      <a:pt x="21060" y="119902"/>
                    </a:lnTo>
                    <a:lnTo>
                      <a:pt x="0" y="119902"/>
                    </a:lnTo>
                    <a:lnTo>
                      <a:pt x="50452" y="0"/>
                    </a:lnTo>
                    <a:close/>
                    <a:moveTo>
                      <a:pt x="79937" y="72659"/>
                    </a:moveTo>
                    <a:lnTo>
                      <a:pt x="59625" y="24737"/>
                    </a:lnTo>
                    <a:lnTo>
                      <a:pt x="39968" y="72659"/>
                    </a:lnTo>
                    <a:lnTo>
                      <a:pt x="79937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" name="Shape 47">
                <a:extLst>
                  <a:ext uri="{FF2B5EF4-FFF2-40B4-BE49-F238E27FC236}">
                    <a16:creationId xmlns:a16="http://schemas.microsoft.com/office/drawing/2014/main" id="{EFA01B44-3084-4595-851E-45733C1B4FC7}"/>
                  </a:ext>
                </a:extLst>
              </p:cNvPr>
              <p:cNvSpPr/>
              <p:nvPr/>
            </p:nvSpPr>
            <p:spPr>
              <a:xfrm>
                <a:off x="1527175" y="7096125"/>
                <a:ext cx="358775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940" y="19723"/>
                    </a:moveTo>
                    <a:lnTo>
                      <a:pt x="0" y="19723"/>
                    </a:lnTo>
                    <a:lnTo>
                      <a:pt x="0" y="0"/>
                    </a:lnTo>
                    <a:lnTo>
                      <a:pt x="119879" y="0"/>
                    </a:lnTo>
                    <a:lnTo>
                      <a:pt x="119879" y="19723"/>
                    </a:lnTo>
                    <a:lnTo>
                      <a:pt x="73059" y="19723"/>
                    </a:lnTo>
                    <a:lnTo>
                      <a:pt x="73059" y="119902"/>
                    </a:lnTo>
                    <a:lnTo>
                      <a:pt x="46940" y="119902"/>
                    </a:lnTo>
                    <a:lnTo>
                      <a:pt x="46940" y="19723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" name="Shape 48">
                <a:extLst>
                  <a:ext uri="{FF2B5EF4-FFF2-40B4-BE49-F238E27FC236}">
                    <a16:creationId xmlns:a16="http://schemas.microsoft.com/office/drawing/2014/main" id="{934E1893-03D3-4552-BECC-3E6C85612653}"/>
                  </a:ext>
                </a:extLst>
              </p:cNvPr>
              <p:cNvSpPr/>
              <p:nvPr/>
            </p:nvSpPr>
            <p:spPr>
              <a:xfrm>
                <a:off x="1985963" y="7096125"/>
                <a:ext cx="328611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8819" y="0"/>
                    </a:lnTo>
                    <a:lnTo>
                      <a:pt x="118819" y="18942"/>
                    </a:lnTo>
                    <a:lnTo>
                      <a:pt x="28459" y="18942"/>
                    </a:lnTo>
                    <a:lnTo>
                      <a:pt x="28459" y="49698"/>
                    </a:lnTo>
                    <a:lnTo>
                      <a:pt x="108983" y="49698"/>
                    </a:lnTo>
                    <a:lnTo>
                      <a:pt x="108983" y="68641"/>
                    </a:lnTo>
                    <a:lnTo>
                      <a:pt x="28459" y="68641"/>
                    </a:lnTo>
                    <a:lnTo>
                      <a:pt x="28459" y="100862"/>
                    </a:lnTo>
                    <a:lnTo>
                      <a:pt x="119868" y="100862"/>
                    </a:lnTo>
                    <a:lnTo>
                      <a:pt x="119868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" name="Shape 49">
                <a:extLst>
                  <a:ext uri="{FF2B5EF4-FFF2-40B4-BE49-F238E27FC236}">
                    <a16:creationId xmlns:a16="http://schemas.microsoft.com/office/drawing/2014/main" id="{7A015673-5522-4A30-8F4B-6D604F156EBE}"/>
                  </a:ext>
                </a:extLst>
              </p:cNvPr>
              <p:cNvSpPr/>
              <p:nvPr/>
            </p:nvSpPr>
            <p:spPr>
              <a:xfrm>
                <a:off x="2435225" y="7096125"/>
                <a:ext cx="374649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2994" y="0"/>
                    </a:lnTo>
                    <a:lnTo>
                      <a:pt x="62994" y="0"/>
                    </a:lnTo>
                    <a:lnTo>
                      <a:pt x="76007" y="585"/>
                    </a:lnTo>
                    <a:lnTo>
                      <a:pt x="81074" y="1366"/>
                    </a:lnTo>
                    <a:lnTo>
                      <a:pt x="86257" y="2831"/>
                    </a:lnTo>
                    <a:lnTo>
                      <a:pt x="91439" y="4393"/>
                    </a:lnTo>
                    <a:lnTo>
                      <a:pt x="95815" y="6541"/>
                    </a:lnTo>
                    <a:lnTo>
                      <a:pt x="100191" y="9373"/>
                    </a:lnTo>
                    <a:lnTo>
                      <a:pt x="103531" y="11619"/>
                    </a:lnTo>
                    <a:lnTo>
                      <a:pt x="103531" y="11619"/>
                    </a:lnTo>
                    <a:lnTo>
                      <a:pt x="108714" y="16794"/>
                    </a:lnTo>
                    <a:lnTo>
                      <a:pt x="112168" y="23336"/>
                    </a:lnTo>
                    <a:lnTo>
                      <a:pt x="114817" y="29877"/>
                    </a:lnTo>
                    <a:lnTo>
                      <a:pt x="115623" y="37884"/>
                    </a:lnTo>
                    <a:lnTo>
                      <a:pt x="115623" y="37884"/>
                    </a:lnTo>
                    <a:lnTo>
                      <a:pt x="115623" y="37884"/>
                    </a:lnTo>
                    <a:lnTo>
                      <a:pt x="114817" y="45305"/>
                    </a:lnTo>
                    <a:lnTo>
                      <a:pt x="113090" y="51065"/>
                    </a:lnTo>
                    <a:lnTo>
                      <a:pt x="110441" y="57021"/>
                    </a:lnTo>
                    <a:lnTo>
                      <a:pt x="106065" y="61415"/>
                    </a:lnTo>
                    <a:lnTo>
                      <a:pt x="100882" y="65809"/>
                    </a:lnTo>
                    <a:lnTo>
                      <a:pt x="95815" y="69422"/>
                    </a:lnTo>
                    <a:lnTo>
                      <a:pt x="88905" y="72351"/>
                    </a:lnTo>
                    <a:lnTo>
                      <a:pt x="81996" y="74597"/>
                    </a:lnTo>
                    <a:lnTo>
                      <a:pt x="119884" y="119902"/>
                    </a:lnTo>
                    <a:lnTo>
                      <a:pt x="90633" y="119902"/>
                    </a:lnTo>
                    <a:lnTo>
                      <a:pt x="56199" y="78209"/>
                    </a:lnTo>
                    <a:lnTo>
                      <a:pt x="55278" y="78209"/>
                    </a:lnTo>
                    <a:lnTo>
                      <a:pt x="25105" y="78209"/>
                    </a:lnTo>
                    <a:lnTo>
                      <a:pt x="25105" y="119902"/>
                    </a:lnTo>
                    <a:lnTo>
                      <a:pt x="0" y="119902"/>
                    </a:lnTo>
                    <a:lnTo>
                      <a:pt x="0" y="0"/>
                    </a:lnTo>
                    <a:close/>
                    <a:moveTo>
                      <a:pt x="61381" y="59170"/>
                    </a:moveTo>
                    <a:lnTo>
                      <a:pt x="61381" y="59170"/>
                    </a:lnTo>
                    <a:lnTo>
                      <a:pt x="67255" y="59170"/>
                    </a:lnTo>
                    <a:lnTo>
                      <a:pt x="73358" y="57705"/>
                    </a:lnTo>
                    <a:lnTo>
                      <a:pt x="78541" y="56240"/>
                    </a:lnTo>
                    <a:lnTo>
                      <a:pt x="81996" y="53995"/>
                    </a:lnTo>
                    <a:lnTo>
                      <a:pt x="85451" y="51065"/>
                    </a:lnTo>
                    <a:lnTo>
                      <a:pt x="87984" y="47453"/>
                    </a:lnTo>
                    <a:lnTo>
                      <a:pt x="89827" y="43840"/>
                    </a:lnTo>
                    <a:lnTo>
                      <a:pt x="90633" y="39446"/>
                    </a:lnTo>
                    <a:lnTo>
                      <a:pt x="90633" y="38665"/>
                    </a:lnTo>
                    <a:lnTo>
                      <a:pt x="90633" y="38665"/>
                    </a:lnTo>
                    <a:lnTo>
                      <a:pt x="89827" y="34271"/>
                    </a:lnTo>
                    <a:lnTo>
                      <a:pt x="87984" y="30659"/>
                    </a:lnTo>
                    <a:lnTo>
                      <a:pt x="85451" y="26948"/>
                    </a:lnTo>
                    <a:lnTo>
                      <a:pt x="82802" y="24117"/>
                    </a:lnTo>
                    <a:lnTo>
                      <a:pt x="78541" y="21871"/>
                    </a:lnTo>
                    <a:lnTo>
                      <a:pt x="73358" y="20406"/>
                    </a:lnTo>
                    <a:lnTo>
                      <a:pt x="67255" y="18942"/>
                    </a:lnTo>
                    <a:lnTo>
                      <a:pt x="61381" y="18942"/>
                    </a:lnTo>
                    <a:lnTo>
                      <a:pt x="25105" y="18942"/>
                    </a:lnTo>
                    <a:lnTo>
                      <a:pt x="25105" y="59170"/>
                    </a:lnTo>
                    <a:lnTo>
                      <a:pt x="61381" y="59170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" name="Shape 50">
                <a:extLst>
                  <a:ext uri="{FF2B5EF4-FFF2-40B4-BE49-F238E27FC236}">
                    <a16:creationId xmlns:a16="http://schemas.microsoft.com/office/drawing/2014/main" id="{EEB36405-0D2B-41E7-B0AB-16A5A1099867}"/>
                  </a:ext>
                </a:extLst>
              </p:cNvPr>
              <p:cNvSpPr/>
              <p:nvPr/>
            </p:nvSpPr>
            <p:spPr>
              <a:xfrm>
                <a:off x="2890838" y="7094538"/>
                <a:ext cx="461961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52" y="0"/>
                    </a:moveTo>
                    <a:lnTo>
                      <a:pt x="69453" y="0"/>
                    </a:lnTo>
                    <a:lnTo>
                      <a:pt x="119906" y="119902"/>
                    </a:lnTo>
                    <a:lnTo>
                      <a:pt x="98096" y="119902"/>
                    </a:lnTo>
                    <a:lnTo>
                      <a:pt x="86957" y="90800"/>
                    </a:lnTo>
                    <a:lnTo>
                      <a:pt x="32293" y="90800"/>
                    </a:lnTo>
                    <a:lnTo>
                      <a:pt x="20312" y="119902"/>
                    </a:lnTo>
                    <a:lnTo>
                      <a:pt x="0" y="119902"/>
                    </a:lnTo>
                    <a:lnTo>
                      <a:pt x="50452" y="0"/>
                    </a:lnTo>
                    <a:close/>
                    <a:moveTo>
                      <a:pt x="79188" y="72659"/>
                    </a:moveTo>
                    <a:lnTo>
                      <a:pt x="59625" y="24737"/>
                    </a:lnTo>
                    <a:lnTo>
                      <a:pt x="39968" y="72659"/>
                    </a:lnTo>
                    <a:lnTo>
                      <a:pt x="79188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" name="Shape 51">
                <a:extLst>
                  <a:ext uri="{FF2B5EF4-FFF2-40B4-BE49-F238E27FC236}">
                    <a16:creationId xmlns:a16="http://schemas.microsoft.com/office/drawing/2014/main" id="{33F8848A-D35F-458B-B055-7CE8D261EFE7}"/>
                  </a:ext>
                </a:extLst>
              </p:cNvPr>
              <p:cNvSpPr/>
              <p:nvPr/>
            </p:nvSpPr>
            <p:spPr>
              <a:xfrm>
                <a:off x="3449637" y="7096125"/>
                <a:ext cx="400049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49513" y="0"/>
                    </a:lnTo>
                    <a:lnTo>
                      <a:pt x="49513" y="0"/>
                    </a:lnTo>
                    <a:lnTo>
                      <a:pt x="56756" y="0"/>
                    </a:lnTo>
                    <a:lnTo>
                      <a:pt x="64000" y="585"/>
                    </a:lnTo>
                    <a:lnTo>
                      <a:pt x="71351" y="2148"/>
                    </a:lnTo>
                    <a:lnTo>
                      <a:pt x="77729" y="4393"/>
                    </a:lnTo>
                    <a:lnTo>
                      <a:pt x="84216" y="6541"/>
                    </a:lnTo>
                    <a:lnTo>
                      <a:pt x="89945" y="9373"/>
                    </a:lnTo>
                    <a:lnTo>
                      <a:pt x="95567" y="13083"/>
                    </a:lnTo>
                    <a:lnTo>
                      <a:pt x="100432" y="16794"/>
                    </a:lnTo>
                    <a:lnTo>
                      <a:pt x="104432" y="21090"/>
                    </a:lnTo>
                    <a:lnTo>
                      <a:pt x="108540" y="25484"/>
                    </a:lnTo>
                    <a:lnTo>
                      <a:pt x="111783" y="30659"/>
                    </a:lnTo>
                    <a:lnTo>
                      <a:pt x="115027" y="35736"/>
                    </a:lnTo>
                    <a:lnTo>
                      <a:pt x="116648" y="41594"/>
                    </a:lnTo>
                    <a:lnTo>
                      <a:pt x="118162" y="47453"/>
                    </a:lnTo>
                    <a:lnTo>
                      <a:pt x="119891" y="53311"/>
                    </a:lnTo>
                    <a:lnTo>
                      <a:pt x="119891" y="59170"/>
                    </a:lnTo>
                    <a:lnTo>
                      <a:pt x="119891" y="59853"/>
                    </a:lnTo>
                    <a:lnTo>
                      <a:pt x="119891" y="59853"/>
                    </a:lnTo>
                    <a:lnTo>
                      <a:pt x="119891" y="65809"/>
                    </a:lnTo>
                    <a:lnTo>
                      <a:pt x="118162" y="72351"/>
                    </a:lnTo>
                    <a:lnTo>
                      <a:pt x="116648" y="77428"/>
                    </a:lnTo>
                    <a:lnTo>
                      <a:pt x="115027" y="83287"/>
                    </a:lnTo>
                    <a:lnTo>
                      <a:pt x="111783" y="88364"/>
                    </a:lnTo>
                    <a:lnTo>
                      <a:pt x="108540" y="93539"/>
                    </a:lnTo>
                    <a:lnTo>
                      <a:pt x="104432" y="97933"/>
                    </a:lnTo>
                    <a:lnTo>
                      <a:pt x="100432" y="102327"/>
                    </a:lnTo>
                    <a:lnTo>
                      <a:pt x="95567" y="105939"/>
                    </a:lnTo>
                    <a:lnTo>
                      <a:pt x="89945" y="109650"/>
                    </a:lnTo>
                    <a:lnTo>
                      <a:pt x="84216" y="112481"/>
                    </a:lnTo>
                    <a:lnTo>
                      <a:pt x="77729" y="114727"/>
                    </a:lnTo>
                    <a:lnTo>
                      <a:pt x="71351" y="116875"/>
                    </a:lnTo>
                    <a:lnTo>
                      <a:pt x="64000" y="118437"/>
                    </a:lnTo>
                    <a:lnTo>
                      <a:pt x="56756" y="119121"/>
                    </a:lnTo>
                    <a:lnTo>
                      <a:pt x="49513" y="119902"/>
                    </a:lnTo>
                    <a:lnTo>
                      <a:pt x="0" y="119902"/>
                    </a:lnTo>
                    <a:lnTo>
                      <a:pt x="0" y="0"/>
                    </a:lnTo>
                    <a:close/>
                    <a:moveTo>
                      <a:pt x="49513" y="100862"/>
                    </a:moveTo>
                    <a:lnTo>
                      <a:pt x="49513" y="100862"/>
                    </a:lnTo>
                    <a:lnTo>
                      <a:pt x="59135" y="99300"/>
                    </a:lnTo>
                    <a:lnTo>
                      <a:pt x="68000" y="97152"/>
                    </a:lnTo>
                    <a:lnTo>
                      <a:pt x="76216" y="93539"/>
                    </a:lnTo>
                    <a:lnTo>
                      <a:pt x="82594" y="89145"/>
                    </a:lnTo>
                    <a:lnTo>
                      <a:pt x="88324" y="83287"/>
                    </a:lnTo>
                    <a:lnTo>
                      <a:pt x="92324" y="75964"/>
                    </a:lnTo>
                    <a:lnTo>
                      <a:pt x="94810" y="68641"/>
                    </a:lnTo>
                    <a:lnTo>
                      <a:pt x="95567" y="59853"/>
                    </a:lnTo>
                    <a:lnTo>
                      <a:pt x="95567" y="59853"/>
                    </a:lnTo>
                    <a:lnTo>
                      <a:pt x="95567" y="59853"/>
                    </a:lnTo>
                    <a:lnTo>
                      <a:pt x="94810" y="51065"/>
                    </a:lnTo>
                    <a:lnTo>
                      <a:pt x="92324" y="43840"/>
                    </a:lnTo>
                    <a:lnTo>
                      <a:pt x="88324" y="36517"/>
                    </a:lnTo>
                    <a:lnTo>
                      <a:pt x="82594" y="30659"/>
                    </a:lnTo>
                    <a:lnTo>
                      <a:pt x="76216" y="25484"/>
                    </a:lnTo>
                    <a:lnTo>
                      <a:pt x="68000" y="21871"/>
                    </a:lnTo>
                    <a:lnTo>
                      <a:pt x="59135" y="19723"/>
                    </a:lnTo>
                    <a:lnTo>
                      <a:pt x="49513" y="18942"/>
                    </a:lnTo>
                    <a:lnTo>
                      <a:pt x="23459" y="18942"/>
                    </a:lnTo>
                    <a:lnTo>
                      <a:pt x="23459" y="100862"/>
                    </a:lnTo>
                    <a:lnTo>
                      <a:pt x="49513" y="100862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" name="Shape 52">
                <a:extLst>
                  <a:ext uri="{FF2B5EF4-FFF2-40B4-BE49-F238E27FC236}">
                    <a16:creationId xmlns:a16="http://schemas.microsoft.com/office/drawing/2014/main" id="{3C9FF407-F550-4FE2-A1DE-48B8F63796F5}"/>
                  </a:ext>
                </a:extLst>
              </p:cNvPr>
              <p:cNvSpPr/>
              <p:nvPr/>
            </p:nvSpPr>
            <p:spPr>
              <a:xfrm>
                <a:off x="3902075" y="7094538"/>
                <a:ext cx="460374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91" y="0"/>
                    </a:moveTo>
                    <a:lnTo>
                      <a:pt x="69414" y="0"/>
                    </a:lnTo>
                    <a:lnTo>
                      <a:pt x="119906" y="119902"/>
                    </a:lnTo>
                    <a:lnTo>
                      <a:pt x="98173" y="119902"/>
                    </a:lnTo>
                    <a:lnTo>
                      <a:pt x="86932" y="90800"/>
                    </a:lnTo>
                    <a:lnTo>
                      <a:pt x="32224" y="90800"/>
                    </a:lnTo>
                    <a:lnTo>
                      <a:pt x="20234" y="119902"/>
                    </a:lnTo>
                    <a:lnTo>
                      <a:pt x="0" y="119902"/>
                    </a:lnTo>
                    <a:lnTo>
                      <a:pt x="50491" y="0"/>
                    </a:lnTo>
                    <a:close/>
                    <a:moveTo>
                      <a:pt x="79156" y="72659"/>
                    </a:moveTo>
                    <a:lnTo>
                      <a:pt x="59578" y="24737"/>
                    </a:lnTo>
                    <a:lnTo>
                      <a:pt x="39906" y="72659"/>
                    </a:lnTo>
                    <a:lnTo>
                      <a:pt x="79156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" name="Shape 53">
                <a:extLst>
                  <a:ext uri="{FF2B5EF4-FFF2-40B4-BE49-F238E27FC236}">
                    <a16:creationId xmlns:a16="http://schemas.microsoft.com/office/drawing/2014/main" id="{3F67C620-24CA-48C2-8827-A59139534B4B}"/>
                  </a:ext>
                </a:extLst>
              </p:cNvPr>
              <p:cNvSpPr/>
              <p:nvPr/>
            </p:nvSpPr>
            <p:spPr>
              <a:xfrm>
                <a:off x="4375150" y="7096125"/>
                <a:ext cx="358775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820" y="19723"/>
                    </a:moveTo>
                    <a:lnTo>
                      <a:pt x="0" y="19723"/>
                    </a:lnTo>
                    <a:lnTo>
                      <a:pt x="0" y="0"/>
                    </a:lnTo>
                    <a:lnTo>
                      <a:pt x="119879" y="0"/>
                    </a:lnTo>
                    <a:lnTo>
                      <a:pt x="119879" y="19723"/>
                    </a:lnTo>
                    <a:lnTo>
                      <a:pt x="73059" y="19723"/>
                    </a:lnTo>
                    <a:lnTo>
                      <a:pt x="73059" y="119902"/>
                    </a:lnTo>
                    <a:lnTo>
                      <a:pt x="46820" y="119902"/>
                    </a:lnTo>
                    <a:lnTo>
                      <a:pt x="46820" y="19723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" name="Shape 54">
                <a:extLst>
                  <a:ext uri="{FF2B5EF4-FFF2-40B4-BE49-F238E27FC236}">
                    <a16:creationId xmlns:a16="http://schemas.microsoft.com/office/drawing/2014/main" id="{942878E3-2DA4-4AD1-919A-EECFD6E5D854}"/>
                  </a:ext>
                </a:extLst>
              </p:cNvPr>
              <p:cNvSpPr/>
              <p:nvPr/>
            </p:nvSpPr>
            <p:spPr>
              <a:xfrm>
                <a:off x="4746625" y="7094538"/>
                <a:ext cx="460374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531" y="0"/>
                    </a:moveTo>
                    <a:lnTo>
                      <a:pt x="69468" y="0"/>
                    </a:lnTo>
                    <a:lnTo>
                      <a:pt x="119906" y="119902"/>
                    </a:lnTo>
                    <a:lnTo>
                      <a:pt x="98156" y="119902"/>
                    </a:lnTo>
                    <a:lnTo>
                      <a:pt x="86906" y="90800"/>
                    </a:lnTo>
                    <a:lnTo>
                      <a:pt x="32250" y="90800"/>
                    </a:lnTo>
                    <a:lnTo>
                      <a:pt x="20343" y="119902"/>
                    </a:lnTo>
                    <a:lnTo>
                      <a:pt x="0" y="119902"/>
                    </a:lnTo>
                    <a:lnTo>
                      <a:pt x="50531" y="0"/>
                    </a:lnTo>
                    <a:close/>
                    <a:moveTo>
                      <a:pt x="79218" y="72659"/>
                    </a:moveTo>
                    <a:lnTo>
                      <a:pt x="59625" y="24737"/>
                    </a:lnTo>
                    <a:lnTo>
                      <a:pt x="39937" y="72659"/>
                    </a:lnTo>
                    <a:lnTo>
                      <a:pt x="79218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Shape 55">
                <a:extLst>
                  <a:ext uri="{FF2B5EF4-FFF2-40B4-BE49-F238E27FC236}">
                    <a16:creationId xmlns:a16="http://schemas.microsoft.com/office/drawing/2014/main" id="{237DC062-6567-4575-BE34-3BDF73AFB1A2}"/>
                  </a:ext>
                </a:extLst>
              </p:cNvPr>
              <p:cNvSpPr/>
              <p:nvPr/>
            </p:nvSpPr>
            <p:spPr>
              <a:xfrm>
                <a:off x="5484812" y="7088188"/>
                <a:ext cx="404811" cy="4587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59905"/>
                    </a:moveTo>
                    <a:lnTo>
                      <a:pt x="0" y="59905"/>
                    </a:lnTo>
                    <a:lnTo>
                      <a:pt x="0" y="59905"/>
                    </a:lnTo>
                    <a:lnTo>
                      <a:pt x="0" y="53594"/>
                    </a:lnTo>
                    <a:lnTo>
                      <a:pt x="853" y="47943"/>
                    </a:lnTo>
                    <a:lnTo>
                      <a:pt x="2453" y="42291"/>
                    </a:lnTo>
                    <a:lnTo>
                      <a:pt x="4800" y="36640"/>
                    </a:lnTo>
                    <a:lnTo>
                      <a:pt x="7253" y="30989"/>
                    </a:lnTo>
                    <a:lnTo>
                      <a:pt x="10453" y="26091"/>
                    </a:lnTo>
                    <a:lnTo>
                      <a:pt x="14400" y="21852"/>
                    </a:lnTo>
                    <a:lnTo>
                      <a:pt x="18346" y="17613"/>
                    </a:lnTo>
                    <a:lnTo>
                      <a:pt x="23146" y="13375"/>
                    </a:lnTo>
                    <a:lnTo>
                      <a:pt x="28800" y="10549"/>
                    </a:lnTo>
                    <a:lnTo>
                      <a:pt x="34453" y="6970"/>
                    </a:lnTo>
                    <a:lnTo>
                      <a:pt x="39893" y="4897"/>
                    </a:lnTo>
                    <a:lnTo>
                      <a:pt x="46400" y="2731"/>
                    </a:lnTo>
                    <a:lnTo>
                      <a:pt x="52800" y="1412"/>
                    </a:lnTo>
                    <a:lnTo>
                      <a:pt x="59946" y="0"/>
                    </a:lnTo>
                    <a:lnTo>
                      <a:pt x="67093" y="0"/>
                    </a:lnTo>
                    <a:lnTo>
                      <a:pt x="67093" y="0"/>
                    </a:lnTo>
                    <a:lnTo>
                      <a:pt x="75840" y="0"/>
                    </a:lnTo>
                    <a:lnTo>
                      <a:pt x="83946" y="1412"/>
                    </a:lnTo>
                    <a:lnTo>
                      <a:pt x="91093" y="2731"/>
                    </a:lnTo>
                    <a:lnTo>
                      <a:pt x="97493" y="4897"/>
                    </a:lnTo>
                    <a:lnTo>
                      <a:pt x="103040" y="7723"/>
                    </a:lnTo>
                    <a:lnTo>
                      <a:pt x="108693" y="10549"/>
                    </a:lnTo>
                    <a:lnTo>
                      <a:pt x="113493" y="14128"/>
                    </a:lnTo>
                    <a:lnTo>
                      <a:pt x="118293" y="18367"/>
                    </a:lnTo>
                    <a:lnTo>
                      <a:pt x="103893" y="33155"/>
                    </a:lnTo>
                    <a:lnTo>
                      <a:pt x="103893" y="33155"/>
                    </a:lnTo>
                    <a:lnTo>
                      <a:pt x="95893" y="27503"/>
                    </a:lnTo>
                    <a:lnTo>
                      <a:pt x="87146" y="22511"/>
                    </a:lnTo>
                    <a:lnTo>
                      <a:pt x="82346" y="21193"/>
                    </a:lnTo>
                    <a:lnTo>
                      <a:pt x="77546" y="19686"/>
                    </a:lnTo>
                    <a:lnTo>
                      <a:pt x="72746" y="19026"/>
                    </a:lnTo>
                    <a:lnTo>
                      <a:pt x="67093" y="18367"/>
                    </a:lnTo>
                    <a:lnTo>
                      <a:pt x="67093" y="18367"/>
                    </a:lnTo>
                    <a:lnTo>
                      <a:pt x="62293" y="19026"/>
                    </a:lnTo>
                    <a:lnTo>
                      <a:pt x="58346" y="19686"/>
                    </a:lnTo>
                    <a:lnTo>
                      <a:pt x="49493" y="21852"/>
                    </a:lnTo>
                    <a:lnTo>
                      <a:pt x="42346" y="25431"/>
                    </a:lnTo>
                    <a:lnTo>
                      <a:pt x="35946" y="30329"/>
                    </a:lnTo>
                    <a:lnTo>
                      <a:pt x="31146" y="36640"/>
                    </a:lnTo>
                    <a:lnTo>
                      <a:pt x="27200" y="43704"/>
                    </a:lnTo>
                    <a:lnTo>
                      <a:pt x="24853" y="51428"/>
                    </a:lnTo>
                    <a:lnTo>
                      <a:pt x="24000" y="59246"/>
                    </a:lnTo>
                    <a:lnTo>
                      <a:pt x="24000" y="59905"/>
                    </a:lnTo>
                    <a:lnTo>
                      <a:pt x="24000" y="59905"/>
                    </a:lnTo>
                    <a:lnTo>
                      <a:pt x="24853" y="67723"/>
                    </a:lnTo>
                    <a:lnTo>
                      <a:pt x="27200" y="75447"/>
                    </a:lnTo>
                    <a:lnTo>
                      <a:pt x="31146" y="82511"/>
                    </a:lnTo>
                    <a:lnTo>
                      <a:pt x="35946" y="88916"/>
                    </a:lnTo>
                    <a:lnTo>
                      <a:pt x="42346" y="93814"/>
                    </a:lnTo>
                    <a:lnTo>
                      <a:pt x="49493" y="97394"/>
                    </a:lnTo>
                    <a:lnTo>
                      <a:pt x="58346" y="100125"/>
                    </a:lnTo>
                    <a:lnTo>
                      <a:pt x="62293" y="100879"/>
                    </a:lnTo>
                    <a:lnTo>
                      <a:pt x="67093" y="100879"/>
                    </a:lnTo>
                    <a:lnTo>
                      <a:pt x="67093" y="100879"/>
                    </a:lnTo>
                    <a:lnTo>
                      <a:pt x="72746" y="100879"/>
                    </a:lnTo>
                    <a:lnTo>
                      <a:pt x="78293" y="100125"/>
                    </a:lnTo>
                    <a:lnTo>
                      <a:pt x="83093" y="98712"/>
                    </a:lnTo>
                    <a:lnTo>
                      <a:pt x="87893" y="96640"/>
                    </a:lnTo>
                    <a:lnTo>
                      <a:pt x="91946" y="94474"/>
                    </a:lnTo>
                    <a:lnTo>
                      <a:pt x="96746" y="92401"/>
                    </a:lnTo>
                    <a:lnTo>
                      <a:pt x="104640" y="86091"/>
                    </a:lnTo>
                    <a:lnTo>
                      <a:pt x="119893" y="99466"/>
                    </a:lnTo>
                    <a:lnTo>
                      <a:pt x="119893" y="99466"/>
                    </a:lnTo>
                    <a:lnTo>
                      <a:pt x="114240" y="103704"/>
                    </a:lnTo>
                    <a:lnTo>
                      <a:pt x="108693" y="107943"/>
                    </a:lnTo>
                    <a:lnTo>
                      <a:pt x="103040" y="111428"/>
                    </a:lnTo>
                    <a:lnTo>
                      <a:pt x="96746" y="114254"/>
                    </a:lnTo>
                    <a:lnTo>
                      <a:pt x="90240" y="116420"/>
                    </a:lnTo>
                    <a:lnTo>
                      <a:pt x="83093" y="118492"/>
                    </a:lnTo>
                    <a:lnTo>
                      <a:pt x="75200" y="119152"/>
                    </a:lnTo>
                    <a:lnTo>
                      <a:pt x="66240" y="119905"/>
                    </a:lnTo>
                    <a:lnTo>
                      <a:pt x="66240" y="119905"/>
                    </a:lnTo>
                    <a:lnTo>
                      <a:pt x="59093" y="119152"/>
                    </a:lnTo>
                    <a:lnTo>
                      <a:pt x="52800" y="118492"/>
                    </a:lnTo>
                    <a:lnTo>
                      <a:pt x="46400" y="117080"/>
                    </a:lnTo>
                    <a:lnTo>
                      <a:pt x="39893" y="114913"/>
                    </a:lnTo>
                    <a:lnTo>
                      <a:pt x="34453" y="112182"/>
                    </a:lnTo>
                    <a:lnTo>
                      <a:pt x="28800" y="109356"/>
                    </a:lnTo>
                    <a:lnTo>
                      <a:pt x="23146" y="105871"/>
                    </a:lnTo>
                    <a:lnTo>
                      <a:pt x="19200" y="102197"/>
                    </a:lnTo>
                    <a:lnTo>
                      <a:pt x="14400" y="97959"/>
                    </a:lnTo>
                    <a:lnTo>
                      <a:pt x="11200" y="93814"/>
                    </a:lnTo>
                    <a:lnTo>
                      <a:pt x="8000" y="88916"/>
                    </a:lnTo>
                    <a:lnTo>
                      <a:pt x="4800" y="83171"/>
                    </a:lnTo>
                    <a:lnTo>
                      <a:pt x="2453" y="78273"/>
                    </a:lnTo>
                    <a:lnTo>
                      <a:pt x="853" y="71962"/>
                    </a:lnTo>
                    <a:lnTo>
                      <a:pt x="0" y="66216"/>
                    </a:lnTo>
                    <a:lnTo>
                      <a:pt x="0" y="59905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" name="Shape 56">
                <a:extLst>
                  <a:ext uri="{FF2B5EF4-FFF2-40B4-BE49-F238E27FC236}">
                    <a16:creationId xmlns:a16="http://schemas.microsoft.com/office/drawing/2014/main" id="{4E29020F-83ED-410F-950D-6DC52D659748}"/>
                  </a:ext>
                </a:extLst>
              </p:cNvPr>
              <p:cNvSpPr/>
              <p:nvPr/>
            </p:nvSpPr>
            <p:spPr>
              <a:xfrm>
                <a:off x="5959475" y="7088188"/>
                <a:ext cx="461962" cy="4587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59905"/>
                    </a:moveTo>
                    <a:lnTo>
                      <a:pt x="0" y="59905"/>
                    </a:lnTo>
                    <a:lnTo>
                      <a:pt x="0" y="59905"/>
                    </a:lnTo>
                    <a:lnTo>
                      <a:pt x="0" y="53594"/>
                    </a:lnTo>
                    <a:lnTo>
                      <a:pt x="1497" y="47943"/>
                    </a:lnTo>
                    <a:lnTo>
                      <a:pt x="2808" y="42291"/>
                    </a:lnTo>
                    <a:lnTo>
                      <a:pt x="4212" y="36640"/>
                    </a:lnTo>
                    <a:lnTo>
                      <a:pt x="7020" y="31742"/>
                    </a:lnTo>
                    <a:lnTo>
                      <a:pt x="9828" y="26750"/>
                    </a:lnTo>
                    <a:lnTo>
                      <a:pt x="13385" y="21852"/>
                    </a:lnTo>
                    <a:lnTo>
                      <a:pt x="16848" y="17613"/>
                    </a:lnTo>
                    <a:lnTo>
                      <a:pt x="21060" y="14128"/>
                    </a:lnTo>
                    <a:lnTo>
                      <a:pt x="25928" y="10549"/>
                    </a:lnTo>
                    <a:lnTo>
                      <a:pt x="30889" y="6970"/>
                    </a:lnTo>
                    <a:lnTo>
                      <a:pt x="35756" y="4897"/>
                    </a:lnTo>
                    <a:lnTo>
                      <a:pt x="41372" y="2731"/>
                    </a:lnTo>
                    <a:lnTo>
                      <a:pt x="47737" y="1412"/>
                    </a:lnTo>
                    <a:lnTo>
                      <a:pt x="54009" y="0"/>
                    </a:lnTo>
                    <a:lnTo>
                      <a:pt x="60374" y="0"/>
                    </a:lnTo>
                    <a:lnTo>
                      <a:pt x="60374" y="0"/>
                    </a:lnTo>
                    <a:lnTo>
                      <a:pt x="66645" y="0"/>
                    </a:lnTo>
                    <a:lnTo>
                      <a:pt x="73010" y="1412"/>
                    </a:lnTo>
                    <a:lnTo>
                      <a:pt x="79282" y="2731"/>
                    </a:lnTo>
                    <a:lnTo>
                      <a:pt x="84804" y="4897"/>
                    </a:lnTo>
                    <a:lnTo>
                      <a:pt x="89765" y="6970"/>
                    </a:lnTo>
                    <a:lnTo>
                      <a:pt x="94633" y="10549"/>
                    </a:lnTo>
                    <a:lnTo>
                      <a:pt x="99594" y="13375"/>
                    </a:lnTo>
                    <a:lnTo>
                      <a:pt x="103806" y="17613"/>
                    </a:lnTo>
                    <a:lnTo>
                      <a:pt x="107269" y="21852"/>
                    </a:lnTo>
                    <a:lnTo>
                      <a:pt x="110826" y="26091"/>
                    </a:lnTo>
                    <a:lnTo>
                      <a:pt x="113541" y="30989"/>
                    </a:lnTo>
                    <a:lnTo>
                      <a:pt x="115694" y="36640"/>
                    </a:lnTo>
                    <a:lnTo>
                      <a:pt x="117753" y="41632"/>
                    </a:lnTo>
                    <a:lnTo>
                      <a:pt x="119251" y="47189"/>
                    </a:lnTo>
                    <a:lnTo>
                      <a:pt x="119906" y="53594"/>
                    </a:lnTo>
                    <a:lnTo>
                      <a:pt x="119906" y="59246"/>
                    </a:lnTo>
                    <a:lnTo>
                      <a:pt x="119906" y="59905"/>
                    </a:lnTo>
                    <a:lnTo>
                      <a:pt x="119906" y="59905"/>
                    </a:lnTo>
                    <a:lnTo>
                      <a:pt x="119906" y="65651"/>
                    </a:lnTo>
                    <a:lnTo>
                      <a:pt x="119251" y="71962"/>
                    </a:lnTo>
                    <a:lnTo>
                      <a:pt x="117753" y="77613"/>
                    </a:lnTo>
                    <a:lnTo>
                      <a:pt x="115694" y="82511"/>
                    </a:lnTo>
                    <a:lnTo>
                      <a:pt x="113541" y="88163"/>
                    </a:lnTo>
                    <a:lnTo>
                      <a:pt x="110826" y="93155"/>
                    </a:lnTo>
                    <a:lnTo>
                      <a:pt x="107269" y="97394"/>
                    </a:lnTo>
                    <a:lnTo>
                      <a:pt x="103057" y="101632"/>
                    </a:lnTo>
                    <a:lnTo>
                      <a:pt x="98845" y="105871"/>
                    </a:lnTo>
                    <a:lnTo>
                      <a:pt x="94633" y="109356"/>
                    </a:lnTo>
                    <a:lnTo>
                      <a:pt x="89765" y="112182"/>
                    </a:lnTo>
                    <a:lnTo>
                      <a:pt x="84149" y="114913"/>
                    </a:lnTo>
                    <a:lnTo>
                      <a:pt x="78533" y="117080"/>
                    </a:lnTo>
                    <a:lnTo>
                      <a:pt x="73010" y="118492"/>
                    </a:lnTo>
                    <a:lnTo>
                      <a:pt x="66645" y="119152"/>
                    </a:lnTo>
                    <a:lnTo>
                      <a:pt x="60374" y="119905"/>
                    </a:lnTo>
                    <a:lnTo>
                      <a:pt x="60374" y="119905"/>
                    </a:lnTo>
                    <a:lnTo>
                      <a:pt x="53260" y="119152"/>
                    </a:lnTo>
                    <a:lnTo>
                      <a:pt x="46989" y="118492"/>
                    </a:lnTo>
                    <a:lnTo>
                      <a:pt x="41372" y="117080"/>
                    </a:lnTo>
                    <a:lnTo>
                      <a:pt x="35756" y="114913"/>
                    </a:lnTo>
                    <a:lnTo>
                      <a:pt x="30140" y="112182"/>
                    </a:lnTo>
                    <a:lnTo>
                      <a:pt x="25273" y="109356"/>
                    </a:lnTo>
                    <a:lnTo>
                      <a:pt x="21060" y="105871"/>
                    </a:lnTo>
                    <a:lnTo>
                      <a:pt x="16848" y="102197"/>
                    </a:lnTo>
                    <a:lnTo>
                      <a:pt x="13385" y="97959"/>
                    </a:lnTo>
                    <a:lnTo>
                      <a:pt x="9828" y="93155"/>
                    </a:lnTo>
                    <a:lnTo>
                      <a:pt x="7020" y="88163"/>
                    </a:lnTo>
                    <a:lnTo>
                      <a:pt x="4212" y="83171"/>
                    </a:lnTo>
                    <a:lnTo>
                      <a:pt x="2808" y="77613"/>
                    </a:lnTo>
                    <a:lnTo>
                      <a:pt x="1497" y="71962"/>
                    </a:lnTo>
                    <a:lnTo>
                      <a:pt x="0" y="66216"/>
                    </a:lnTo>
                    <a:lnTo>
                      <a:pt x="0" y="59905"/>
                    </a:lnTo>
                    <a:close/>
                    <a:moveTo>
                      <a:pt x="98845" y="59905"/>
                    </a:moveTo>
                    <a:lnTo>
                      <a:pt x="98845" y="59905"/>
                    </a:lnTo>
                    <a:lnTo>
                      <a:pt x="98845" y="59905"/>
                    </a:lnTo>
                    <a:lnTo>
                      <a:pt x="98190" y="51428"/>
                    </a:lnTo>
                    <a:lnTo>
                      <a:pt x="96131" y="43704"/>
                    </a:lnTo>
                    <a:lnTo>
                      <a:pt x="92574" y="36640"/>
                    </a:lnTo>
                    <a:lnTo>
                      <a:pt x="88361" y="30989"/>
                    </a:lnTo>
                    <a:lnTo>
                      <a:pt x="81996" y="26091"/>
                    </a:lnTo>
                    <a:lnTo>
                      <a:pt x="75725" y="21852"/>
                    </a:lnTo>
                    <a:lnTo>
                      <a:pt x="68049" y="19686"/>
                    </a:lnTo>
                    <a:lnTo>
                      <a:pt x="64586" y="19026"/>
                    </a:lnTo>
                    <a:lnTo>
                      <a:pt x="60374" y="18367"/>
                    </a:lnTo>
                    <a:lnTo>
                      <a:pt x="60374" y="18367"/>
                    </a:lnTo>
                    <a:lnTo>
                      <a:pt x="56162" y="19026"/>
                    </a:lnTo>
                    <a:lnTo>
                      <a:pt x="51950" y="19686"/>
                    </a:lnTo>
                    <a:lnTo>
                      <a:pt x="44180" y="21852"/>
                    </a:lnTo>
                    <a:lnTo>
                      <a:pt x="37815" y="25431"/>
                    </a:lnTo>
                    <a:lnTo>
                      <a:pt x="32293" y="30329"/>
                    </a:lnTo>
                    <a:lnTo>
                      <a:pt x="27332" y="36640"/>
                    </a:lnTo>
                    <a:lnTo>
                      <a:pt x="23868" y="43704"/>
                    </a:lnTo>
                    <a:lnTo>
                      <a:pt x="21716" y="51428"/>
                    </a:lnTo>
                    <a:lnTo>
                      <a:pt x="21060" y="59246"/>
                    </a:lnTo>
                    <a:lnTo>
                      <a:pt x="21060" y="59905"/>
                    </a:lnTo>
                    <a:lnTo>
                      <a:pt x="21060" y="59905"/>
                    </a:lnTo>
                    <a:lnTo>
                      <a:pt x="21716" y="67723"/>
                    </a:lnTo>
                    <a:lnTo>
                      <a:pt x="23868" y="75447"/>
                    </a:lnTo>
                    <a:lnTo>
                      <a:pt x="27332" y="82511"/>
                    </a:lnTo>
                    <a:lnTo>
                      <a:pt x="32293" y="88916"/>
                    </a:lnTo>
                    <a:lnTo>
                      <a:pt x="37815" y="93814"/>
                    </a:lnTo>
                    <a:lnTo>
                      <a:pt x="44929" y="97394"/>
                    </a:lnTo>
                    <a:lnTo>
                      <a:pt x="51950" y="100125"/>
                    </a:lnTo>
                    <a:lnTo>
                      <a:pt x="56162" y="100879"/>
                    </a:lnTo>
                    <a:lnTo>
                      <a:pt x="60374" y="100879"/>
                    </a:lnTo>
                    <a:lnTo>
                      <a:pt x="60374" y="100879"/>
                    </a:lnTo>
                    <a:lnTo>
                      <a:pt x="64586" y="100879"/>
                    </a:lnTo>
                    <a:lnTo>
                      <a:pt x="68798" y="100125"/>
                    </a:lnTo>
                    <a:lnTo>
                      <a:pt x="75725" y="97959"/>
                    </a:lnTo>
                    <a:lnTo>
                      <a:pt x="82745" y="93814"/>
                    </a:lnTo>
                    <a:lnTo>
                      <a:pt x="88361" y="88916"/>
                    </a:lnTo>
                    <a:lnTo>
                      <a:pt x="92574" y="83171"/>
                    </a:lnTo>
                    <a:lnTo>
                      <a:pt x="96131" y="76200"/>
                    </a:lnTo>
                    <a:lnTo>
                      <a:pt x="98190" y="68383"/>
                    </a:lnTo>
                    <a:lnTo>
                      <a:pt x="98845" y="59905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" name="Shape 57">
                <a:extLst>
                  <a:ext uri="{FF2B5EF4-FFF2-40B4-BE49-F238E27FC236}">
                    <a16:creationId xmlns:a16="http://schemas.microsoft.com/office/drawing/2014/main" id="{035CA0AD-0314-4B57-8587-64669444DD3C}"/>
                  </a:ext>
                </a:extLst>
              </p:cNvPr>
              <p:cNvSpPr/>
              <p:nvPr/>
            </p:nvSpPr>
            <p:spPr>
              <a:xfrm>
                <a:off x="6542087" y="7096125"/>
                <a:ext cx="434974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3065" y="0"/>
                    </a:lnTo>
                    <a:lnTo>
                      <a:pt x="60248" y="56240"/>
                    </a:lnTo>
                    <a:lnTo>
                      <a:pt x="96835" y="0"/>
                    </a:lnTo>
                    <a:lnTo>
                      <a:pt x="119900" y="0"/>
                    </a:lnTo>
                    <a:lnTo>
                      <a:pt x="119900" y="119902"/>
                    </a:lnTo>
                    <a:lnTo>
                      <a:pt x="98227" y="119902"/>
                    </a:lnTo>
                    <a:lnTo>
                      <a:pt x="98227" y="33490"/>
                    </a:lnTo>
                    <a:lnTo>
                      <a:pt x="60248" y="89926"/>
                    </a:lnTo>
                    <a:lnTo>
                      <a:pt x="59552" y="89926"/>
                    </a:lnTo>
                    <a:lnTo>
                      <a:pt x="20878" y="34271"/>
                    </a:lnTo>
                    <a:lnTo>
                      <a:pt x="20878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" name="Shape 58">
                <a:extLst>
                  <a:ext uri="{FF2B5EF4-FFF2-40B4-BE49-F238E27FC236}">
                    <a16:creationId xmlns:a16="http://schemas.microsoft.com/office/drawing/2014/main" id="{5EE80A09-43F0-433B-98BA-F82367C805AC}"/>
                  </a:ext>
                </a:extLst>
              </p:cNvPr>
              <p:cNvSpPr/>
              <p:nvPr/>
            </p:nvSpPr>
            <p:spPr>
              <a:xfrm>
                <a:off x="7118350" y="7096125"/>
                <a:ext cx="342899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1260" y="0"/>
                    </a:lnTo>
                    <a:lnTo>
                      <a:pt x="61260" y="0"/>
                    </a:lnTo>
                    <a:lnTo>
                      <a:pt x="73613" y="585"/>
                    </a:lnTo>
                    <a:lnTo>
                      <a:pt x="84957" y="2831"/>
                    </a:lnTo>
                    <a:lnTo>
                      <a:pt x="95294" y="5760"/>
                    </a:lnTo>
                    <a:lnTo>
                      <a:pt x="103739" y="10935"/>
                    </a:lnTo>
                    <a:lnTo>
                      <a:pt x="110420" y="16794"/>
                    </a:lnTo>
                    <a:lnTo>
                      <a:pt x="115084" y="23336"/>
                    </a:lnTo>
                    <a:lnTo>
                      <a:pt x="118865" y="31342"/>
                    </a:lnTo>
                    <a:lnTo>
                      <a:pt x="119873" y="40130"/>
                    </a:lnTo>
                    <a:lnTo>
                      <a:pt x="119873" y="40130"/>
                    </a:lnTo>
                    <a:lnTo>
                      <a:pt x="119873" y="40130"/>
                    </a:lnTo>
                    <a:lnTo>
                      <a:pt x="118865" y="45305"/>
                    </a:lnTo>
                    <a:lnTo>
                      <a:pt x="117857" y="49698"/>
                    </a:lnTo>
                    <a:lnTo>
                      <a:pt x="116974" y="53995"/>
                    </a:lnTo>
                    <a:lnTo>
                      <a:pt x="115084" y="57705"/>
                    </a:lnTo>
                    <a:lnTo>
                      <a:pt x="112184" y="61415"/>
                    </a:lnTo>
                    <a:lnTo>
                      <a:pt x="109411" y="65028"/>
                    </a:lnTo>
                    <a:lnTo>
                      <a:pt x="105756" y="67957"/>
                    </a:lnTo>
                    <a:lnTo>
                      <a:pt x="101848" y="70789"/>
                    </a:lnTo>
                    <a:lnTo>
                      <a:pt x="92394" y="75183"/>
                    </a:lnTo>
                    <a:lnTo>
                      <a:pt x="82058" y="78209"/>
                    </a:lnTo>
                    <a:lnTo>
                      <a:pt x="69705" y="80358"/>
                    </a:lnTo>
                    <a:lnTo>
                      <a:pt x="57605" y="81139"/>
                    </a:lnTo>
                    <a:lnTo>
                      <a:pt x="27226" y="81139"/>
                    </a:lnTo>
                    <a:lnTo>
                      <a:pt x="27226" y="119902"/>
                    </a:lnTo>
                    <a:lnTo>
                      <a:pt x="0" y="119902"/>
                    </a:lnTo>
                    <a:lnTo>
                      <a:pt x="0" y="0"/>
                    </a:lnTo>
                    <a:close/>
                    <a:moveTo>
                      <a:pt x="58487" y="62099"/>
                    </a:moveTo>
                    <a:lnTo>
                      <a:pt x="58487" y="62099"/>
                    </a:lnTo>
                    <a:lnTo>
                      <a:pt x="66050" y="62099"/>
                    </a:lnTo>
                    <a:lnTo>
                      <a:pt x="72605" y="60634"/>
                    </a:lnTo>
                    <a:lnTo>
                      <a:pt x="78277" y="58388"/>
                    </a:lnTo>
                    <a:lnTo>
                      <a:pt x="83067" y="56240"/>
                    </a:lnTo>
                    <a:lnTo>
                      <a:pt x="86722" y="53311"/>
                    </a:lnTo>
                    <a:lnTo>
                      <a:pt x="89621" y="49698"/>
                    </a:lnTo>
                    <a:lnTo>
                      <a:pt x="91512" y="45305"/>
                    </a:lnTo>
                    <a:lnTo>
                      <a:pt x="92394" y="40911"/>
                    </a:lnTo>
                    <a:lnTo>
                      <a:pt x="92394" y="40130"/>
                    </a:lnTo>
                    <a:lnTo>
                      <a:pt x="92394" y="40130"/>
                    </a:lnTo>
                    <a:lnTo>
                      <a:pt x="91512" y="35736"/>
                    </a:lnTo>
                    <a:lnTo>
                      <a:pt x="89621" y="31342"/>
                    </a:lnTo>
                    <a:lnTo>
                      <a:pt x="86722" y="27729"/>
                    </a:lnTo>
                    <a:lnTo>
                      <a:pt x="83067" y="24117"/>
                    </a:lnTo>
                    <a:lnTo>
                      <a:pt x="78277" y="21871"/>
                    </a:lnTo>
                    <a:lnTo>
                      <a:pt x="72605" y="20406"/>
                    </a:lnTo>
                    <a:lnTo>
                      <a:pt x="66050" y="19723"/>
                    </a:lnTo>
                    <a:lnTo>
                      <a:pt x="58487" y="18942"/>
                    </a:lnTo>
                    <a:lnTo>
                      <a:pt x="27226" y="18942"/>
                    </a:lnTo>
                    <a:lnTo>
                      <a:pt x="27226" y="62099"/>
                    </a:lnTo>
                    <a:lnTo>
                      <a:pt x="58487" y="6209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" name="Shape 59">
                <a:extLst>
                  <a:ext uri="{FF2B5EF4-FFF2-40B4-BE49-F238E27FC236}">
                    <a16:creationId xmlns:a16="http://schemas.microsoft.com/office/drawing/2014/main" id="{0B959C5E-F7F6-42E1-BEFC-70C7D9191FC3}"/>
                  </a:ext>
                </a:extLst>
              </p:cNvPr>
              <p:cNvSpPr/>
              <p:nvPr/>
            </p:nvSpPr>
            <p:spPr>
              <a:xfrm>
                <a:off x="7488238" y="7094538"/>
                <a:ext cx="461961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1201" y="0"/>
                    </a:moveTo>
                    <a:lnTo>
                      <a:pt x="69453" y="0"/>
                    </a:lnTo>
                    <a:lnTo>
                      <a:pt x="119906" y="119902"/>
                    </a:lnTo>
                    <a:lnTo>
                      <a:pt x="98845" y="119902"/>
                    </a:lnTo>
                    <a:lnTo>
                      <a:pt x="86957" y="90800"/>
                    </a:lnTo>
                    <a:lnTo>
                      <a:pt x="33042" y="90800"/>
                    </a:lnTo>
                    <a:lnTo>
                      <a:pt x="21060" y="119902"/>
                    </a:lnTo>
                    <a:lnTo>
                      <a:pt x="0" y="119902"/>
                    </a:lnTo>
                    <a:lnTo>
                      <a:pt x="51201" y="0"/>
                    </a:lnTo>
                    <a:close/>
                    <a:moveTo>
                      <a:pt x="79937" y="72659"/>
                    </a:moveTo>
                    <a:lnTo>
                      <a:pt x="59625" y="24737"/>
                    </a:lnTo>
                    <a:lnTo>
                      <a:pt x="39968" y="72659"/>
                    </a:lnTo>
                    <a:lnTo>
                      <a:pt x="79937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" name="Shape 60">
                <a:extLst>
                  <a:ext uri="{FF2B5EF4-FFF2-40B4-BE49-F238E27FC236}">
                    <a16:creationId xmlns:a16="http://schemas.microsoft.com/office/drawing/2014/main" id="{B69A9082-FBFC-40C8-AD64-152A56FAF142}"/>
                  </a:ext>
                </a:extLst>
              </p:cNvPr>
              <p:cNvSpPr/>
              <p:nvPr/>
            </p:nvSpPr>
            <p:spPr>
              <a:xfrm>
                <a:off x="8045450" y="7096125"/>
                <a:ext cx="385762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2723" y="0"/>
                    </a:lnTo>
                    <a:lnTo>
                      <a:pt x="96492" y="82603"/>
                    </a:lnTo>
                    <a:lnTo>
                      <a:pt x="96492" y="0"/>
                    </a:lnTo>
                    <a:lnTo>
                      <a:pt x="119888" y="0"/>
                    </a:lnTo>
                    <a:lnTo>
                      <a:pt x="119888" y="119902"/>
                    </a:lnTo>
                    <a:lnTo>
                      <a:pt x="99738" y="119902"/>
                    </a:lnTo>
                    <a:lnTo>
                      <a:pt x="24402" y="34271"/>
                    </a:lnTo>
                    <a:lnTo>
                      <a:pt x="24402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" name="Shape 61">
                <a:extLst>
                  <a:ext uri="{FF2B5EF4-FFF2-40B4-BE49-F238E27FC236}">
                    <a16:creationId xmlns:a16="http://schemas.microsoft.com/office/drawing/2014/main" id="{9EE2C013-5A9F-431D-84E7-FBD942993F47}"/>
                  </a:ext>
                </a:extLst>
              </p:cNvPr>
              <p:cNvSpPr/>
              <p:nvPr/>
            </p:nvSpPr>
            <p:spPr>
              <a:xfrm>
                <a:off x="8526463" y="7096125"/>
                <a:ext cx="428625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8926" y="72351"/>
                    </a:moveTo>
                    <a:lnTo>
                      <a:pt x="0" y="0"/>
                    </a:lnTo>
                    <a:lnTo>
                      <a:pt x="25570" y="0"/>
                    </a:lnTo>
                    <a:lnTo>
                      <a:pt x="59496" y="52628"/>
                    </a:lnTo>
                    <a:lnTo>
                      <a:pt x="94932" y="0"/>
                    </a:lnTo>
                    <a:lnTo>
                      <a:pt x="119899" y="0"/>
                    </a:lnTo>
                    <a:lnTo>
                      <a:pt x="70771" y="71570"/>
                    </a:lnTo>
                    <a:lnTo>
                      <a:pt x="70771" y="119902"/>
                    </a:lnTo>
                    <a:lnTo>
                      <a:pt x="48926" y="119902"/>
                    </a:lnTo>
                    <a:lnTo>
                      <a:pt x="48926" y="72351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795149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F65A8B-CA3A-4B92-A011-E31B5C004D92}"/>
              </a:ext>
            </a:extLst>
          </p:cNvPr>
          <p:cNvSpPr txBox="1"/>
          <p:nvPr/>
        </p:nvSpPr>
        <p:spPr>
          <a:xfrm>
            <a:off x="7446337" y="2082414"/>
            <a:ext cx="4568455" cy="3631801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309026" indent="-309026" defTabSz="1219170">
              <a:lnSpc>
                <a:spcPct val="95000"/>
              </a:lnSpc>
              <a:spcBef>
                <a:spcPts val="2400"/>
              </a:spcBef>
              <a:buClr>
                <a:srgbClr val="0088A8"/>
              </a:buClr>
              <a:buFont typeface="Century Gothic" panose="020B0502020202020204" pitchFamily="34" charset="0"/>
              <a:buChar char="/"/>
            </a:pPr>
            <a:r>
              <a:rPr lang="en-US" sz="3200" spc="-27" dirty="0">
                <a:solidFill>
                  <a:schemeClr val="bg1">
                    <a:lumMod val="50000"/>
                  </a:schemeClr>
                </a:solidFill>
              </a:rPr>
              <a:t>Analytical rigor</a:t>
            </a:r>
          </a:p>
          <a:p>
            <a:pPr marL="309026" lvl="0" indent="-309026" defTabSz="1219170">
              <a:lnSpc>
                <a:spcPct val="95000"/>
              </a:lnSpc>
              <a:spcBef>
                <a:spcPts val="2400"/>
              </a:spcBef>
              <a:buClr>
                <a:srgbClr val="0088A8"/>
              </a:buClr>
              <a:buFont typeface="Century Gothic" panose="020B0502020202020204" pitchFamily="34" charset="0"/>
              <a:buChar char="/"/>
            </a:pPr>
            <a:r>
              <a:rPr lang="en-US" sz="3200" spc="-27" dirty="0">
                <a:solidFill>
                  <a:schemeClr val="bg1">
                    <a:lumMod val="50000"/>
                  </a:schemeClr>
                </a:solidFill>
              </a:rPr>
              <a:t>Skepticism </a:t>
            </a:r>
          </a:p>
          <a:p>
            <a:pPr marL="309026" lvl="0" indent="-309026" defTabSz="1219170">
              <a:lnSpc>
                <a:spcPct val="95000"/>
              </a:lnSpc>
              <a:spcBef>
                <a:spcPts val="2400"/>
              </a:spcBef>
              <a:buClr>
                <a:srgbClr val="0088A8"/>
              </a:buClr>
              <a:buFont typeface="Century Gothic" panose="020B0502020202020204" pitchFamily="34" charset="0"/>
              <a:buChar char="/"/>
            </a:pPr>
            <a:r>
              <a:rPr lang="en-US" sz="3200" spc="-27" dirty="0">
                <a:solidFill>
                  <a:schemeClr val="bg1">
                    <a:lumMod val="50000"/>
                  </a:schemeClr>
                </a:solidFill>
              </a:rPr>
              <a:t>Curiosity</a:t>
            </a:r>
          </a:p>
          <a:p>
            <a:pPr marL="309026" lvl="0" indent="-309026" defTabSz="1219170">
              <a:lnSpc>
                <a:spcPct val="95000"/>
              </a:lnSpc>
              <a:spcBef>
                <a:spcPts val="2400"/>
              </a:spcBef>
              <a:buClr>
                <a:srgbClr val="0088A8"/>
              </a:buClr>
              <a:buFont typeface="Century Gothic" panose="020B0502020202020204" pitchFamily="34" charset="0"/>
              <a:buChar char="/"/>
            </a:pPr>
            <a:r>
              <a:rPr lang="en-US" sz="3200" spc="-27" dirty="0">
                <a:solidFill>
                  <a:schemeClr val="bg1">
                    <a:lumMod val="50000"/>
                  </a:schemeClr>
                </a:solidFill>
              </a:rPr>
              <a:t>Creative thinking</a:t>
            </a:r>
          </a:p>
          <a:p>
            <a:pPr marL="309026" lvl="0" indent="-309026" defTabSz="1219170">
              <a:lnSpc>
                <a:spcPct val="95000"/>
              </a:lnSpc>
              <a:spcBef>
                <a:spcPts val="2400"/>
              </a:spcBef>
              <a:buClr>
                <a:srgbClr val="0088A8"/>
              </a:buClr>
              <a:buFont typeface="Century Gothic" panose="020B0502020202020204" pitchFamily="34" charset="0"/>
              <a:buChar char="/"/>
            </a:pPr>
            <a:r>
              <a:rPr lang="en-US" sz="3200" spc="-27" dirty="0">
                <a:solidFill>
                  <a:schemeClr val="bg1">
                    <a:lumMod val="50000"/>
                  </a:schemeClr>
                </a:solidFill>
              </a:rPr>
              <a:t>Intuition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3E14FE-F62C-42A2-8D37-544F9032413F}"/>
              </a:ext>
            </a:extLst>
          </p:cNvPr>
          <p:cNvSpPr txBox="1">
            <a:spLocks/>
          </p:cNvSpPr>
          <p:nvPr/>
        </p:nvSpPr>
        <p:spPr>
          <a:xfrm>
            <a:off x="7446337" y="420622"/>
            <a:ext cx="4745664" cy="9387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200" b="1" kern="1200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Data Scientist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Detective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DB4C37-E11A-451B-A9F7-7A3BCFA85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grpSp>
        <p:nvGrpSpPr>
          <p:cNvPr id="5" name="Shape 18">
            <a:extLst>
              <a:ext uri="{FF2B5EF4-FFF2-40B4-BE49-F238E27FC236}">
                <a16:creationId xmlns:a16="http://schemas.microsoft.com/office/drawing/2014/main" id="{25A4E3A6-E08F-4C99-9252-CF26462EBE8B}"/>
              </a:ext>
            </a:extLst>
          </p:cNvPr>
          <p:cNvGrpSpPr/>
          <p:nvPr/>
        </p:nvGrpSpPr>
        <p:grpSpPr>
          <a:xfrm>
            <a:off x="11230133" y="6007073"/>
            <a:ext cx="873856" cy="780294"/>
            <a:chOff x="3524826" y="1419471"/>
            <a:chExt cx="2119564" cy="1892624"/>
          </a:xfrm>
        </p:grpSpPr>
        <p:grpSp>
          <p:nvGrpSpPr>
            <p:cNvPr id="7" name="Shape 19">
              <a:extLst>
                <a:ext uri="{FF2B5EF4-FFF2-40B4-BE49-F238E27FC236}">
                  <a16:creationId xmlns:a16="http://schemas.microsoft.com/office/drawing/2014/main" id="{89F19337-E682-477A-8F22-C7E92F44719F}"/>
                </a:ext>
              </a:extLst>
            </p:cNvPr>
            <p:cNvGrpSpPr/>
            <p:nvPr/>
          </p:nvGrpSpPr>
          <p:grpSpPr>
            <a:xfrm>
              <a:off x="3742226" y="1967544"/>
              <a:ext cx="1618388" cy="359686"/>
              <a:chOff x="3742226" y="1967544"/>
              <a:chExt cx="1618388" cy="359686"/>
            </a:xfrm>
          </p:grpSpPr>
          <p:sp>
            <p:nvSpPr>
              <p:cNvPr id="43" name="Shape 20">
                <a:extLst>
                  <a:ext uri="{FF2B5EF4-FFF2-40B4-BE49-F238E27FC236}">
                    <a16:creationId xmlns:a16="http://schemas.microsoft.com/office/drawing/2014/main" id="{52DE50B0-EB6F-416F-8520-3528B8B335DF}"/>
                  </a:ext>
                </a:extLst>
              </p:cNvPr>
              <p:cNvSpPr/>
              <p:nvPr/>
            </p:nvSpPr>
            <p:spPr>
              <a:xfrm>
                <a:off x="5060944" y="1967544"/>
                <a:ext cx="64782" cy="6478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833" y="0"/>
                    </a:moveTo>
                    <a:lnTo>
                      <a:pt x="59833" y="0"/>
                    </a:lnTo>
                    <a:lnTo>
                      <a:pt x="47333" y="1333"/>
                    </a:lnTo>
                    <a:lnTo>
                      <a:pt x="36166" y="3833"/>
                    </a:lnTo>
                    <a:lnTo>
                      <a:pt x="26166" y="10166"/>
                    </a:lnTo>
                    <a:lnTo>
                      <a:pt x="17333" y="17666"/>
                    </a:lnTo>
                    <a:lnTo>
                      <a:pt x="9833" y="26166"/>
                    </a:lnTo>
                    <a:lnTo>
                      <a:pt x="4833" y="36333"/>
                    </a:lnTo>
                    <a:lnTo>
                      <a:pt x="1000" y="47500"/>
                    </a:lnTo>
                    <a:lnTo>
                      <a:pt x="0" y="60000"/>
                    </a:lnTo>
                    <a:lnTo>
                      <a:pt x="0" y="60000"/>
                    </a:lnTo>
                    <a:lnTo>
                      <a:pt x="1000" y="72500"/>
                    </a:lnTo>
                    <a:lnTo>
                      <a:pt x="4833" y="83666"/>
                    </a:lnTo>
                    <a:lnTo>
                      <a:pt x="9833" y="93666"/>
                    </a:lnTo>
                    <a:lnTo>
                      <a:pt x="17333" y="102500"/>
                    </a:lnTo>
                    <a:lnTo>
                      <a:pt x="26166" y="109833"/>
                    </a:lnTo>
                    <a:lnTo>
                      <a:pt x="36166" y="115000"/>
                    </a:lnTo>
                    <a:lnTo>
                      <a:pt x="47333" y="118666"/>
                    </a:lnTo>
                    <a:lnTo>
                      <a:pt x="59833" y="119833"/>
                    </a:lnTo>
                    <a:lnTo>
                      <a:pt x="59833" y="119833"/>
                    </a:lnTo>
                    <a:lnTo>
                      <a:pt x="72166" y="118666"/>
                    </a:lnTo>
                    <a:lnTo>
                      <a:pt x="83500" y="115000"/>
                    </a:lnTo>
                    <a:lnTo>
                      <a:pt x="93500" y="109833"/>
                    </a:lnTo>
                    <a:lnTo>
                      <a:pt x="102166" y="102500"/>
                    </a:lnTo>
                    <a:lnTo>
                      <a:pt x="109666" y="93666"/>
                    </a:lnTo>
                    <a:lnTo>
                      <a:pt x="116000" y="83666"/>
                    </a:lnTo>
                    <a:lnTo>
                      <a:pt x="118500" y="72500"/>
                    </a:lnTo>
                    <a:lnTo>
                      <a:pt x="119833" y="60000"/>
                    </a:lnTo>
                    <a:lnTo>
                      <a:pt x="119833" y="60000"/>
                    </a:lnTo>
                    <a:lnTo>
                      <a:pt x="118500" y="47500"/>
                    </a:lnTo>
                    <a:lnTo>
                      <a:pt x="116000" y="36333"/>
                    </a:lnTo>
                    <a:lnTo>
                      <a:pt x="109666" y="26166"/>
                    </a:lnTo>
                    <a:lnTo>
                      <a:pt x="102166" y="17666"/>
                    </a:lnTo>
                    <a:lnTo>
                      <a:pt x="93500" y="10166"/>
                    </a:lnTo>
                    <a:lnTo>
                      <a:pt x="83500" y="3833"/>
                    </a:lnTo>
                    <a:lnTo>
                      <a:pt x="72166" y="1333"/>
                    </a:lnTo>
                    <a:lnTo>
                      <a:pt x="59833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" name="Shape 21">
                <a:extLst>
                  <a:ext uri="{FF2B5EF4-FFF2-40B4-BE49-F238E27FC236}">
                    <a16:creationId xmlns:a16="http://schemas.microsoft.com/office/drawing/2014/main" id="{AA2E2CBD-5082-4576-9AF8-752ABDE994B9}"/>
                  </a:ext>
                </a:extLst>
              </p:cNvPr>
              <p:cNvSpPr/>
              <p:nvPr/>
            </p:nvSpPr>
            <p:spPr>
              <a:xfrm>
                <a:off x="3955257" y="2088367"/>
                <a:ext cx="187196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9585" y="51735"/>
                    </a:moveTo>
                    <a:lnTo>
                      <a:pt x="19893" y="51735"/>
                    </a:lnTo>
                    <a:lnTo>
                      <a:pt x="19893" y="0"/>
                    </a:lnTo>
                    <a:lnTo>
                      <a:pt x="0" y="0"/>
                    </a:lnTo>
                    <a:lnTo>
                      <a:pt x="0" y="119953"/>
                    </a:lnTo>
                    <a:lnTo>
                      <a:pt x="19893" y="119953"/>
                    </a:lnTo>
                    <a:lnTo>
                      <a:pt x="19893" y="67470"/>
                    </a:lnTo>
                    <a:lnTo>
                      <a:pt x="99585" y="67470"/>
                    </a:lnTo>
                    <a:lnTo>
                      <a:pt x="99585" y="119953"/>
                    </a:lnTo>
                    <a:lnTo>
                      <a:pt x="119942" y="119953"/>
                    </a:lnTo>
                    <a:lnTo>
                      <a:pt x="119942" y="0"/>
                    </a:lnTo>
                    <a:lnTo>
                      <a:pt x="99585" y="0"/>
                    </a:lnTo>
                    <a:lnTo>
                      <a:pt x="99585" y="5173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" name="Shape 22">
                <a:extLst>
                  <a:ext uri="{FF2B5EF4-FFF2-40B4-BE49-F238E27FC236}">
                    <a16:creationId xmlns:a16="http://schemas.microsoft.com/office/drawing/2014/main" id="{1EC147D1-84B9-4D15-9CA9-889D51022E76}"/>
                  </a:ext>
                </a:extLst>
              </p:cNvPr>
              <p:cNvSpPr/>
              <p:nvPr/>
            </p:nvSpPr>
            <p:spPr>
              <a:xfrm>
                <a:off x="4210414" y="2088367"/>
                <a:ext cx="31795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53"/>
                    </a:moveTo>
                    <a:lnTo>
                      <a:pt x="119659" y="119953"/>
                    </a:lnTo>
                    <a:lnTo>
                      <a:pt x="119659" y="0"/>
                    </a:lnTo>
                    <a:lnTo>
                      <a:pt x="0" y="0"/>
                    </a:lnTo>
                    <a:lnTo>
                      <a:pt x="0" y="11995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" name="Shape 23">
                <a:extLst>
                  <a:ext uri="{FF2B5EF4-FFF2-40B4-BE49-F238E27FC236}">
                    <a16:creationId xmlns:a16="http://schemas.microsoft.com/office/drawing/2014/main" id="{E676A9B9-0CE7-471F-BD8E-D9EE7B0F2F71}"/>
                  </a:ext>
                </a:extLst>
              </p:cNvPr>
              <p:cNvSpPr/>
              <p:nvPr/>
            </p:nvSpPr>
            <p:spPr>
              <a:xfrm>
                <a:off x="4310173" y="2088367"/>
                <a:ext cx="196337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1009" y="90536"/>
                    </a:moveTo>
                    <a:lnTo>
                      <a:pt x="17339" y="0"/>
                    </a:lnTo>
                    <a:lnTo>
                      <a:pt x="0" y="0"/>
                    </a:lnTo>
                    <a:lnTo>
                      <a:pt x="0" y="119953"/>
                    </a:lnTo>
                    <a:lnTo>
                      <a:pt x="18550" y="119953"/>
                    </a:lnTo>
                    <a:lnTo>
                      <a:pt x="18550" y="27268"/>
                    </a:lnTo>
                    <a:lnTo>
                      <a:pt x="104256" y="119252"/>
                    </a:lnTo>
                    <a:lnTo>
                      <a:pt x="105137" y="119953"/>
                    </a:lnTo>
                    <a:lnTo>
                      <a:pt x="119944" y="119953"/>
                    </a:lnTo>
                    <a:lnTo>
                      <a:pt x="119944" y="0"/>
                    </a:lnTo>
                    <a:lnTo>
                      <a:pt x="101009" y="0"/>
                    </a:lnTo>
                    <a:lnTo>
                      <a:pt x="101009" y="905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" name="Shape 24">
                <a:extLst>
                  <a:ext uri="{FF2B5EF4-FFF2-40B4-BE49-F238E27FC236}">
                    <a16:creationId xmlns:a16="http://schemas.microsoft.com/office/drawing/2014/main" id="{C16E4E5B-3584-4E98-8CF2-8CF9B9CFBFA2}"/>
                  </a:ext>
                </a:extLst>
              </p:cNvPr>
              <p:cNvSpPr/>
              <p:nvPr/>
            </p:nvSpPr>
            <p:spPr>
              <a:xfrm>
                <a:off x="4572882" y="2088367"/>
                <a:ext cx="201901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963" y="0"/>
                    </a:moveTo>
                    <a:lnTo>
                      <a:pt x="93041" y="0"/>
                    </a:lnTo>
                    <a:lnTo>
                      <a:pt x="18811" y="67470"/>
                    </a:lnTo>
                    <a:lnTo>
                      <a:pt x="18811" y="0"/>
                    </a:lnTo>
                    <a:lnTo>
                      <a:pt x="0" y="0"/>
                    </a:lnTo>
                    <a:lnTo>
                      <a:pt x="0" y="119953"/>
                    </a:lnTo>
                    <a:lnTo>
                      <a:pt x="18811" y="119953"/>
                    </a:lnTo>
                    <a:lnTo>
                      <a:pt x="18811" y="87782"/>
                    </a:lnTo>
                    <a:lnTo>
                      <a:pt x="45288" y="64342"/>
                    </a:lnTo>
                    <a:lnTo>
                      <a:pt x="96257" y="119953"/>
                    </a:lnTo>
                    <a:lnTo>
                      <a:pt x="119946" y="119953"/>
                    </a:lnTo>
                    <a:lnTo>
                      <a:pt x="58526" y="52809"/>
                    </a:lnTo>
                    <a:lnTo>
                      <a:pt x="117963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8" name="Shape 25">
                <a:extLst>
                  <a:ext uri="{FF2B5EF4-FFF2-40B4-BE49-F238E27FC236}">
                    <a16:creationId xmlns:a16="http://schemas.microsoft.com/office/drawing/2014/main" id="{1085F92A-4A68-4AB3-9F96-5B1951D72672}"/>
                  </a:ext>
                </a:extLst>
              </p:cNvPr>
              <p:cNvSpPr/>
              <p:nvPr/>
            </p:nvSpPr>
            <p:spPr>
              <a:xfrm>
                <a:off x="4810951" y="2084791"/>
                <a:ext cx="201105" cy="238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8235" y="56923"/>
                    </a:moveTo>
                    <a:lnTo>
                      <a:pt x="98235" y="56923"/>
                    </a:lnTo>
                    <a:lnTo>
                      <a:pt x="101459" y="54570"/>
                    </a:lnTo>
                    <a:lnTo>
                      <a:pt x="104630" y="52217"/>
                    </a:lnTo>
                    <a:lnTo>
                      <a:pt x="107048" y="49185"/>
                    </a:lnTo>
                    <a:lnTo>
                      <a:pt x="109090" y="46470"/>
                    </a:lnTo>
                    <a:lnTo>
                      <a:pt x="110703" y="43076"/>
                    </a:lnTo>
                    <a:lnTo>
                      <a:pt x="111885" y="39638"/>
                    </a:lnTo>
                    <a:lnTo>
                      <a:pt x="112315" y="36289"/>
                    </a:lnTo>
                    <a:lnTo>
                      <a:pt x="112745" y="32533"/>
                    </a:lnTo>
                    <a:lnTo>
                      <a:pt x="112745" y="32217"/>
                    </a:lnTo>
                    <a:lnTo>
                      <a:pt x="112745" y="32217"/>
                    </a:lnTo>
                    <a:lnTo>
                      <a:pt x="112315" y="28823"/>
                    </a:lnTo>
                    <a:lnTo>
                      <a:pt x="111885" y="26108"/>
                    </a:lnTo>
                    <a:lnTo>
                      <a:pt x="111079" y="23076"/>
                    </a:lnTo>
                    <a:lnTo>
                      <a:pt x="110326" y="20361"/>
                    </a:lnTo>
                    <a:lnTo>
                      <a:pt x="108660" y="18009"/>
                    </a:lnTo>
                    <a:lnTo>
                      <a:pt x="107048" y="15610"/>
                    </a:lnTo>
                    <a:lnTo>
                      <a:pt x="104630" y="13212"/>
                    </a:lnTo>
                    <a:lnTo>
                      <a:pt x="102212" y="10859"/>
                    </a:lnTo>
                    <a:lnTo>
                      <a:pt x="102212" y="10859"/>
                    </a:lnTo>
                    <a:lnTo>
                      <a:pt x="99041" y="8506"/>
                    </a:lnTo>
                    <a:lnTo>
                      <a:pt x="94957" y="6108"/>
                    </a:lnTo>
                    <a:lnTo>
                      <a:pt x="90980" y="4434"/>
                    </a:lnTo>
                    <a:lnTo>
                      <a:pt x="86144" y="2760"/>
                    </a:lnTo>
                    <a:lnTo>
                      <a:pt x="81361" y="1402"/>
                    </a:lnTo>
                    <a:lnTo>
                      <a:pt x="76094" y="723"/>
                    </a:lnTo>
                    <a:lnTo>
                      <a:pt x="70452" y="0"/>
                    </a:lnTo>
                    <a:lnTo>
                      <a:pt x="64433" y="0"/>
                    </a:lnTo>
                    <a:lnTo>
                      <a:pt x="2042" y="0"/>
                    </a:lnTo>
                    <a:lnTo>
                      <a:pt x="0" y="0"/>
                    </a:lnTo>
                    <a:lnTo>
                      <a:pt x="0" y="1402"/>
                    </a:lnTo>
                    <a:lnTo>
                      <a:pt x="0" y="118280"/>
                    </a:lnTo>
                    <a:lnTo>
                      <a:pt x="0" y="119954"/>
                    </a:lnTo>
                    <a:lnTo>
                      <a:pt x="2042" y="119954"/>
                    </a:lnTo>
                    <a:lnTo>
                      <a:pt x="66421" y="119954"/>
                    </a:lnTo>
                    <a:lnTo>
                      <a:pt x="66421" y="119954"/>
                    </a:lnTo>
                    <a:lnTo>
                      <a:pt x="72440" y="119954"/>
                    </a:lnTo>
                    <a:lnTo>
                      <a:pt x="78513" y="119321"/>
                    </a:lnTo>
                    <a:lnTo>
                      <a:pt x="83725" y="118642"/>
                    </a:lnTo>
                    <a:lnTo>
                      <a:pt x="88938" y="117601"/>
                    </a:lnTo>
                    <a:lnTo>
                      <a:pt x="93775" y="116244"/>
                    </a:lnTo>
                    <a:lnTo>
                      <a:pt x="98235" y="114886"/>
                    </a:lnTo>
                    <a:lnTo>
                      <a:pt x="102212" y="112850"/>
                    </a:lnTo>
                    <a:lnTo>
                      <a:pt x="105866" y="110814"/>
                    </a:lnTo>
                    <a:lnTo>
                      <a:pt x="109090" y="108461"/>
                    </a:lnTo>
                    <a:lnTo>
                      <a:pt x="111885" y="105746"/>
                    </a:lnTo>
                    <a:lnTo>
                      <a:pt x="114303" y="103031"/>
                    </a:lnTo>
                    <a:lnTo>
                      <a:pt x="116345" y="100000"/>
                    </a:lnTo>
                    <a:lnTo>
                      <a:pt x="117904" y="96606"/>
                    </a:lnTo>
                    <a:lnTo>
                      <a:pt x="119140" y="93212"/>
                    </a:lnTo>
                    <a:lnTo>
                      <a:pt x="119946" y="89457"/>
                    </a:lnTo>
                    <a:lnTo>
                      <a:pt x="119946" y="85429"/>
                    </a:lnTo>
                    <a:lnTo>
                      <a:pt x="119946" y="85067"/>
                    </a:lnTo>
                    <a:lnTo>
                      <a:pt x="119946" y="85067"/>
                    </a:lnTo>
                    <a:lnTo>
                      <a:pt x="119946" y="80316"/>
                    </a:lnTo>
                    <a:lnTo>
                      <a:pt x="118763" y="76244"/>
                    </a:lnTo>
                    <a:lnTo>
                      <a:pt x="117151" y="72171"/>
                    </a:lnTo>
                    <a:lnTo>
                      <a:pt x="114733" y="68461"/>
                    </a:lnTo>
                    <a:lnTo>
                      <a:pt x="111509" y="65067"/>
                    </a:lnTo>
                    <a:lnTo>
                      <a:pt x="107908" y="62036"/>
                    </a:lnTo>
                    <a:lnTo>
                      <a:pt x="103448" y="59321"/>
                    </a:lnTo>
                    <a:lnTo>
                      <a:pt x="98235" y="56923"/>
                    </a:lnTo>
                    <a:close/>
                    <a:moveTo>
                      <a:pt x="31437" y="24389"/>
                    </a:moveTo>
                    <a:lnTo>
                      <a:pt x="61155" y="24389"/>
                    </a:lnTo>
                    <a:lnTo>
                      <a:pt x="61155" y="24389"/>
                    </a:lnTo>
                    <a:lnTo>
                      <a:pt x="64433" y="24389"/>
                    </a:lnTo>
                    <a:lnTo>
                      <a:pt x="67657" y="24751"/>
                    </a:lnTo>
                    <a:lnTo>
                      <a:pt x="70828" y="25429"/>
                    </a:lnTo>
                    <a:lnTo>
                      <a:pt x="74106" y="26108"/>
                    </a:lnTo>
                    <a:lnTo>
                      <a:pt x="76524" y="27828"/>
                    </a:lnTo>
                    <a:lnTo>
                      <a:pt x="77707" y="28461"/>
                    </a:lnTo>
                    <a:lnTo>
                      <a:pt x="78943" y="29502"/>
                    </a:lnTo>
                    <a:lnTo>
                      <a:pt x="79695" y="30859"/>
                    </a:lnTo>
                    <a:lnTo>
                      <a:pt x="80501" y="32217"/>
                    </a:lnTo>
                    <a:lnTo>
                      <a:pt x="80931" y="33574"/>
                    </a:lnTo>
                    <a:lnTo>
                      <a:pt x="80931" y="35294"/>
                    </a:lnTo>
                    <a:lnTo>
                      <a:pt x="80931" y="35610"/>
                    </a:lnTo>
                    <a:lnTo>
                      <a:pt x="80931" y="35610"/>
                    </a:lnTo>
                    <a:lnTo>
                      <a:pt x="80931" y="37285"/>
                    </a:lnTo>
                    <a:lnTo>
                      <a:pt x="80501" y="39004"/>
                    </a:lnTo>
                    <a:lnTo>
                      <a:pt x="79695" y="40361"/>
                    </a:lnTo>
                    <a:lnTo>
                      <a:pt x="78943" y="41674"/>
                    </a:lnTo>
                    <a:lnTo>
                      <a:pt x="78083" y="42714"/>
                    </a:lnTo>
                    <a:lnTo>
                      <a:pt x="76847" y="43710"/>
                    </a:lnTo>
                    <a:lnTo>
                      <a:pt x="74106" y="45429"/>
                    </a:lnTo>
                    <a:lnTo>
                      <a:pt x="70452" y="46470"/>
                    </a:lnTo>
                    <a:lnTo>
                      <a:pt x="67227" y="47149"/>
                    </a:lnTo>
                    <a:lnTo>
                      <a:pt x="63251" y="47466"/>
                    </a:lnTo>
                    <a:lnTo>
                      <a:pt x="59596" y="47782"/>
                    </a:lnTo>
                    <a:lnTo>
                      <a:pt x="31437" y="47782"/>
                    </a:lnTo>
                    <a:lnTo>
                      <a:pt x="31437" y="24389"/>
                    </a:lnTo>
                    <a:close/>
                    <a:moveTo>
                      <a:pt x="88562" y="83393"/>
                    </a:moveTo>
                    <a:lnTo>
                      <a:pt x="88562" y="83393"/>
                    </a:lnTo>
                    <a:lnTo>
                      <a:pt x="88132" y="85067"/>
                    </a:lnTo>
                    <a:lnTo>
                      <a:pt x="87756" y="86787"/>
                    </a:lnTo>
                    <a:lnTo>
                      <a:pt x="87380" y="88144"/>
                    </a:lnTo>
                    <a:lnTo>
                      <a:pt x="86520" y="89457"/>
                    </a:lnTo>
                    <a:lnTo>
                      <a:pt x="85338" y="90497"/>
                    </a:lnTo>
                    <a:lnTo>
                      <a:pt x="84102" y="91493"/>
                    </a:lnTo>
                    <a:lnTo>
                      <a:pt x="81361" y="93212"/>
                    </a:lnTo>
                    <a:lnTo>
                      <a:pt x="77707" y="94253"/>
                    </a:lnTo>
                    <a:lnTo>
                      <a:pt x="74106" y="94932"/>
                    </a:lnTo>
                    <a:lnTo>
                      <a:pt x="70452" y="95565"/>
                    </a:lnTo>
                    <a:lnTo>
                      <a:pt x="66421" y="95565"/>
                    </a:lnTo>
                    <a:lnTo>
                      <a:pt x="31437" y="95565"/>
                    </a:lnTo>
                    <a:lnTo>
                      <a:pt x="31437" y="71176"/>
                    </a:lnTo>
                    <a:lnTo>
                      <a:pt x="64809" y="71176"/>
                    </a:lnTo>
                    <a:lnTo>
                      <a:pt x="64809" y="71176"/>
                    </a:lnTo>
                    <a:lnTo>
                      <a:pt x="70452" y="71538"/>
                    </a:lnTo>
                    <a:lnTo>
                      <a:pt x="75288" y="71855"/>
                    </a:lnTo>
                    <a:lnTo>
                      <a:pt x="79265" y="72895"/>
                    </a:lnTo>
                    <a:lnTo>
                      <a:pt x="82543" y="74208"/>
                    </a:lnTo>
                    <a:lnTo>
                      <a:pt x="84961" y="75927"/>
                    </a:lnTo>
                    <a:lnTo>
                      <a:pt x="86950" y="77963"/>
                    </a:lnTo>
                    <a:lnTo>
                      <a:pt x="88132" y="80316"/>
                    </a:lnTo>
                    <a:lnTo>
                      <a:pt x="88562" y="83031"/>
                    </a:lnTo>
                    <a:lnTo>
                      <a:pt x="88562" y="833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9" name="Shape 26">
                <a:extLst>
                  <a:ext uri="{FF2B5EF4-FFF2-40B4-BE49-F238E27FC236}">
                    <a16:creationId xmlns:a16="http://schemas.microsoft.com/office/drawing/2014/main" id="{F9A3CDED-B98B-48F5-83AE-B425300BBA0F}"/>
                  </a:ext>
                </a:extLst>
              </p:cNvPr>
              <p:cNvSpPr/>
              <p:nvPr/>
            </p:nvSpPr>
            <p:spPr>
              <a:xfrm>
                <a:off x="5062930" y="2084791"/>
                <a:ext cx="52065" cy="23846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94" y="0"/>
                    </a:moveTo>
                    <a:lnTo>
                      <a:pt x="0" y="0"/>
                    </a:lnTo>
                    <a:lnTo>
                      <a:pt x="0" y="1724"/>
                    </a:lnTo>
                    <a:lnTo>
                      <a:pt x="0" y="118593"/>
                    </a:lnTo>
                    <a:lnTo>
                      <a:pt x="0" y="119954"/>
                    </a:lnTo>
                    <a:lnTo>
                      <a:pt x="7694" y="119954"/>
                    </a:lnTo>
                    <a:lnTo>
                      <a:pt x="113552" y="119954"/>
                    </a:lnTo>
                    <a:lnTo>
                      <a:pt x="119792" y="119954"/>
                    </a:lnTo>
                    <a:lnTo>
                      <a:pt x="119792" y="118593"/>
                    </a:lnTo>
                    <a:lnTo>
                      <a:pt x="119792" y="1724"/>
                    </a:lnTo>
                    <a:lnTo>
                      <a:pt x="119792" y="0"/>
                    </a:lnTo>
                    <a:lnTo>
                      <a:pt x="113552" y="0"/>
                    </a:lnTo>
                    <a:lnTo>
                      <a:pt x="7694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0" name="Shape 27">
                <a:extLst>
                  <a:ext uri="{FF2B5EF4-FFF2-40B4-BE49-F238E27FC236}">
                    <a16:creationId xmlns:a16="http://schemas.microsoft.com/office/drawing/2014/main" id="{CE4E02CE-3859-4123-A90D-13C62B1D2B35}"/>
                  </a:ext>
                </a:extLst>
              </p:cNvPr>
              <p:cNvSpPr/>
              <p:nvPr/>
            </p:nvSpPr>
            <p:spPr>
              <a:xfrm>
                <a:off x="3742226" y="2088367"/>
                <a:ext cx="175670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203" y="0"/>
                    </a:moveTo>
                    <a:lnTo>
                      <a:pt x="3203" y="0"/>
                    </a:lnTo>
                    <a:lnTo>
                      <a:pt x="0" y="15408"/>
                    </a:lnTo>
                    <a:lnTo>
                      <a:pt x="46570" y="15408"/>
                    </a:lnTo>
                    <a:lnTo>
                      <a:pt x="46570" y="119953"/>
                    </a:lnTo>
                    <a:lnTo>
                      <a:pt x="68254" y="119953"/>
                    </a:lnTo>
                    <a:lnTo>
                      <a:pt x="68254" y="15408"/>
                    </a:lnTo>
                    <a:lnTo>
                      <a:pt x="119938" y="15408"/>
                    </a:lnTo>
                    <a:lnTo>
                      <a:pt x="119938" y="0"/>
                    </a:lnTo>
                    <a:lnTo>
                      <a:pt x="3203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1" name="Shape 28">
                <a:extLst>
                  <a:ext uri="{FF2B5EF4-FFF2-40B4-BE49-F238E27FC236}">
                    <a16:creationId xmlns:a16="http://schemas.microsoft.com/office/drawing/2014/main" id="{EA5D01D9-6FE3-4DD4-96A3-92724FCEB474}"/>
                  </a:ext>
                </a:extLst>
              </p:cNvPr>
              <p:cNvSpPr/>
              <p:nvPr/>
            </p:nvSpPr>
            <p:spPr>
              <a:xfrm>
                <a:off x="5156726" y="2081610"/>
                <a:ext cx="203888" cy="24562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46" y="73487"/>
                    </a:moveTo>
                    <a:lnTo>
                      <a:pt x="119946" y="73487"/>
                    </a:lnTo>
                    <a:lnTo>
                      <a:pt x="119575" y="61958"/>
                    </a:lnTo>
                    <a:lnTo>
                      <a:pt x="119151" y="50429"/>
                    </a:lnTo>
                    <a:lnTo>
                      <a:pt x="69518" y="50429"/>
                    </a:lnTo>
                    <a:lnTo>
                      <a:pt x="67927" y="50429"/>
                    </a:lnTo>
                    <a:lnTo>
                      <a:pt x="67927" y="52057"/>
                    </a:lnTo>
                    <a:lnTo>
                      <a:pt x="67927" y="71815"/>
                    </a:lnTo>
                    <a:lnTo>
                      <a:pt x="67927" y="73179"/>
                    </a:lnTo>
                    <a:lnTo>
                      <a:pt x="69518" y="73179"/>
                    </a:lnTo>
                    <a:lnTo>
                      <a:pt x="101705" y="73179"/>
                    </a:lnTo>
                    <a:lnTo>
                      <a:pt x="101705" y="89328"/>
                    </a:lnTo>
                    <a:lnTo>
                      <a:pt x="101705" y="89328"/>
                    </a:lnTo>
                    <a:lnTo>
                      <a:pt x="98524" y="90957"/>
                    </a:lnTo>
                    <a:lnTo>
                      <a:pt x="95342" y="92277"/>
                    </a:lnTo>
                    <a:lnTo>
                      <a:pt x="92160" y="93597"/>
                    </a:lnTo>
                    <a:lnTo>
                      <a:pt x="88608" y="94565"/>
                    </a:lnTo>
                    <a:lnTo>
                      <a:pt x="84631" y="95269"/>
                    </a:lnTo>
                    <a:lnTo>
                      <a:pt x="81025" y="95929"/>
                    </a:lnTo>
                    <a:lnTo>
                      <a:pt x="77048" y="96237"/>
                    </a:lnTo>
                    <a:lnTo>
                      <a:pt x="73124" y="96237"/>
                    </a:lnTo>
                    <a:lnTo>
                      <a:pt x="73124" y="96237"/>
                    </a:lnTo>
                    <a:lnTo>
                      <a:pt x="68722" y="96237"/>
                    </a:lnTo>
                    <a:lnTo>
                      <a:pt x="64374" y="95577"/>
                    </a:lnTo>
                    <a:lnTo>
                      <a:pt x="60397" y="94565"/>
                    </a:lnTo>
                    <a:lnTo>
                      <a:pt x="56420" y="93597"/>
                    </a:lnTo>
                    <a:lnTo>
                      <a:pt x="52867" y="92277"/>
                    </a:lnTo>
                    <a:lnTo>
                      <a:pt x="49262" y="90297"/>
                    </a:lnTo>
                    <a:lnTo>
                      <a:pt x="46133" y="88316"/>
                    </a:lnTo>
                    <a:lnTo>
                      <a:pt x="43323" y="86028"/>
                    </a:lnTo>
                    <a:lnTo>
                      <a:pt x="40936" y="83696"/>
                    </a:lnTo>
                    <a:lnTo>
                      <a:pt x="38550" y="80748"/>
                    </a:lnTo>
                    <a:lnTo>
                      <a:pt x="36588" y="77755"/>
                    </a:lnTo>
                    <a:lnTo>
                      <a:pt x="34997" y="74499"/>
                    </a:lnTo>
                    <a:lnTo>
                      <a:pt x="33406" y="71199"/>
                    </a:lnTo>
                    <a:lnTo>
                      <a:pt x="32611" y="67546"/>
                    </a:lnTo>
                    <a:lnTo>
                      <a:pt x="31816" y="63938"/>
                    </a:lnTo>
                    <a:lnTo>
                      <a:pt x="31816" y="59977"/>
                    </a:lnTo>
                    <a:lnTo>
                      <a:pt x="31816" y="59669"/>
                    </a:lnTo>
                    <a:lnTo>
                      <a:pt x="31816" y="59669"/>
                    </a:lnTo>
                    <a:lnTo>
                      <a:pt x="31816" y="56017"/>
                    </a:lnTo>
                    <a:lnTo>
                      <a:pt x="32611" y="52409"/>
                    </a:lnTo>
                    <a:lnTo>
                      <a:pt x="33406" y="49108"/>
                    </a:lnTo>
                    <a:lnTo>
                      <a:pt x="34997" y="45808"/>
                    </a:lnTo>
                    <a:lnTo>
                      <a:pt x="36588" y="42508"/>
                    </a:lnTo>
                    <a:lnTo>
                      <a:pt x="38550" y="39559"/>
                    </a:lnTo>
                    <a:lnTo>
                      <a:pt x="40936" y="36919"/>
                    </a:lnTo>
                    <a:lnTo>
                      <a:pt x="43323" y="34279"/>
                    </a:lnTo>
                    <a:lnTo>
                      <a:pt x="46133" y="31991"/>
                    </a:lnTo>
                    <a:lnTo>
                      <a:pt x="49262" y="30011"/>
                    </a:lnTo>
                    <a:lnTo>
                      <a:pt x="52443" y="28030"/>
                    </a:lnTo>
                    <a:lnTo>
                      <a:pt x="55996" y="26710"/>
                    </a:lnTo>
                    <a:lnTo>
                      <a:pt x="59602" y="25346"/>
                    </a:lnTo>
                    <a:lnTo>
                      <a:pt x="63155" y="24378"/>
                    </a:lnTo>
                    <a:lnTo>
                      <a:pt x="67132" y="24070"/>
                    </a:lnTo>
                    <a:lnTo>
                      <a:pt x="71109" y="23718"/>
                    </a:lnTo>
                    <a:lnTo>
                      <a:pt x="71109" y="23718"/>
                    </a:lnTo>
                    <a:lnTo>
                      <a:pt x="76676" y="24070"/>
                    </a:lnTo>
                    <a:lnTo>
                      <a:pt x="81820" y="24378"/>
                    </a:lnTo>
                    <a:lnTo>
                      <a:pt x="86593" y="25346"/>
                    </a:lnTo>
                    <a:lnTo>
                      <a:pt x="90994" y="26710"/>
                    </a:lnTo>
                    <a:lnTo>
                      <a:pt x="94918" y="28338"/>
                    </a:lnTo>
                    <a:lnTo>
                      <a:pt x="98895" y="30319"/>
                    </a:lnTo>
                    <a:lnTo>
                      <a:pt x="102501" y="32299"/>
                    </a:lnTo>
                    <a:lnTo>
                      <a:pt x="106053" y="34939"/>
                    </a:lnTo>
                    <a:lnTo>
                      <a:pt x="107220" y="35951"/>
                    </a:lnTo>
                    <a:lnTo>
                      <a:pt x="108864" y="36919"/>
                    </a:lnTo>
                    <a:lnTo>
                      <a:pt x="110030" y="35599"/>
                    </a:lnTo>
                    <a:lnTo>
                      <a:pt x="116765" y="28690"/>
                    </a:lnTo>
                    <a:lnTo>
                      <a:pt x="116765" y="28690"/>
                    </a:lnTo>
                    <a:lnTo>
                      <a:pt x="115174" y="18437"/>
                    </a:lnTo>
                    <a:lnTo>
                      <a:pt x="113636" y="8272"/>
                    </a:lnTo>
                    <a:lnTo>
                      <a:pt x="113636" y="8272"/>
                    </a:lnTo>
                    <a:lnTo>
                      <a:pt x="108864" y="6292"/>
                    </a:lnTo>
                    <a:lnTo>
                      <a:pt x="104091" y="4620"/>
                    </a:lnTo>
                    <a:lnTo>
                      <a:pt x="99319" y="2992"/>
                    </a:lnTo>
                    <a:lnTo>
                      <a:pt x="94547" y="1980"/>
                    </a:lnTo>
                    <a:lnTo>
                      <a:pt x="89350" y="1012"/>
                    </a:lnTo>
                    <a:lnTo>
                      <a:pt x="83835" y="352"/>
                    </a:lnTo>
                    <a:lnTo>
                      <a:pt x="78267" y="0"/>
                    </a:lnTo>
                    <a:lnTo>
                      <a:pt x="72328" y="0"/>
                    </a:lnTo>
                    <a:lnTo>
                      <a:pt x="72328" y="0"/>
                    </a:lnTo>
                    <a:lnTo>
                      <a:pt x="64745" y="352"/>
                    </a:lnTo>
                    <a:lnTo>
                      <a:pt x="57640" y="1012"/>
                    </a:lnTo>
                    <a:lnTo>
                      <a:pt x="50481" y="2640"/>
                    </a:lnTo>
                    <a:lnTo>
                      <a:pt x="43747" y="4620"/>
                    </a:lnTo>
                    <a:lnTo>
                      <a:pt x="37384" y="6908"/>
                    </a:lnTo>
                    <a:lnTo>
                      <a:pt x="31391" y="9900"/>
                    </a:lnTo>
                    <a:lnTo>
                      <a:pt x="25877" y="13509"/>
                    </a:lnTo>
                    <a:lnTo>
                      <a:pt x="21104" y="17469"/>
                    </a:lnTo>
                    <a:lnTo>
                      <a:pt x="16332" y="21430"/>
                    </a:lnTo>
                    <a:lnTo>
                      <a:pt x="12355" y="26050"/>
                    </a:lnTo>
                    <a:lnTo>
                      <a:pt x="8802" y="30979"/>
                    </a:lnTo>
                    <a:lnTo>
                      <a:pt x="5620" y="36259"/>
                    </a:lnTo>
                    <a:lnTo>
                      <a:pt x="3234" y="41848"/>
                    </a:lnTo>
                    <a:lnTo>
                      <a:pt x="1643" y="47788"/>
                    </a:lnTo>
                    <a:lnTo>
                      <a:pt x="424" y="53729"/>
                    </a:lnTo>
                    <a:lnTo>
                      <a:pt x="0" y="59977"/>
                    </a:lnTo>
                    <a:lnTo>
                      <a:pt x="0" y="60330"/>
                    </a:lnTo>
                    <a:lnTo>
                      <a:pt x="0" y="60330"/>
                    </a:lnTo>
                    <a:lnTo>
                      <a:pt x="424" y="66578"/>
                    </a:lnTo>
                    <a:lnTo>
                      <a:pt x="1219" y="72827"/>
                    </a:lnTo>
                    <a:lnTo>
                      <a:pt x="3234" y="78767"/>
                    </a:lnTo>
                    <a:lnTo>
                      <a:pt x="5196" y="84356"/>
                    </a:lnTo>
                    <a:lnTo>
                      <a:pt x="8378" y="89636"/>
                    </a:lnTo>
                    <a:lnTo>
                      <a:pt x="11559" y="94565"/>
                    </a:lnTo>
                    <a:lnTo>
                      <a:pt x="15908" y="99185"/>
                    </a:lnTo>
                    <a:lnTo>
                      <a:pt x="20256" y="103146"/>
                    </a:lnTo>
                    <a:lnTo>
                      <a:pt x="25452" y="107106"/>
                    </a:lnTo>
                    <a:lnTo>
                      <a:pt x="31020" y="110407"/>
                    </a:lnTo>
                    <a:lnTo>
                      <a:pt x="36959" y="113047"/>
                    </a:lnTo>
                    <a:lnTo>
                      <a:pt x="43323" y="115687"/>
                    </a:lnTo>
                    <a:lnTo>
                      <a:pt x="50057" y="117315"/>
                    </a:lnTo>
                    <a:lnTo>
                      <a:pt x="57216" y="118635"/>
                    </a:lnTo>
                    <a:lnTo>
                      <a:pt x="64745" y="119647"/>
                    </a:lnTo>
                    <a:lnTo>
                      <a:pt x="72328" y="119955"/>
                    </a:lnTo>
                    <a:lnTo>
                      <a:pt x="72328" y="119955"/>
                    </a:lnTo>
                    <a:lnTo>
                      <a:pt x="79434" y="119647"/>
                    </a:lnTo>
                    <a:lnTo>
                      <a:pt x="85797" y="118987"/>
                    </a:lnTo>
                    <a:lnTo>
                      <a:pt x="92160" y="117975"/>
                    </a:lnTo>
                    <a:lnTo>
                      <a:pt x="98152" y="116655"/>
                    </a:lnTo>
                    <a:lnTo>
                      <a:pt x="103667" y="115335"/>
                    </a:lnTo>
                    <a:lnTo>
                      <a:pt x="108864" y="113355"/>
                    </a:lnTo>
                    <a:lnTo>
                      <a:pt x="113636" y="111375"/>
                    </a:lnTo>
                    <a:lnTo>
                      <a:pt x="117984" y="109394"/>
                    </a:lnTo>
                    <a:lnTo>
                      <a:pt x="117984" y="109394"/>
                    </a:lnTo>
                    <a:lnTo>
                      <a:pt x="119575" y="91617"/>
                    </a:lnTo>
                    <a:lnTo>
                      <a:pt x="119575" y="82376"/>
                    </a:lnTo>
                    <a:lnTo>
                      <a:pt x="119946" y="7348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" name="Shape 29">
              <a:extLst>
                <a:ext uri="{FF2B5EF4-FFF2-40B4-BE49-F238E27FC236}">
                  <a16:creationId xmlns:a16="http://schemas.microsoft.com/office/drawing/2014/main" id="{0C7E5DD7-9BAA-4F66-8C23-A9C05D0EB3C2}"/>
                </a:ext>
              </a:extLst>
            </p:cNvPr>
            <p:cNvGrpSpPr/>
            <p:nvPr/>
          </p:nvGrpSpPr>
          <p:grpSpPr>
            <a:xfrm>
              <a:off x="3734676" y="1419471"/>
              <a:ext cx="1909714" cy="1625940"/>
              <a:chOff x="1638300" y="-12700"/>
              <a:chExt cx="7627938" cy="6494462"/>
            </a:xfrm>
          </p:grpSpPr>
          <p:sp>
            <p:nvSpPr>
              <p:cNvPr id="38" name="Shape 30">
                <a:extLst>
                  <a:ext uri="{FF2B5EF4-FFF2-40B4-BE49-F238E27FC236}">
                    <a16:creationId xmlns:a16="http://schemas.microsoft.com/office/drawing/2014/main" id="{E2FC0293-7ACC-4FDB-BEB0-8D29C40E7E27}"/>
                  </a:ext>
                </a:extLst>
              </p:cNvPr>
              <p:cNvSpPr/>
              <p:nvPr/>
            </p:nvSpPr>
            <p:spPr>
              <a:xfrm>
                <a:off x="6134100" y="2825750"/>
                <a:ext cx="358775" cy="2111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79" y="58361"/>
                    </a:moveTo>
                    <a:lnTo>
                      <a:pt x="119879" y="56928"/>
                    </a:lnTo>
                    <a:lnTo>
                      <a:pt x="119879" y="56928"/>
                    </a:lnTo>
                    <a:lnTo>
                      <a:pt x="119037" y="44436"/>
                    </a:lnTo>
                    <a:lnTo>
                      <a:pt x="116389" y="32354"/>
                    </a:lnTo>
                    <a:lnTo>
                      <a:pt x="112657" y="23139"/>
                    </a:lnTo>
                    <a:lnTo>
                      <a:pt x="107241" y="15358"/>
                    </a:lnTo>
                    <a:lnTo>
                      <a:pt x="100140" y="9215"/>
                    </a:lnTo>
                    <a:lnTo>
                      <a:pt x="91955" y="4709"/>
                    </a:lnTo>
                    <a:lnTo>
                      <a:pt x="81965" y="1638"/>
                    </a:lnTo>
                    <a:lnTo>
                      <a:pt x="71133" y="0"/>
                    </a:lnTo>
                    <a:lnTo>
                      <a:pt x="0" y="0"/>
                    </a:lnTo>
                    <a:lnTo>
                      <a:pt x="0" y="119795"/>
                    </a:lnTo>
                    <a:lnTo>
                      <a:pt x="67642" y="119795"/>
                    </a:lnTo>
                    <a:lnTo>
                      <a:pt x="67642" y="119795"/>
                    </a:lnTo>
                    <a:lnTo>
                      <a:pt x="75827" y="119795"/>
                    </a:lnTo>
                    <a:lnTo>
                      <a:pt x="83891" y="118156"/>
                    </a:lnTo>
                    <a:lnTo>
                      <a:pt x="92798" y="115085"/>
                    </a:lnTo>
                    <a:lnTo>
                      <a:pt x="100982" y="108941"/>
                    </a:lnTo>
                    <a:lnTo>
                      <a:pt x="108204" y="101365"/>
                    </a:lnTo>
                    <a:lnTo>
                      <a:pt x="111695" y="96655"/>
                    </a:lnTo>
                    <a:lnTo>
                      <a:pt x="114463" y="90511"/>
                    </a:lnTo>
                    <a:lnTo>
                      <a:pt x="116389" y="84368"/>
                    </a:lnTo>
                    <a:lnTo>
                      <a:pt x="118074" y="76587"/>
                    </a:lnTo>
                    <a:lnTo>
                      <a:pt x="119037" y="67576"/>
                    </a:lnTo>
                    <a:lnTo>
                      <a:pt x="119879" y="5836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" name="Shape 31">
                <a:extLst>
                  <a:ext uri="{FF2B5EF4-FFF2-40B4-BE49-F238E27FC236}">
                    <a16:creationId xmlns:a16="http://schemas.microsoft.com/office/drawing/2014/main" id="{8495AB61-EF5B-46E8-BE9D-8B3628617B55}"/>
                  </a:ext>
                </a:extLst>
              </p:cNvPr>
              <p:cNvSpPr/>
              <p:nvPr/>
            </p:nvSpPr>
            <p:spPr>
              <a:xfrm>
                <a:off x="6134100" y="3200400"/>
                <a:ext cx="407987" cy="2158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9858" y="0"/>
                    </a:moveTo>
                    <a:lnTo>
                      <a:pt x="0" y="0"/>
                    </a:lnTo>
                    <a:lnTo>
                      <a:pt x="0" y="119800"/>
                    </a:lnTo>
                    <a:lnTo>
                      <a:pt x="73038" y="119800"/>
                    </a:lnTo>
                    <a:lnTo>
                      <a:pt x="73038" y="119800"/>
                    </a:lnTo>
                    <a:lnTo>
                      <a:pt x="80141" y="119800"/>
                    </a:lnTo>
                    <a:lnTo>
                      <a:pt x="88197" y="118202"/>
                    </a:lnTo>
                    <a:lnTo>
                      <a:pt x="96042" y="115207"/>
                    </a:lnTo>
                    <a:lnTo>
                      <a:pt x="103144" y="109217"/>
                    </a:lnTo>
                    <a:lnTo>
                      <a:pt x="109611" y="101830"/>
                    </a:lnTo>
                    <a:lnTo>
                      <a:pt x="112685" y="97237"/>
                    </a:lnTo>
                    <a:lnTo>
                      <a:pt x="115123" y="91247"/>
                    </a:lnTo>
                    <a:lnTo>
                      <a:pt x="117455" y="85257"/>
                    </a:lnTo>
                    <a:lnTo>
                      <a:pt x="119151" y="77870"/>
                    </a:lnTo>
                    <a:lnTo>
                      <a:pt x="119893" y="68885"/>
                    </a:lnTo>
                    <a:lnTo>
                      <a:pt x="119893" y="59900"/>
                    </a:lnTo>
                    <a:lnTo>
                      <a:pt x="119893" y="58302"/>
                    </a:lnTo>
                    <a:lnTo>
                      <a:pt x="119893" y="58302"/>
                    </a:lnTo>
                    <a:lnTo>
                      <a:pt x="119893" y="49517"/>
                    </a:lnTo>
                    <a:lnTo>
                      <a:pt x="119151" y="41930"/>
                    </a:lnTo>
                    <a:lnTo>
                      <a:pt x="117455" y="34542"/>
                    </a:lnTo>
                    <a:lnTo>
                      <a:pt x="115123" y="28352"/>
                    </a:lnTo>
                    <a:lnTo>
                      <a:pt x="112685" y="22562"/>
                    </a:lnTo>
                    <a:lnTo>
                      <a:pt x="110353" y="17970"/>
                    </a:lnTo>
                    <a:lnTo>
                      <a:pt x="103144" y="10382"/>
                    </a:lnTo>
                    <a:lnTo>
                      <a:pt x="96042" y="4592"/>
                    </a:lnTo>
                    <a:lnTo>
                      <a:pt x="87349" y="1597"/>
                    </a:lnTo>
                    <a:lnTo>
                      <a:pt x="78657" y="0"/>
                    </a:lnTo>
                    <a:lnTo>
                      <a:pt x="69858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" name="Shape 32">
                <a:extLst>
                  <a:ext uri="{FF2B5EF4-FFF2-40B4-BE49-F238E27FC236}">
                    <a16:creationId xmlns:a16="http://schemas.microsoft.com/office/drawing/2014/main" id="{A126D6EA-0794-4C91-B2F6-C1277B30F24C}"/>
                  </a:ext>
                </a:extLst>
              </p:cNvPr>
              <p:cNvSpPr/>
              <p:nvPr/>
            </p:nvSpPr>
            <p:spPr>
              <a:xfrm>
                <a:off x="7523163" y="2814638"/>
                <a:ext cx="604837" cy="6159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482" y="20011"/>
                    </a:moveTo>
                    <a:lnTo>
                      <a:pt x="103337" y="18466"/>
                    </a:lnTo>
                    <a:lnTo>
                      <a:pt x="103337" y="18466"/>
                    </a:lnTo>
                    <a:lnTo>
                      <a:pt x="98545" y="14183"/>
                    </a:lnTo>
                    <a:lnTo>
                      <a:pt x="93182" y="10532"/>
                    </a:lnTo>
                    <a:lnTo>
                      <a:pt x="88390" y="7864"/>
                    </a:lnTo>
                    <a:lnTo>
                      <a:pt x="82455" y="5266"/>
                    </a:lnTo>
                    <a:lnTo>
                      <a:pt x="76591" y="3159"/>
                    </a:lnTo>
                    <a:lnTo>
                      <a:pt x="70154" y="1614"/>
                    </a:lnTo>
                    <a:lnTo>
                      <a:pt x="63146" y="561"/>
                    </a:lnTo>
                    <a:lnTo>
                      <a:pt x="55137" y="0"/>
                    </a:lnTo>
                    <a:lnTo>
                      <a:pt x="55137" y="0"/>
                    </a:lnTo>
                    <a:lnTo>
                      <a:pt x="49773" y="561"/>
                    </a:lnTo>
                    <a:lnTo>
                      <a:pt x="43909" y="1614"/>
                    </a:lnTo>
                    <a:lnTo>
                      <a:pt x="39117" y="2668"/>
                    </a:lnTo>
                    <a:lnTo>
                      <a:pt x="33754" y="4704"/>
                    </a:lnTo>
                    <a:lnTo>
                      <a:pt x="28891" y="7372"/>
                    </a:lnTo>
                    <a:lnTo>
                      <a:pt x="24600" y="10532"/>
                    </a:lnTo>
                    <a:lnTo>
                      <a:pt x="20309" y="13692"/>
                    </a:lnTo>
                    <a:lnTo>
                      <a:pt x="16090" y="17343"/>
                    </a:lnTo>
                    <a:lnTo>
                      <a:pt x="12872" y="21626"/>
                    </a:lnTo>
                    <a:lnTo>
                      <a:pt x="9654" y="26331"/>
                    </a:lnTo>
                    <a:lnTo>
                      <a:pt x="6936" y="31035"/>
                    </a:lnTo>
                    <a:lnTo>
                      <a:pt x="4290" y="36301"/>
                    </a:lnTo>
                    <a:lnTo>
                      <a:pt x="2646" y="41568"/>
                    </a:lnTo>
                    <a:lnTo>
                      <a:pt x="1072" y="47325"/>
                    </a:lnTo>
                    <a:lnTo>
                      <a:pt x="572" y="53153"/>
                    </a:lnTo>
                    <a:lnTo>
                      <a:pt x="0" y="59473"/>
                    </a:lnTo>
                    <a:lnTo>
                      <a:pt x="0" y="59964"/>
                    </a:lnTo>
                    <a:lnTo>
                      <a:pt x="0" y="59964"/>
                    </a:lnTo>
                    <a:lnTo>
                      <a:pt x="572" y="66284"/>
                    </a:lnTo>
                    <a:lnTo>
                      <a:pt x="1072" y="72603"/>
                    </a:lnTo>
                    <a:lnTo>
                      <a:pt x="2646" y="78361"/>
                    </a:lnTo>
                    <a:lnTo>
                      <a:pt x="4290" y="84189"/>
                    </a:lnTo>
                    <a:lnTo>
                      <a:pt x="6436" y="89455"/>
                    </a:lnTo>
                    <a:lnTo>
                      <a:pt x="9654" y="94160"/>
                    </a:lnTo>
                    <a:lnTo>
                      <a:pt x="12872" y="98864"/>
                    </a:lnTo>
                    <a:lnTo>
                      <a:pt x="16090" y="103077"/>
                    </a:lnTo>
                    <a:lnTo>
                      <a:pt x="20309" y="106799"/>
                    </a:lnTo>
                    <a:lnTo>
                      <a:pt x="24600" y="109959"/>
                    </a:lnTo>
                    <a:lnTo>
                      <a:pt x="29463" y="113118"/>
                    </a:lnTo>
                    <a:lnTo>
                      <a:pt x="34755" y="115155"/>
                    </a:lnTo>
                    <a:lnTo>
                      <a:pt x="40190" y="117331"/>
                    </a:lnTo>
                    <a:lnTo>
                      <a:pt x="45482" y="118876"/>
                    </a:lnTo>
                    <a:lnTo>
                      <a:pt x="51918" y="119368"/>
                    </a:lnTo>
                    <a:lnTo>
                      <a:pt x="57854" y="119929"/>
                    </a:lnTo>
                    <a:lnTo>
                      <a:pt x="57854" y="119929"/>
                    </a:lnTo>
                    <a:lnTo>
                      <a:pt x="63718" y="119368"/>
                    </a:lnTo>
                    <a:lnTo>
                      <a:pt x="69082" y="118876"/>
                    </a:lnTo>
                    <a:lnTo>
                      <a:pt x="74445" y="117823"/>
                    </a:lnTo>
                    <a:lnTo>
                      <a:pt x="79737" y="116770"/>
                    </a:lnTo>
                    <a:lnTo>
                      <a:pt x="84600" y="115155"/>
                    </a:lnTo>
                    <a:lnTo>
                      <a:pt x="89392" y="113118"/>
                    </a:lnTo>
                    <a:lnTo>
                      <a:pt x="94255" y="110450"/>
                    </a:lnTo>
                    <a:lnTo>
                      <a:pt x="98545" y="107852"/>
                    </a:lnTo>
                    <a:lnTo>
                      <a:pt x="98545" y="79414"/>
                    </a:lnTo>
                    <a:lnTo>
                      <a:pt x="52491" y="79414"/>
                    </a:lnTo>
                    <a:lnTo>
                      <a:pt x="52491" y="46834"/>
                    </a:lnTo>
                    <a:lnTo>
                      <a:pt x="119928" y="46834"/>
                    </a:lnTo>
                    <a:lnTo>
                      <a:pt x="119928" y="46834"/>
                    </a:lnTo>
                    <a:lnTo>
                      <a:pt x="118355" y="26822"/>
                    </a:lnTo>
                    <a:lnTo>
                      <a:pt x="116710" y="7372"/>
                    </a:lnTo>
                    <a:lnTo>
                      <a:pt x="105482" y="2001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" name="Shape 33">
                <a:extLst>
                  <a:ext uri="{FF2B5EF4-FFF2-40B4-BE49-F238E27FC236}">
                    <a16:creationId xmlns:a16="http://schemas.microsoft.com/office/drawing/2014/main" id="{128F79BC-0084-4986-9A0F-CE402B92D97C}"/>
                  </a:ext>
                </a:extLst>
              </p:cNvPr>
              <p:cNvSpPr/>
              <p:nvPr/>
            </p:nvSpPr>
            <p:spPr>
              <a:xfrm>
                <a:off x="1638300" y="-12700"/>
                <a:ext cx="6481762" cy="64944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369" y="57984"/>
                    </a:moveTo>
                    <a:lnTo>
                      <a:pt x="105369" y="57931"/>
                    </a:lnTo>
                    <a:lnTo>
                      <a:pt x="105369" y="57931"/>
                    </a:lnTo>
                    <a:lnTo>
                      <a:pt x="105415" y="56987"/>
                    </a:lnTo>
                    <a:lnTo>
                      <a:pt x="105515" y="56089"/>
                    </a:lnTo>
                    <a:lnTo>
                      <a:pt x="105762" y="55237"/>
                    </a:lnTo>
                    <a:lnTo>
                      <a:pt x="106015" y="54446"/>
                    </a:lnTo>
                    <a:lnTo>
                      <a:pt x="106415" y="53648"/>
                    </a:lnTo>
                    <a:lnTo>
                      <a:pt x="106862" y="52903"/>
                    </a:lnTo>
                    <a:lnTo>
                      <a:pt x="107362" y="52251"/>
                    </a:lnTo>
                    <a:lnTo>
                      <a:pt x="107915" y="51606"/>
                    </a:lnTo>
                    <a:lnTo>
                      <a:pt x="108561" y="51054"/>
                    </a:lnTo>
                    <a:lnTo>
                      <a:pt x="109208" y="50562"/>
                    </a:lnTo>
                    <a:lnTo>
                      <a:pt x="109955" y="50116"/>
                    </a:lnTo>
                    <a:lnTo>
                      <a:pt x="110761" y="49710"/>
                    </a:lnTo>
                    <a:lnTo>
                      <a:pt x="111554" y="49411"/>
                    </a:lnTo>
                    <a:lnTo>
                      <a:pt x="112407" y="49218"/>
                    </a:lnTo>
                    <a:lnTo>
                      <a:pt x="113301" y="49065"/>
                    </a:lnTo>
                    <a:lnTo>
                      <a:pt x="114254" y="49018"/>
                    </a:lnTo>
                    <a:lnTo>
                      <a:pt x="114254" y="49018"/>
                    </a:lnTo>
                    <a:lnTo>
                      <a:pt x="115000" y="49065"/>
                    </a:lnTo>
                    <a:lnTo>
                      <a:pt x="115700" y="49112"/>
                    </a:lnTo>
                    <a:lnTo>
                      <a:pt x="116393" y="49218"/>
                    </a:lnTo>
                    <a:lnTo>
                      <a:pt x="117047" y="49364"/>
                    </a:lnTo>
                    <a:lnTo>
                      <a:pt x="117693" y="49564"/>
                    </a:lnTo>
                    <a:lnTo>
                      <a:pt x="118293" y="49763"/>
                    </a:lnTo>
                    <a:lnTo>
                      <a:pt x="118893" y="50063"/>
                    </a:lnTo>
                    <a:lnTo>
                      <a:pt x="119446" y="50362"/>
                    </a:lnTo>
                    <a:lnTo>
                      <a:pt x="119446" y="50362"/>
                    </a:lnTo>
                    <a:lnTo>
                      <a:pt x="119146" y="48666"/>
                    </a:lnTo>
                    <a:lnTo>
                      <a:pt x="118793" y="46923"/>
                    </a:lnTo>
                    <a:lnTo>
                      <a:pt x="118393" y="45227"/>
                    </a:lnTo>
                    <a:lnTo>
                      <a:pt x="117947" y="43538"/>
                    </a:lnTo>
                    <a:lnTo>
                      <a:pt x="117447" y="41895"/>
                    </a:lnTo>
                    <a:lnTo>
                      <a:pt x="116900" y="40252"/>
                    </a:lnTo>
                    <a:lnTo>
                      <a:pt x="116300" y="38649"/>
                    </a:lnTo>
                    <a:lnTo>
                      <a:pt x="115700" y="37060"/>
                    </a:lnTo>
                    <a:lnTo>
                      <a:pt x="115700" y="37060"/>
                    </a:lnTo>
                    <a:lnTo>
                      <a:pt x="115200" y="37712"/>
                    </a:lnTo>
                    <a:lnTo>
                      <a:pt x="114654" y="38310"/>
                    </a:lnTo>
                    <a:lnTo>
                      <a:pt x="114000" y="38856"/>
                    </a:lnTo>
                    <a:lnTo>
                      <a:pt x="113301" y="39301"/>
                    </a:lnTo>
                    <a:lnTo>
                      <a:pt x="112554" y="39654"/>
                    </a:lnTo>
                    <a:lnTo>
                      <a:pt x="111754" y="39900"/>
                    </a:lnTo>
                    <a:lnTo>
                      <a:pt x="110908" y="40099"/>
                    </a:lnTo>
                    <a:lnTo>
                      <a:pt x="110061" y="40146"/>
                    </a:lnTo>
                    <a:lnTo>
                      <a:pt x="110061" y="40146"/>
                    </a:lnTo>
                    <a:lnTo>
                      <a:pt x="109361" y="40099"/>
                    </a:lnTo>
                    <a:lnTo>
                      <a:pt x="108715" y="40000"/>
                    </a:lnTo>
                    <a:lnTo>
                      <a:pt x="108061" y="39847"/>
                    </a:lnTo>
                    <a:lnTo>
                      <a:pt x="107462" y="39600"/>
                    </a:lnTo>
                    <a:lnTo>
                      <a:pt x="106862" y="39301"/>
                    </a:lnTo>
                    <a:lnTo>
                      <a:pt x="106315" y="39002"/>
                    </a:lnTo>
                    <a:lnTo>
                      <a:pt x="105762" y="38609"/>
                    </a:lnTo>
                    <a:lnTo>
                      <a:pt x="105315" y="38157"/>
                    </a:lnTo>
                    <a:lnTo>
                      <a:pt x="104869" y="37712"/>
                    </a:lnTo>
                    <a:lnTo>
                      <a:pt x="104469" y="37159"/>
                    </a:lnTo>
                    <a:lnTo>
                      <a:pt x="104169" y="36614"/>
                    </a:lnTo>
                    <a:lnTo>
                      <a:pt x="103869" y="36069"/>
                    </a:lnTo>
                    <a:lnTo>
                      <a:pt x="103669" y="35417"/>
                    </a:lnTo>
                    <a:lnTo>
                      <a:pt x="103469" y="34765"/>
                    </a:lnTo>
                    <a:lnTo>
                      <a:pt x="103369" y="34127"/>
                    </a:lnTo>
                    <a:lnTo>
                      <a:pt x="103369" y="33422"/>
                    </a:lnTo>
                    <a:lnTo>
                      <a:pt x="103369" y="33422"/>
                    </a:lnTo>
                    <a:lnTo>
                      <a:pt x="103369" y="32776"/>
                    </a:lnTo>
                    <a:lnTo>
                      <a:pt x="103469" y="32078"/>
                    </a:lnTo>
                    <a:lnTo>
                      <a:pt x="103669" y="31479"/>
                    </a:lnTo>
                    <a:lnTo>
                      <a:pt x="103869" y="30834"/>
                    </a:lnTo>
                    <a:lnTo>
                      <a:pt x="104169" y="30236"/>
                    </a:lnTo>
                    <a:lnTo>
                      <a:pt x="104469" y="29684"/>
                    </a:lnTo>
                    <a:lnTo>
                      <a:pt x="104869" y="29191"/>
                    </a:lnTo>
                    <a:lnTo>
                      <a:pt x="105315" y="28746"/>
                    </a:lnTo>
                    <a:lnTo>
                      <a:pt x="105762" y="28293"/>
                    </a:lnTo>
                    <a:lnTo>
                      <a:pt x="106315" y="27894"/>
                    </a:lnTo>
                    <a:lnTo>
                      <a:pt x="106862" y="27549"/>
                    </a:lnTo>
                    <a:lnTo>
                      <a:pt x="107462" y="27296"/>
                    </a:lnTo>
                    <a:lnTo>
                      <a:pt x="108061" y="27050"/>
                    </a:lnTo>
                    <a:lnTo>
                      <a:pt x="108715" y="26897"/>
                    </a:lnTo>
                    <a:lnTo>
                      <a:pt x="109361" y="26804"/>
                    </a:lnTo>
                    <a:lnTo>
                      <a:pt x="110061" y="26750"/>
                    </a:lnTo>
                    <a:lnTo>
                      <a:pt x="110061" y="26750"/>
                    </a:lnTo>
                    <a:lnTo>
                      <a:pt x="110161" y="26750"/>
                    </a:lnTo>
                    <a:lnTo>
                      <a:pt x="110161" y="26750"/>
                    </a:lnTo>
                    <a:lnTo>
                      <a:pt x="109161" y="25254"/>
                    </a:lnTo>
                    <a:lnTo>
                      <a:pt x="108061" y="23811"/>
                    </a:lnTo>
                    <a:lnTo>
                      <a:pt x="106962" y="22361"/>
                    </a:lnTo>
                    <a:lnTo>
                      <a:pt x="105815" y="20971"/>
                    </a:lnTo>
                    <a:lnTo>
                      <a:pt x="104569" y="19627"/>
                    </a:lnTo>
                    <a:lnTo>
                      <a:pt x="103369" y="18284"/>
                    </a:lnTo>
                    <a:lnTo>
                      <a:pt x="102069" y="17033"/>
                    </a:lnTo>
                    <a:lnTo>
                      <a:pt x="100776" y="15789"/>
                    </a:lnTo>
                    <a:lnTo>
                      <a:pt x="99376" y="14546"/>
                    </a:lnTo>
                    <a:lnTo>
                      <a:pt x="97977" y="13395"/>
                    </a:lnTo>
                    <a:lnTo>
                      <a:pt x="96583" y="12251"/>
                    </a:lnTo>
                    <a:lnTo>
                      <a:pt x="95130" y="11207"/>
                    </a:lnTo>
                    <a:lnTo>
                      <a:pt x="93631" y="10162"/>
                    </a:lnTo>
                    <a:lnTo>
                      <a:pt x="92091" y="9165"/>
                    </a:lnTo>
                    <a:lnTo>
                      <a:pt x="90538" y="8220"/>
                    </a:lnTo>
                    <a:lnTo>
                      <a:pt x="88945" y="7322"/>
                    </a:lnTo>
                    <a:lnTo>
                      <a:pt x="87298" y="6478"/>
                    </a:lnTo>
                    <a:lnTo>
                      <a:pt x="85652" y="5680"/>
                    </a:lnTo>
                    <a:lnTo>
                      <a:pt x="84005" y="4881"/>
                    </a:lnTo>
                    <a:lnTo>
                      <a:pt x="82306" y="4183"/>
                    </a:lnTo>
                    <a:lnTo>
                      <a:pt x="80559" y="3531"/>
                    </a:lnTo>
                    <a:lnTo>
                      <a:pt x="78806" y="2939"/>
                    </a:lnTo>
                    <a:lnTo>
                      <a:pt x="77013" y="2387"/>
                    </a:lnTo>
                    <a:lnTo>
                      <a:pt x="75214" y="1888"/>
                    </a:lnTo>
                    <a:lnTo>
                      <a:pt x="73414" y="1443"/>
                    </a:lnTo>
                    <a:lnTo>
                      <a:pt x="71574" y="1044"/>
                    </a:lnTo>
                    <a:lnTo>
                      <a:pt x="69675" y="744"/>
                    </a:lnTo>
                    <a:lnTo>
                      <a:pt x="67828" y="445"/>
                    </a:lnTo>
                    <a:lnTo>
                      <a:pt x="65929" y="246"/>
                    </a:lnTo>
                    <a:lnTo>
                      <a:pt x="63982" y="99"/>
                    </a:lnTo>
                    <a:lnTo>
                      <a:pt x="62042" y="0"/>
                    </a:lnTo>
                    <a:lnTo>
                      <a:pt x="60096" y="0"/>
                    </a:lnTo>
                    <a:lnTo>
                      <a:pt x="60096" y="0"/>
                    </a:lnTo>
                    <a:lnTo>
                      <a:pt x="58703" y="0"/>
                    </a:lnTo>
                    <a:lnTo>
                      <a:pt x="57357" y="53"/>
                    </a:lnTo>
                    <a:lnTo>
                      <a:pt x="55957" y="99"/>
                    </a:lnTo>
                    <a:lnTo>
                      <a:pt x="54604" y="246"/>
                    </a:lnTo>
                    <a:lnTo>
                      <a:pt x="53257" y="352"/>
                    </a:lnTo>
                    <a:lnTo>
                      <a:pt x="51911" y="545"/>
                    </a:lnTo>
                    <a:lnTo>
                      <a:pt x="50564" y="744"/>
                    </a:lnTo>
                    <a:lnTo>
                      <a:pt x="49265" y="951"/>
                    </a:lnTo>
                    <a:lnTo>
                      <a:pt x="47918" y="1197"/>
                    </a:lnTo>
                    <a:lnTo>
                      <a:pt x="46625" y="1496"/>
                    </a:lnTo>
                    <a:lnTo>
                      <a:pt x="44079" y="2141"/>
                    </a:lnTo>
                    <a:lnTo>
                      <a:pt x="41533" y="2893"/>
                    </a:lnTo>
                    <a:lnTo>
                      <a:pt x="39033" y="3791"/>
                    </a:lnTo>
                    <a:lnTo>
                      <a:pt x="36593" y="4728"/>
                    </a:lnTo>
                    <a:lnTo>
                      <a:pt x="34240" y="5826"/>
                    </a:lnTo>
                    <a:lnTo>
                      <a:pt x="31894" y="6970"/>
                    </a:lnTo>
                    <a:lnTo>
                      <a:pt x="29648" y="8220"/>
                    </a:lnTo>
                    <a:lnTo>
                      <a:pt x="27455" y="9617"/>
                    </a:lnTo>
                    <a:lnTo>
                      <a:pt x="25309" y="11060"/>
                    </a:lnTo>
                    <a:lnTo>
                      <a:pt x="23209" y="12603"/>
                    </a:lnTo>
                    <a:lnTo>
                      <a:pt x="21209" y="14193"/>
                    </a:lnTo>
                    <a:lnTo>
                      <a:pt x="19316" y="15936"/>
                    </a:lnTo>
                    <a:lnTo>
                      <a:pt x="17423" y="17685"/>
                    </a:lnTo>
                    <a:lnTo>
                      <a:pt x="15670" y="19574"/>
                    </a:lnTo>
                    <a:lnTo>
                      <a:pt x="13977" y="21516"/>
                    </a:lnTo>
                    <a:lnTo>
                      <a:pt x="12377" y="23511"/>
                    </a:lnTo>
                    <a:lnTo>
                      <a:pt x="10831" y="25606"/>
                    </a:lnTo>
                    <a:lnTo>
                      <a:pt x="9385" y="27741"/>
                    </a:lnTo>
                    <a:lnTo>
                      <a:pt x="8038" y="29936"/>
                    </a:lnTo>
                    <a:lnTo>
                      <a:pt x="6792" y="32224"/>
                    </a:lnTo>
                    <a:lnTo>
                      <a:pt x="5639" y="34519"/>
                    </a:lnTo>
                    <a:lnTo>
                      <a:pt x="4592" y="36913"/>
                    </a:lnTo>
                    <a:lnTo>
                      <a:pt x="3646" y="39354"/>
                    </a:lnTo>
                    <a:lnTo>
                      <a:pt x="2799" y="41842"/>
                    </a:lnTo>
                    <a:lnTo>
                      <a:pt x="2046" y="44383"/>
                    </a:lnTo>
                    <a:lnTo>
                      <a:pt x="1399" y="46977"/>
                    </a:lnTo>
                    <a:lnTo>
                      <a:pt x="1153" y="48267"/>
                    </a:lnTo>
                    <a:lnTo>
                      <a:pt x="899" y="49564"/>
                    </a:lnTo>
                    <a:lnTo>
                      <a:pt x="13324" y="49564"/>
                    </a:lnTo>
                    <a:lnTo>
                      <a:pt x="13324" y="51306"/>
                    </a:lnTo>
                    <a:lnTo>
                      <a:pt x="7685" y="51306"/>
                    </a:lnTo>
                    <a:lnTo>
                      <a:pt x="7685" y="66252"/>
                    </a:lnTo>
                    <a:lnTo>
                      <a:pt x="5792" y="66252"/>
                    </a:lnTo>
                    <a:lnTo>
                      <a:pt x="5792" y="51306"/>
                    </a:lnTo>
                    <a:lnTo>
                      <a:pt x="599" y="51306"/>
                    </a:lnTo>
                    <a:lnTo>
                      <a:pt x="599" y="51306"/>
                    </a:lnTo>
                    <a:lnTo>
                      <a:pt x="353" y="53448"/>
                    </a:lnTo>
                    <a:lnTo>
                      <a:pt x="146" y="55590"/>
                    </a:lnTo>
                    <a:lnTo>
                      <a:pt x="0" y="57778"/>
                    </a:lnTo>
                    <a:lnTo>
                      <a:pt x="0" y="59973"/>
                    </a:lnTo>
                    <a:lnTo>
                      <a:pt x="0" y="59973"/>
                    </a:lnTo>
                    <a:lnTo>
                      <a:pt x="0" y="61516"/>
                    </a:lnTo>
                    <a:lnTo>
                      <a:pt x="53" y="63066"/>
                    </a:lnTo>
                    <a:lnTo>
                      <a:pt x="146" y="64609"/>
                    </a:lnTo>
                    <a:lnTo>
                      <a:pt x="299" y="66099"/>
                    </a:lnTo>
                    <a:lnTo>
                      <a:pt x="446" y="67642"/>
                    </a:lnTo>
                    <a:lnTo>
                      <a:pt x="646" y="69138"/>
                    </a:lnTo>
                    <a:lnTo>
                      <a:pt x="899" y="70575"/>
                    </a:lnTo>
                    <a:lnTo>
                      <a:pt x="1193" y="72071"/>
                    </a:lnTo>
                    <a:lnTo>
                      <a:pt x="1493" y="73515"/>
                    </a:lnTo>
                    <a:lnTo>
                      <a:pt x="1899" y="74958"/>
                    </a:lnTo>
                    <a:lnTo>
                      <a:pt x="2246" y="76401"/>
                    </a:lnTo>
                    <a:lnTo>
                      <a:pt x="2692" y="77798"/>
                    </a:lnTo>
                    <a:lnTo>
                      <a:pt x="3146" y="79241"/>
                    </a:lnTo>
                    <a:lnTo>
                      <a:pt x="3646" y="80591"/>
                    </a:lnTo>
                    <a:lnTo>
                      <a:pt x="4145" y="81982"/>
                    </a:lnTo>
                    <a:lnTo>
                      <a:pt x="4692" y="83325"/>
                    </a:lnTo>
                    <a:lnTo>
                      <a:pt x="5292" y="84675"/>
                    </a:lnTo>
                    <a:lnTo>
                      <a:pt x="5892" y="85966"/>
                    </a:lnTo>
                    <a:lnTo>
                      <a:pt x="6538" y="87316"/>
                    </a:lnTo>
                    <a:lnTo>
                      <a:pt x="7238" y="88560"/>
                    </a:lnTo>
                    <a:lnTo>
                      <a:pt x="7938" y="89850"/>
                    </a:lnTo>
                    <a:lnTo>
                      <a:pt x="8685" y="91100"/>
                    </a:lnTo>
                    <a:lnTo>
                      <a:pt x="9431" y="92297"/>
                    </a:lnTo>
                    <a:lnTo>
                      <a:pt x="10231" y="93541"/>
                    </a:lnTo>
                    <a:lnTo>
                      <a:pt x="11078" y="94738"/>
                    </a:lnTo>
                    <a:lnTo>
                      <a:pt x="11931" y="95882"/>
                    </a:lnTo>
                    <a:lnTo>
                      <a:pt x="12831" y="97026"/>
                    </a:lnTo>
                    <a:lnTo>
                      <a:pt x="13724" y="98124"/>
                    </a:lnTo>
                    <a:lnTo>
                      <a:pt x="14624" y="99221"/>
                    </a:lnTo>
                    <a:lnTo>
                      <a:pt x="15624" y="100312"/>
                    </a:lnTo>
                    <a:lnTo>
                      <a:pt x="16570" y="101356"/>
                    </a:lnTo>
                    <a:lnTo>
                      <a:pt x="17570" y="102407"/>
                    </a:lnTo>
                    <a:lnTo>
                      <a:pt x="18616" y="103405"/>
                    </a:lnTo>
                    <a:lnTo>
                      <a:pt x="19670" y="104396"/>
                    </a:lnTo>
                    <a:lnTo>
                      <a:pt x="20763" y="105347"/>
                    </a:lnTo>
                    <a:lnTo>
                      <a:pt x="21863" y="106291"/>
                    </a:lnTo>
                    <a:lnTo>
                      <a:pt x="22962" y="107189"/>
                    </a:lnTo>
                    <a:lnTo>
                      <a:pt x="24109" y="108041"/>
                    </a:lnTo>
                    <a:lnTo>
                      <a:pt x="25309" y="108932"/>
                    </a:lnTo>
                    <a:lnTo>
                      <a:pt x="26502" y="109730"/>
                    </a:lnTo>
                    <a:lnTo>
                      <a:pt x="27702" y="110528"/>
                    </a:lnTo>
                    <a:lnTo>
                      <a:pt x="28955" y="111273"/>
                    </a:lnTo>
                    <a:lnTo>
                      <a:pt x="30194" y="112018"/>
                    </a:lnTo>
                    <a:lnTo>
                      <a:pt x="31448" y="112716"/>
                    </a:lnTo>
                    <a:lnTo>
                      <a:pt x="32741" y="113415"/>
                    </a:lnTo>
                    <a:lnTo>
                      <a:pt x="34047" y="114060"/>
                    </a:lnTo>
                    <a:lnTo>
                      <a:pt x="35340" y="114659"/>
                    </a:lnTo>
                    <a:lnTo>
                      <a:pt x="36687" y="115257"/>
                    </a:lnTo>
                    <a:lnTo>
                      <a:pt x="38033" y="115809"/>
                    </a:lnTo>
                    <a:lnTo>
                      <a:pt x="39433" y="116355"/>
                    </a:lnTo>
                    <a:lnTo>
                      <a:pt x="40826" y="116800"/>
                    </a:lnTo>
                    <a:lnTo>
                      <a:pt x="42226" y="117306"/>
                    </a:lnTo>
                    <a:lnTo>
                      <a:pt x="43626" y="117698"/>
                    </a:lnTo>
                    <a:lnTo>
                      <a:pt x="45072" y="118097"/>
                    </a:lnTo>
                    <a:lnTo>
                      <a:pt x="46518" y="118450"/>
                    </a:lnTo>
                    <a:lnTo>
                      <a:pt x="47972" y="118742"/>
                    </a:lnTo>
                    <a:lnTo>
                      <a:pt x="49471" y="119042"/>
                    </a:lnTo>
                    <a:lnTo>
                      <a:pt x="50964" y="119288"/>
                    </a:lnTo>
                    <a:lnTo>
                      <a:pt x="52464" y="119494"/>
                    </a:lnTo>
                    <a:lnTo>
                      <a:pt x="53964" y="119694"/>
                    </a:lnTo>
                    <a:lnTo>
                      <a:pt x="55457" y="119793"/>
                    </a:lnTo>
                    <a:lnTo>
                      <a:pt x="57003" y="119886"/>
                    </a:lnTo>
                    <a:lnTo>
                      <a:pt x="58550" y="119940"/>
                    </a:lnTo>
                    <a:lnTo>
                      <a:pt x="60096" y="119993"/>
                    </a:lnTo>
                    <a:lnTo>
                      <a:pt x="60096" y="119993"/>
                    </a:lnTo>
                    <a:lnTo>
                      <a:pt x="61596" y="119940"/>
                    </a:lnTo>
                    <a:lnTo>
                      <a:pt x="63036" y="119886"/>
                    </a:lnTo>
                    <a:lnTo>
                      <a:pt x="64482" y="119847"/>
                    </a:lnTo>
                    <a:lnTo>
                      <a:pt x="65929" y="119694"/>
                    </a:lnTo>
                    <a:lnTo>
                      <a:pt x="67382" y="119547"/>
                    </a:lnTo>
                    <a:lnTo>
                      <a:pt x="68775" y="119341"/>
                    </a:lnTo>
                    <a:lnTo>
                      <a:pt x="70174" y="119142"/>
                    </a:lnTo>
                    <a:lnTo>
                      <a:pt x="71621" y="118895"/>
                    </a:lnTo>
                    <a:lnTo>
                      <a:pt x="72967" y="118596"/>
                    </a:lnTo>
                    <a:lnTo>
                      <a:pt x="74367" y="118297"/>
                    </a:lnTo>
                    <a:lnTo>
                      <a:pt x="75714" y="117944"/>
                    </a:lnTo>
                    <a:lnTo>
                      <a:pt x="77060" y="117552"/>
                    </a:lnTo>
                    <a:lnTo>
                      <a:pt x="78413" y="117153"/>
                    </a:lnTo>
                    <a:lnTo>
                      <a:pt x="79760" y="116707"/>
                    </a:lnTo>
                    <a:lnTo>
                      <a:pt x="81053" y="116255"/>
                    </a:lnTo>
                    <a:lnTo>
                      <a:pt x="82359" y="115756"/>
                    </a:lnTo>
                    <a:lnTo>
                      <a:pt x="83652" y="115211"/>
                    </a:lnTo>
                    <a:lnTo>
                      <a:pt x="84905" y="114659"/>
                    </a:lnTo>
                    <a:lnTo>
                      <a:pt x="86145" y="114060"/>
                    </a:lnTo>
                    <a:lnTo>
                      <a:pt x="87398" y="113461"/>
                    </a:lnTo>
                    <a:lnTo>
                      <a:pt x="88645" y="112823"/>
                    </a:lnTo>
                    <a:lnTo>
                      <a:pt x="89845" y="112171"/>
                    </a:lnTo>
                    <a:lnTo>
                      <a:pt x="90991" y="111473"/>
                    </a:lnTo>
                    <a:lnTo>
                      <a:pt x="92191" y="110728"/>
                    </a:lnTo>
                    <a:lnTo>
                      <a:pt x="93337" y="109983"/>
                    </a:lnTo>
                    <a:lnTo>
                      <a:pt x="94484" y="109231"/>
                    </a:lnTo>
                    <a:lnTo>
                      <a:pt x="95584" y="108433"/>
                    </a:lnTo>
                    <a:lnTo>
                      <a:pt x="96683" y="107588"/>
                    </a:lnTo>
                    <a:lnTo>
                      <a:pt x="97783" y="106737"/>
                    </a:lnTo>
                    <a:lnTo>
                      <a:pt x="98830" y="105892"/>
                    </a:lnTo>
                    <a:lnTo>
                      <a:pt x="99823" y="104995"/>
                    </a:lnTo>
                    <a:lnTo>
                      <a:pt x="100876" y="104103"/>
                    </a:lnTo>
                    <a:lnTo>
                      <a:pt x="101869" y="103152"/>
                    </a:lnTo>
                    <a:lnTo>
                      <a:pt x="102822" y="102208"/>
                    </a:lnTo>
                    <a:lnTo>
                      <a:pt x="103769" y="101210"/>
                    </a:lnTo>
                    <a:lnTo>
                      <a:pt x="104715" y="100212"/>
                    </a:lnTo>
                    <a:lnTo>
                      <a:pt x="105615" y="99168"/>
                    </a:lnTo>
                    <a:lnTo>
                      <a:pt x="106515" y="98177"/>
                    </a:lnTo>
                    <a:lnTo>
                      <a:pt x="107362" y="97080"/>
                    </a:lnTo>
                    <a:lnTo>
                      <a:pt x="108215" y="95982"/>
                    </a:lnTo>
                    <a:lnTo>
                      <a:pt x="109015" y="94885"/>
                    </a:lnTo>
                    <a:lnTo>
                      <a:pt x="109761" y="93787"/>
                    </a:lnTo>
                    <a:lnTo>
                      <a:pt x="110554" y="92643"/>
                    </a:lnTo>
                    <a:lnTo>
                      <a:pt x="111254" y="91499"/>
                    </a:lnTo>
                    <a:lnTo>
                      <a:pt x="112007" y="90302"/>
                    </a:lnTo>
                    <a:lnTo>
                      <a:pt x="112654" y="89105"/>
                    </a:lnTo>
                    <a:lnTo>
                      <a:pt x="113301" y="87908"/>
                    </a:lnTo>
                    <a:lnTo>
                      <a:pt x="113954" y="86671"/>
                    </a:lnTo>
                    <a:lnTo>
                      <a:pt x="114554" y="85420"/>
                    </a:lnTo>
                    <a:lnTo>
                      <a:pt x="115147" y="84176"/>
                    </a:lnTo>
                    <a:lnTo>
                      <a:pt x="115700" y="82933"/>
                    </a:lnTo>
                    <a:lnTo>
                      <a:pt x="116200" y="81636"/>
                    </a:lnTo>
                    <a:lnTo>
                      <a:pt x="116693" y="80339"/>
                    </a:lnTo>
                    <a:lnTo>
                      <a:pt x="117147" y="78995"/>
                    </a:lnTo>
                    <a:lnTo>
                      <a:pt x="117547" y="77698"/>
                    </a:lnTo>
                    <a:lnTo>
                      <a:pt x="117947" y="76355"/>
                    </a:lnTo>
                    <a:lnTo>
                      <a:pt x="118346" y="74958"/>
                    </a:lnTo>
                    <a:lnTo>
                      <a:pt x="118640" y="73614"/>
                    </a:lnTo>
                    <a:lnTo>
                      <a:pt x="118993" y="72218"/>
                    </a:lnTo>
                    <a:lnTo>
                      <a:pt x="119240" y="70828"/>
                    </a:lnTo>
                    <a:lnTo>
                      <a:pt x="119493" y="69437"/>
                    </a:lnTo>
                    <a:lnTo>
                      <a:pt x="119693" y="68041"/>
                    </a:lnTo>
                    <a:lnTo>
                      <a:pt x="119840" y="66597"/>
                    </a:lnTo>
                    <a:lnTo>
                      <a:pt x="119993" y="65154"/>
                    </a:lnTo>
                    <a:lnTo>
                      <a:pt x="119993" y="65154"/>
                    </a:lnTo>
                    <a:lnTo>
                      <a:pt x="119446" y="65500"/>
                    </a:lnTo>
                    <a:lnTo>
                      <a:pt x="118846" y="65799"/>
                    </a:lnTo>
                    <a:lnTo>
                      <a:pt x="118193" y="66052"/>
                    </a:lnTo>
                    <a:lnTo>
                      <a:pt x="117500" y="66298"/>
                    </a:lnTo>
                    <a:lnTo>
                      <a:pt x="116747" y="66498"/>
                    </a:lnTo>
                    <a:lnTo>
                      <a:pt x="116000" y="66651"/>
                    </a:lnTo>
                    <a:lnTo>
                      <a:pt x="115147" y="66744"/>
                    </a:lnTo>
                    <a:lnTo>
                      <a:pt x="114254" y="66797"/>
                    </a:lnTo>
                    <a:lnTo>
                      <a:pt x="114254" y="66797"/>
                    </a:lnTo>
                    <a:lnTo>
                      <a:pt x="113301" y="66744"/>
                    </a:lnTo>
                    <a:lnTo>
                      <a:pt x="112407" y="66651"/>
                    </a:lnTo>
                    <a:lnTo>
                      <a:pt x="111554" y="66451"/>
                    </a:lnTo>
                    <a:lnTo>
                      <a:pt x="110708" y="66152"/>
                    </a:lnTo>
                    <a:lnTo>
                      <a:pt x="109908" y="65799"/>
                    </a:lnTo>
                    <a:lnTo>
                      <a:pt x="109161" y="65354"/>
                    </a:lnTo>
                    <a:lnTo>
                      <a:pt x="108515" y="64855"/>
                    </a:lnTo>
                    <a:lnTo>
                      <a:pt x="107862" y="64309"/>
                    </a:lnTo>
                    <a:lnTo>
                      <a:pt x="107315" y="63711"/>
                    </a:lnTo>
                    <a:lnTo>
                      <a:pt x="106815" y="63012"/>
                    </a:lnTo>
                    <a:lnTo>
                      <a:pt x="106362" y="62261"/>
                    </a:lnTo>
                    <a:lnTo>
                      <a:pt x="106015" y="61516"/>
                    </a:lnTo>
                    <a:lnTo>
                      <a:pt x="105715" y="60671"/>
                    </a:lnTo>
                    <a:lnTo>
                      <a:pt x="105515" y="59827"/>
                    </a:lnTo>
                    <a:lnTo>
                      <a:pt x="105415" y="58929"/>
                    </a:lnTo>
                    <a:lnTo>
                      <a:pt x="105369" y="57984"/>
                    </a:lnTo>
                    <a:close/>
                    <a:moveTo>
                      <a:pt x="29895" y="66252"/>
                    </a:moveTo>
                    <a:lnTo>
                      <a:pt x="28055" y="66252"/>
                    </a:lnTo>
                    <a:lnTo>
                      <a:pt x="28055" y="58729"/>
                    </a:lnTo>
                    <a:lnTo>
                      <a:pt x="18416" y="58729"/>
                    </a:lnTo>
                    <a:lnTo>
                      <a:pt x="18416" y="66252"/>
                    </a:lnTo>
                    <a:lnTo>
                      <a:pt x="16523" y="66252"/>
                    </a:lnTo>
                    <a:lnTo>
                      <a:pt x="16523" y="49564"/>
                    </a:lnTo>
                    <a:lnTo>
                      <a:pt x="18416" y="49564"/>
                    </a:lnTo>
                    <a:lnTo>
                      <a:pt x="18416" y="56987"/>
                    </a:lnTo>
                    <a:lnTo>
                      <a:pt x="28055" y="56987"/>
                    </a:lnTo>
                    <a:lnTo>
                      <a:pt x="28055" y="49564"/>
                    </a:lnTo>
                    <a:lnTo>
                      <a:pt x="29895" y="49564"/>
                    </a:lnTo>
                    <a:lnTo>
                      <a:pt x="29895" y="66252"/>
                    </a:lnTo>
                    <a:close/>
                    <a:moveTo>
                      <a:pt x="37287" y="66252"/>
                    </a:moveTo>
                    <a:lnTo>
                      <a:pt x="35440" y="66252"/>
                    </a:lnTo>
                    <a:lnTo>
                      <a:pt x="35440" y="49564"/>
                    </a:lnTo>
                    <a:lnTo>
                      <a:pt x="37287" y="49564"/>
                    </a:lnTo>
                    <a:lnTo>
                      <a:pt x="37287" y="66252"/>
                    </a:lnTo>
                    <a:close/>
                    <a:moveTo>
                      <a:pt x="56903" y="66252"/>
                    </a:moveTo>
                    <a:lnTo>
                      <a:pt x="55410" y="66252"/>
                    </a:lnTo>
                    <a:lnTo>
                      <a:pt x="44625" y="52550"/>
                    </a:lnTo>
                    <a:lnTo>
                      <a:pt x="44625" y="66252"/>
                    </a:lnTo>
                    <a:lnTo>
                      <a:pt x="42779" y="66252"/>
                    </a:lnTo>
                    <a:lnTo>
                      <a:pt x="42779" y="49564"/>
                    </a:lnTo>
                    <a:lnTo>
                      <a:pt x="44525" y="49564"/>
                    </a:lnTo>
                    <a:lnTo>
                      <a:pt x="55057" y="62913"/>
                    </a:lnTo>
                    <a:lnTo>
                      <a:pt x="55057" y="49564"/>
                    </a:lnTo>
                    <a:lnTo>
                      <a:pt x="56903" y="49564"/>
                    </a:lnTo>
                    <a:lnTo>
                      <a:pt x="56903" y="66252"/>
                    </a:lnTo>
                    <a:close/>
                    <a:moveTo>
                      <a:pt x="74067" y="66252"/>
                    </a:moveTo>
                    <a:lnTo>
                      <a:pt x="67628" y="58184"/>
                    </a:lnTo>
                    <a:lnTo>
                      <a:pt x="64089" y="61769"/>
                    </a:lnTo>
                    <a:lnTo>
                      <a:pt x="64089" y="66252"/>
                    </a:lnTo>
                    <a:lnTo>
                      <a:pt x="62242" y="66252"/>
                    </a:lnTo>
                    <a:lnTo>
                      <a:pt x="62242" y="49564"/>
                    </a:lnTo>
                    <a:lnTo>
                      <a:pt x="64089" y="49564"/>
                    </a:lnTo>
                    <a:lnTo>
                      <a:pt x="64089" y="59527"/>
                    </a:lnTo>
                    <a:lnTo>
                      <a:pt x="73674" y="49564"/>
                    </a:lnTo>
                    <a:lnTo>
                      <a:pt x="76113" y="49564"/>
                    </a:lnTo>
                    <a:lnTo>
                      <a:pt x="68975" y="56834"/>
                    </a:lnTo>
                    <a:lnTo>
                      <a:pt x="76413" y="66252"/>
                    </a:lnTo>
                    <a:lnTo>
                      <a:pt x="74067" y="66252"/>
                    </a:lnTo>
                    <a:close/>
                    <a:moveTo>
                      <a:pt x="94284" y="61669"/>
                    </a:moveTo>
                    <a:lnTo>
                      <a:pt x="94284" y="61669"/>
                    </a:lnTo>
                    <a:lnTo>
                      <a:pt x="94230" y="62214"/>
                    </a:lnTo>
                    <a:lnTo>
                      <a:pt x="94190" y="62766"/>
                    </a:lnTo>
                    <a:lnTo>
                      <a:pt x="94037" y="63265"/>
                    </a:lnTo>
                    <a:lnTo>
                      <a:pt x="93837" y="63711"/>
                    </a:lnTo>
                    <a:lnTo>
                      <a:pt x="93591" y="64156"/>
                    </a:lnTo>
                    <a:lnTo>
                      <a:pt x="93291" y="64556"/>
                    </a:lnTo>
                    <a:lnTo>
                      <a:pt x="92937" y="64908"/>
                    </a:lnTo>
                    <a:lnTo>
                      <a:pt x="92584" y="65254"/>
                    </a:lnTo>
                    <a:lnTo>
                      <a:pt x="92137" y="65500"/>
                    </a:lnTo>
                    <a:lnTo>
                      <a:pt x="91644" y="65799"/>
                    </a:lnTo>
                    <a:lnTo>
                      <a:pt x="91138" y="65999"/>
                    </a:lnTo>
                    <a:lnTo>
                      <a:pt x="90538" y="66198"/>
                    </a:lnTo>
                    <a:lnTo>
                      <a:pt x="89945" y="66351"/>
                    </a:lnTo>
                    <a:lnTo>
                      <a:pt x="89291" y="66451"/>
                    </a:lnTo>
                    <a:lnTo>
                      <a:pt x="88591" y="66498"/>
                    </a:lnTo>
                    <a:lnTo>
                      <a:pt x="87845" y="66498"/>
                    </a:lnTo>
                    <a:lnTo>
                      <a:pt x="79860" y="66498"/>
                    </a:lnTo>
                    <a:lnTo>
                      <a:pt x="79860" y="49318"/>
                    </a:lnTo>
                    <a:lnTo>
                      <a:pt x="87598" y="49318"/>
                    </a:lnTo>
                    <a:lnTo>
                      <a:pt x="87598" y="49318"/>
                    </a:lnTo>
                    <a:lnTo>
                      <a:pt x="88291" y="49364"/>
                    </a:lnTo>
                    <a:lnTo>
                      <a:pt x="88991" y="49411"/>
                    </a:lnTo>
                    <a:lnTo>
                      <a:pt x="89645" y="49564"/>
                    </a:lnTo>
                    <a:lnTo>
                      <a:pt x="90244" y="49710"/>
                    </a:lnTo>
                    <a:lnTo>
                      <a:pt x="90791" y="49963"/>
                    </a:lnTo>
                    <a:lnTo>
                      <a:pt x="91291" y="50209"/>
                    </a:lnTo>
                    <a:lnTo>
                      <a:pt x="91738" y="50508"/>
                    </a:lnTo>
                    <a:lnTo>
                      <a:pt x="92137" y="50861"/>
                    </a:lnTo>
                    <a:lnTo>
                      <a:pt x="92137" y="50861"/>
                    </a:lnTo>
                    <a:lnTo>
                      <a:pt x="92437" y="51207"/>
                    </a:lnTo>
                    <a:lnTo>
                      <a:pt x="92691" y="51506"/>
                    </a:lnTo>
                    <a:lnTo>
                      <a:pt x="92884" y="51852"/>
                    </a:lnTo>
                    <a:lnTo>
                      <a:pt x="93037" y="52204"/>
                    </a:lnTo>
                    <a:lnTo>
                      <a:pt x="93184" y="52603"/>
                    </a:lnTo>
                    <a:lnTo>
                      <a:pt x="93291" y="52996"/>
                    </a:lnTo>
                    <a:lnTo>
                      <a:pt x="93337" y="53402"/>
                    </a:lnTo>
                    <a:lnTo>
                      <a:pt x="93337" y="53847"/>
                    </a:lnTo>
                    <a:lnTo>
                      <a:pt x="93337" y="53894"/>
                    </a:lnTo>
                    <a:lnTo>
                      <a:pt x="93337" y="53894"/>
                    </a:lnTo>
                    <a:lnTo>
                      <a:pt x="93337" y="54446"/>
                    </a:lnTo>
                    <a:lnTo>
                      <a:pt x="93237" y="54991"/>
                    </a:lnTo>
                    <a:lnTo>
                      <a:pt x="93084" y="55490"/>
                    </a:lnTo>
                    <a:lnTo>
                      <a:pt x="92837" y="55989"/>
                    </a:lnTo>
                    <a:lnTo>
                      <a:pt x="92537" y="56388"/>
                    </a:lnTo>
                    <a:lnTo>
                      <a:pt x="92191" y="56834"/>
                    </a:lnTo>
                    <a:lnTo>
                      <a:pt x="91791" y="57186"/>
                    </a:lnTo>
                    <a:lnTo>
                      <a:pt x="91344" y="57532"/>
                    </a:lnTo>
                    <a:lnTo>
                      <a:pt x="91344" y="57532"/>
                    </a:lnTo>
                    <a:lnTo>
                      <a:pt x="92037" y="57884"/>
                    </a:lnTo>
                    <a:lnTo>
                      <a:pt x="92637" y="58230"/>
                    </a:lnTo>
                    <a:lnTo>
                      <a:pt x="93137" y="58676"/>
                    </a:lnTo>
                    <a:lnTo>
                      <a:pt x="93537" y="59175"/>
                    </a:lnTo>
                    <a:lnTo>
                      <a:pt x="93891" y="59674"/>
                    </a:lnTo>
                    <a:lnTo>
                      <a:pt x="94084" y="60272"/>
                    </a:lnTo>
                    <a:lnTo>
                      <a:pt x="94230" y="60917"/>
                    </a:lnTo>
                    <a:lnTo>
                      <a:pt x="94284" y="61616"/>
                    </a:lnTo>
                    <a:lnTo>
                      <a:pt x="94284" y="61669"/>
                    </a:lnTo>
                    <a:close/>
                    <a:moveTo>
                      <a:pt x="101869" y="66498"/>
                    </a:moveTo>
                    <a:lnTo>
                      <a:pt x="98423" y="66498"/>
                    </a:lnTo>
                    <a:lnTo>
                      <a:pt x="98423" y="49318"/>
                    </a:lnTo>
                    <a:lnTo>
                      <a:pt x="101869" y="49318"/>
                    </a:lnTo>
                    <a:lnTo>
                      <a:pt x="101869" y="66498"/>
                    </a:lnTo>
                    <a:close/>
                    <a:moveTo>
                      <a:pt x="100476" y="45034"/>
                    </a:moveTo>
                    <a:lnTo>
                      <a:pt x="100476" y="45034"/>
                    </a:lnTo>
                    <a:lnTo>
                      <a:pt x="100029" y="44981"/>
                    </a:lnTo>
                    <a:lnTo>
                      <a:pt x="99623" y="44828"/>
                    </a:lnTo>
                    <a:lnTo>
                      <a:pt x="99276" y="44629"/>
                    </a:lnTo>
                    <a:lnTo>
                      <a:pt x="98930" y="44383"/>
                    </a:lnTo>
                    <a:lnTo>
                      <a:pt x="98683" y="44030"/>
                    </a:lnTo>
                    <a:lnTo>
                      <a:pt x="98476" y="43684"/>
                    </a:lnTo>
                    <a:lnTo>
                      <a:pt x="98330" y="43285"/>
                    </a:lnTo>
                    <a:lnTo>
                      <a:pt x="98276" y="42840"/>
                    </a:lnTo>
                    <a:lnTo>
                      <a:pt x="98276" y="42840"/>
                    </a:lnTo>
                    <a:lnTo>
                      <a:pt x="98330" y="42387"/>
                    </a:lnTo>
                    <a:lnTo>
                      <a:pt x="98476" y="41995"/>
                    </a:lnTo>
                    <a:lnTo>
                      <a:pt x="98683" y="41596"/>
                    </a:lnTo>
                    <a:lnTo>
                      <a:pt x="98930" y="41296"/>
                    </a:lnTo>
                    <a:lnTo>
                      <a:pt x="99276" y="41044"/>
                    </a:lnTo>
                    <a:lnTo>
                      <a:pt x="99623" y="40851"/>
                    </a:lnTo>
                    <a:lnTo>
                      <a:pt x="100029" y="40698"/>
                    </a:lnTo>
                    <a:lnTo>
                      <a:pt x="100476" y="40645"/>
                    </a:lnTo>
                    <a:lnTo>
                      <a:pt x="100476" y="40645"/>
                    </a:lnTo>
                    <a:lnTo>
                      <a:pt x="100929" y="40698"/>
                    </a:lnTo>
                    <a:lnTo>
                      <a:pt x="101323" y="40851"/>
                    </a:lnTo>
                    <a:lnTo>
                      <a:pt x="101723" y="41044"/>
                    </a:lnTo>
                    <a:lnTo>
                      <a:pt x="102022" y="41296"/>
                    </a:lnTo>
                    <a:lnTo>
                      <a:pt x="102276" y="41596"/>
                    </a:lnTo>
                    <a:lnTo>
                      <a:pt x="102469" y="41995"/>
                    </a:lnTo>
                    <a:lnTo>
                      <a:pt x="102622" y="42387"/>
                    </a:lnTo>
                    <a:lnTo>
                      <a:pt x="102669" y="42840"/>
                    </a:lnTo>
                    <a:lnTo>
                      <a:pt x="102669" y="42840"/>
                    </a:lnTo>
                    <a:lnTo>
                      <a:pt x="102622" y="43285"/>
                    </a:lnTo>
                    <a:lnTo>
                      <a:pt x="102469" y="43684"/>
                    </a:lnTo>
                    <a:lnTo>
                      <a:pt x="102276" y="44030"/>
                    </a:lnTo>
                    <a:lnTo>
                      <a:pt x="102022" y="44383"/>
                    </a:lnTo>
                    <a:lnTo>
                      <a:pt x="101723" y="44629"/>
                    </a:lnTo>
                    <a:lnTo>
                      <a:pt x="101323" y="44828"/>
                    </a:lnTo>
                    <a:lnTo>
                      <a:pt x="100929" y="44981"/>
                    </a:lnTo>
                    <a:lnTo>
                      <a:pt x="100476" y="450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" name="Shape 34">
                <a:extLst>
                  <a:ext uri="{FF2B5EF4-FFF2-40B4-BE49-F238E27FC236}">
                    <a16:creationId xmlns:a16="http://schemas.microsoft.com/office/drawing/2014/main" id="{A8311ABA-2061-4C24-8077-588385FDE4CB}"/>
                  </a:ext>
                </a:extLst>
              </p:cNvPr>
              <p:cNvSpPr/>
              <p:nvPr/>
            </p:nvSpPr>
            <p:spPr>
              <a:xfrm>
                <a:off x="7991475" y="193675"/>
                <a:ext cx="1274763" cy="12763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118" y="0"/>
                    </a:moveTo>
                    <a:lnTo>
                      <a:pt x="60118" y="0"/>
                    </a:lnTo>
                    <a:lnTo>
                      <a:pt x="57070" y="0"/>
                    </a:lnTo>
                    <a:lnTo>
                      <a:pt x="54022" y="270"/>
                    </a:lnTo>
                    <a:lnTo>
                      <a:pt x="50973" y="778"/>
                    </a:lnTo>
                    <a:lnTo>
                      <a:pt x="47925" y="1286"/>
                    </a:lnTo>
                    <a:lnTo>
                      <a:pt x="42099" y="2809"/>
                    </a:lnTo>
                    <a:lnTo>
                      <a:pt x="36748" y="4840"/>
                    </a:lnTo>
                    <a:lnTo>
                      <a:pt x="31430" y="7379"/>
                    </a:lnTo>
                    <a:lnTo>
                      <a:pt x="26384" y="10155"/>
                    </a:lnTo>
                    <a:lnTo>
                      <a:pt x="21812" y="13709"/>
                    </a:lnTo>
                    <a:lnTo>
                      <a:pt x="17510" y="17500"/>
                    </a:lnTo>
                    <a:lnTo>
                      <a:pt x="13683" y="21833"/>
                    </a:lnTo>
                    <a:lnTo>
                      <a:pt x="10397" y="26403"/>
                    </a:lnTo>
                    <a:lnTo>
                      <a:pt x="7349" y="31447"/>
                    </a:lnTo>
                    <a:lnTo>
                      <a:pt x="4809" y="36795"/>
                    </a:lnTo>
                    <a:lnTo>
                      <a:pt x="2777" y="42110"/>
                    </a:lnTo>
                    <a:lnTo>
                      <a:pt x="1253" y="47932"/>
                    </a:lnTo>
                    <a:lnTo>
                      <a:pt x="745" y="50978"/>
                    </a:lnTo>
                    <a:lnTo>
                      <a:pt x="237" y="53788"/>
                    </a:lnTo>
                    <a:lnTo>
                      <a:pt x="0" y="56834"/>
                    </a:lnTo>
                    <a:lnTo>
                      <a:pt x="0" y="60084"/>
                    </a:lnTo>
                    <a:lnTo>
                      <a:pt x="0" y="60084"/>
                    </a:lnTo>
                    <a:lnTo>
                      <a:pt x="0" y="63131"/>
                    </a:lnTo>
                    <a:lnTo>
                      <a:pt x="237" y="66177"/>
                    </a:lnTo>
                    <a:lnTo>
                      <a:pt x="745" y="69224"/>
                    </a:lnTo>
                    <a:lnTo>
                      <a:pt x="1253" y="72033"/>
                    </a:lnTo>
                    <a:lnTo>
                      <a:pt x="2777" y="77856"/>
                    </a:lnTo>
                    <a:lnTo>
                      <a:pt x="4809" y="83441"/>
                    </a:lnTo>
                    <a:lnTo>
                      <a:pt x="7349" y="88485"/>
                    </a:lnTo>
                    <a:lnTo>
                      <a:pt x="10397" y="93562"/>
                    </a:lnTo>
                    <a:lnTo>
                      <a:pt x="13683" y="98132"/>
                    </a:lnTo>
                    <a:lnTo>
                      <a:pt x="17510" y="102465"/>
                    </a:lnTo>
                    <a:lnTo>
                      <a:pt x="21812" y="106256"/>
                    </a:lnTo>
                    <a:lnTo>
                      <a:pt x="26384" y="109811"/>
                    </a:lnTo>
                    <a:lnTo>
                      <a:pt x="31430" y="112823"/>
                    </a:lnTo>
                    <a:lnTo>
                      <a:pt x="36748" y="115396"/>
                    </a:lnTo>
                    <a:lnTo>
                      <a:pt x="42099" y="117122"/>
                    </a:lnTo>
                    <a:lnTo>
                      <a:pt x="47925" y="118645"/>
                    </a:lnTo>
                    <a:lnTo>
                      <a:pt x="50973" y="119187"/>
                    </a:lnTo>
                    <a:lnTo>
                      <a:pt x="54022" y="119695"/>
                    </a:lnTo>
                    <a:lnTo>
                      <a:pt x="57070" y="119966"/>
                    </a:lnTo>
                    <a:lnTo>
                      <a:pt x="60118" y="119966"/>
                    </a:lnTo>
                    <a:lnTo>
                      <a:pt x="60118" y="119966"/>
                    </a:lnTo>
                    <a:lnTo>
                      <a:pt x="63166" y="119966"/>
                    </a:lnTo>
                    <a:lnTo>
                      <a:pt x="66215" y="119695"/>
                    </a:lnTo>
                    <a:lnTo>
                      <a:pt x="69263" y="119187"/>
                    </a:lnTo>
                    <a:lnTo>
                      <a:pt x="72040" y="118645"/>
                    </a:lnTo>
                    <a:lnTo>
                      <a:pt x="77832" y="117122"/>
                    </a:lnTo>
                    <a:lnTo>
                      <a:pt x="83454" y="115396"/>
                    </a:lnTo>
                    <a:lnTo>
                      <a:pt x="88501" y="112823"/>
                    </a:lnTo>
                    <a:lnTo>
                      <a:pt x="93581" y="109811"/>
                    </a:lnTo>
                    <a:lnTo>
                      <a:pt x="98154" y="106256"/>
                    </a:lnTo>
                    <a:lnTo>
                      <a:pt x="102455" y="102465"/>
                    </a:lnTo>
                    <a:lnTo>
                      <a:pt x="106282" y="98132"/>
                    </a:lnTo>
                    <a:lnTo>
                      <a:pt x="109805" y="93562"/>
                    </a:lnTo>
                    <a:lnTo>
                      <a:pt x="112853" y="88485"/>
                    </a:lnTo>
                    <a:lnTo>
                      <a:pt x="115393" y="83441"/>
                    </a:lnTo>
                    <a:lnTo>
                      <a:pt x="117425" y="77856"/>
                    </a:lnTo>
                    <a:lnTo>
                      <a:pt x="118712" y="72033"/>
                    </a:lnTo>
                    <a:lnTo>
                      <a:pt x="119220" y="69224"/>
                    </a:lnTo>
                    <a:lnTo>
                      <a:pt x="119695" y="66177"/>
                    </a:lnTo>
                    <a:lnTo>
                      <a:pt x="119966" y="63131"/>
                    </a:lnTo>
                    <a:lnTo>
                      <a:pt x="119966" y="60084"/>
                    </a:lnTo>
                    <a:lnTo>
                      <a:pt x="119966" y="60084"/>
                    </a:lnTo>
                    <a:lnTo>
                      <a:pt x="119966" y="56834"/>
                    </a:lnTo>
                    <a:lnTo>
                      <a:pt x="119695" y="53788"/>
                    </a:lnTo>
                    <a:lnTo>
                      <a:pt x="119220" y="50978"/>
                    </a:lnTo>
                    <a:lnTo>
                      <a:pt x="118712" y="47932"/>
                    </a:lnTo>
                    <a:lnTo>
                      <a:pt x="117425" y="42110"/>
                    </a:lnTo>
                    <a:lnTo>
                      <a:pt x="115393" y="36795"/>
                    </a:lnTo>
                    <a:lnTo>
                      <a:pt x="112853" y="31447"/>
                    </a:lnTo>
                    <a:lnTo>
                      <a:pt x="109805" y="26403"/>
                    </a:lnTo>
                    <a:lnTo>
                      <a:pt x="106282" y="21833"/>
                    </a:lnTo>
                    <a:lnTo>
                      <a:pt x="102455" y="17500"/>
                    </a:lnTo>
                    <a:lnTo>
                      <a:pt x="98154" y="13709"/>
                    </a:lnTo>
                    <a:lnTo>
                      <a:pt x="93581" y="10155"/>
                    </a:lnTo>
                    <a:lnTo>
                      <a:pt x="88501" y="7379"/>
                    </a:lnTo>
                    <a:lnTo>
                      <a:pt x="83454" y="4840"/>
                    </a:lnTo>
                    <a:lnTo>
                      <a:pt x="77832" y="2809"/>
                    </a:lnTo>
                    <a:lnTo>
                      <a:pt x="72040" y="1286"/>
                    </a:lnTo>
                    <a:lnTo>
                      <a:pt x="69263" y="778"/>
                    </a:lnTo>
                    <a:lnTo>
                      <a:pt x="66215" y="270"/>
                    </a:lnTo>
                    <a:lnTo>
                      <a:pt x="63166" y="0"/>
                    </a:lnTo>
                    <a:lnTo>
                      <a:pt x="60118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1" name="Shape 35">
              <a:extLst>
                <a:ext uri="{FF2B5EF4-FFF2-40B4-BE49-F238E27FC236}">
                  <a16:creationId xmlns:a16="http://schemas.microsoft.com/office/drawing/2014/main" id="{C469BCDD-C462-4897-B38F-978005B4D979}"/>
                </a:ext>
              </a:extLst>
            </p:cNvPr>
            <p:cNvGrpSpPr/>
            <p:nvPr/>
          </p:nvGrpSpPr>
          <p:grpSpPr>
            <a:xfrm>
              <a:off x="3995796" y="2466335"/>
              <a:ext cx="1094160" cy="114860"/>
              <a:chOff x="3995796" y="2466335"/>
              <a:chExt cx="1094160" cy="114860"/>
            </a:xfrm>
          </p:grpSpPr>
          <p:sp>
            <p:nvSpPr>
              <p:cNvPr id="29" name="Shape 36">
                <a:extLst>
                  <a:ext uri="{FF2B5EF4-FFF2-40B4-BE49-F238E27FC236}">
                    <a16:creationId xmlns:a16="http://schemas.microsoft.com/office/drawing/2014/main" id="{60E9FE82-4EF0-4258-9E8E-FF01262DAE6E}"/>
                  </a:ext>
                </a:extLst>
              </p:cNvPr>
              <p:cNvSpPr/>
              <p:nvPr/>
            </p:nvSpPr>
            <p:spPr>
              <a:xfrm>
                <a:off x="3995796" y="2467528"/>
                <a:ext cx="115656" cy="11128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52" y="0"/>
                    </a:moveTo>
                    <a:lnTo>
                      <a:pt x="69360" y="0"/>
                    </a:lnTo>
                    <a:lnTo>
                      <a:pt x="119906" y="119902"/>
                    </a:lnTo>
                    <a:lnTo>
                      <a:pt x="98096" y="119902"/>
                    </a:lnTo>
                    <a:lnTo>
                      <a:pt x="86957" y="90873"/>
                    </a:lnTo>
                    <a:lnTo>
                      <a:pt x="32293" y="90873"/>
                    </a:lnTo>
                    <a:lnTo>
                      <a:pt x="20312" y="119902"/>
                    </a:lnTo>
                    <a:lnTo>
                      <a:pt x="0" y="119902"/>
                    </a:lnTo>
                    <a:lnTo>
                      <a:pt x="50452" y="0"/>
                    </a:lnTo>
                    <a:close/>
                    <a:moveTo>
                      <a:pt x="79188" y="72718"/>
                    </a:moveTo>
                    <a:lnTo>
                      <a:pt x="59625" y="24757"/>
                    </a:lnTo>
                    <a:lnTo>
                      <a:pt x="39968" y="72718"/>
                    </a:lnTo>
                    <a:lnTo>
                      <a:pt x="79188" y="72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" name="Shape 37">
                <a:extLst>
                  <a:ext uri="{FF2B5EF4-FFF2-40B4-BE49-F238E27FC236}">
                    <a16:creationId xmlns:a16="http://schemas.microsoft.com/office/drawing/2014/main" id="{78CBFF3E-80FD-42DB-9357-5DD53972453E}"/>
                  </a:ext>
                </a:extLst>
              </p:cNvPr>
              <p:cNvSpPr/>
              <p:nvPr/>
            </p:nvSpPr>
            <p:spPr>
              <a:xfrm>
                <a:off x="4150401" y="2468323"/>
                <a:ext cx="96579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2723" y="0"/>
                    </a:lnTo>
                    <a:lnTo>
                      <a:pt x="96380" y="82671"/>
                    </a:lnTo>
                    <a:lnTo>
                      <a:pt x="96380" y="0"/>
                    </a:lnTo>
                    <a:lnTo>
                      <a:pt x="119888" y="0"/>
                    </a:lnTo>
                    <a:lnTo>
                      <a:pt x="119888" y="119902"/>
                    </a:lnTo>
                    <a:lnTo>
                      <a:pt x="99738" y="119902"/>
                    </a:lnTo>
                    <a:lnTo>
                      <a:pt x="23395" y="34299"/>
                    </a:lnTo>
                    <a:lnTo>
                      <a:pt x="23395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" name="Shape 38">
                <a:extLst>
                  <a:ext uri="{FF2B5EF4-FFF2-40B4-BE49-F238E27FC236}">
                    <a16:creationId xmlns:a16="http://schemas.microsoft.com/office/drawing/2014/main" id="{0CE07E7B-98F8-4840-A5A0-A55A92C36FD2}"/>
                  </a:ext>
                </a:extLst>
              </p:cNvPr>
              <p:cNvSpPr/>
              <p:nvPr/>
            </p:nvSpPr>
            <p:spPr>
              <a:xfrm>
                <a:off x="4290301" y="2467528"/>
                <a:ext cx="115257" cy="11128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91" y="0"/>
                    </a:moveTo>
                    <a:lnTo>
                      <a:pt x="69414" y="0"/>
                    </a:lnTo>
                    <a:lnTo>
                      <a:pt x="119906" y="119902"/>
                    </a:lnTo>
                    <a:lnTo>
                      <a:pt x="98829" y="119902"/>
                    </a:lnTo>
                    <a:lnTo>
                      <a:pt x="86932" y="90873"/>
                    </a:lnTo>
                    <a:lnTo>
                      <a:pt x="32880" y="90873"/>
                    </a:lnTo>
                    <a:lnTo>
                      <a:pt x="20983" y="119902"/>
                    </a:lnTo>
                    <a:lnTo>
                      <a:pt x="0" y="119902"/>
                    </a:lnTo>
                    <a:lnTo>
                      <a:pt x="50491" y="0"/>
                    </a:lnTo>
                    <a:close/>
                    <a:moveTo>
                      <a:pt x="79156" y="72718"/>
                    </a:moveTo>
                    <a:lnTo>
                      <a:pt x="59484" y="24757"/>
                    </a:lnTo>
                    <a:lnTo>
                      <a:pt x="39906" y="72718"/>
                    </a:lnTo>
                    <a:lnTo>
                      <a:pt x="79156" y="72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" name="Shape 39">
                <a:extLst>
                  <a:ext uri="{FF2B5EF4-FFF2-40B4-BE49-F238E27FC236}">
                    <a16:creationId xmlns:a16="http://schemas.microsoft.com/office/drawing/2014/main" id="{A4FF4E28-3A7C-4D2A-A59A-6823A6C5C526}"/>
                  </a:ext>
                </a:extLst>
              </p:cNvPr>
              <p:cNvSpPr/>
              <p:nvPr/>
            </p:nvSpPr>
            <p:spPr>
              <a:xfrm>
                <a:off x="4444508" y="2468323"/>
                <a:ext cx="77501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30348" y="0"/>
                    </a:lnTo>
                    <a:lnTo>
                      <a:pt x="30348" y="100944"/>
                    </a:lnTo>
                    <a:lnTo>
                      <a:pt x="119860" y="100944"/>
                    </a:lnTo>
                    <a:lnTo>
                      <a:pt x="119860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" name="Shape 40">
                <a:extLst>
                  <a:ext uri="{FF2B5EF4-FFF2-40B4-BE49-F238E27FC236}">
                    <a16:creationId xmlns:a16="http://schemas.microsoft.com/office/drawing/2014/main" id="{5298816C-C073-4E4B-B606-39CB15C813DA}"/>
                  </a:ext>
                </a:extLst>
              </p:cNvPr>
              <p:cNvSpPr/>
              <p:nvPr/>
            </p:nvSpPr>
            <p:spPr>
              <a:xfrm>
                <a:off x="4535126" y="2468323"/>
                <a:ext cx="107309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9109" y="72410"/>
                    </a:moveTo>
                    <a:lnTo>
                      <a:pt x="0" y="0"/>
                    </a:lnTo>
                    <a:lnTo>
                      <a:pt x="25613" y="0"/>
                    </a:lnTo>
                    <a:lnTo>
                      <a:pt x="60302" y="53355"/>
                    </a:lnTo>
                    <a:lnTo>
                      <a:pt x="94991" y="0"/>
                    </a:lnTo>
                    <a:lnTo>
                      <a:pt x="119899" y="0"/>
                    </a:lnTo>
                    <a:lnTo>
                      <a:pt x="70789" y="72410"/>
                    </a:lnTo>
                    <a:lnTo>
                      <a:pt x="70789" y="119902"/>
                    </a:lnTo>
                    <a:lnTo>
                      <a:pt x="49109" y="119902"/>
                    </a:lnTo>
                    <a:lnTo>
                      <a:pt x="49109" y="7241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" name="Shape 41">
                <a:extLst>
                  <a:ext uri="{FF2B5EF4-FFF2-40B4-BE49-F238E27FC236}">
                    <a16:creationId xmlns:a16="http://schemas.microsoft.com/office/drawing/2014/main" id="{67EA17C1-D771-4D63-94FB-06A52BF5A43E}"/>
                  </a:ext>
                </a:extLst>
              </p:cNvPr>
              <p:cNvSpPr/>
              <p:nvPr/>
            </p:nvSpPr>
            <p:spPr>
              <a:xfrm>
                <a:off x="4671448" y="2468323"/>
                <a:ext cx="89821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893" y="19739"/>
                    </a:moveTo>
                    <a:lnTo>
                      <a:pt x="0" y="19739"/>
                    </a:lnTo>
                    <a:lnTo>
                      <a:pt x="0" y="0"/>
                    </a:lnTo>
                    <a:lnTo>
                      <a:pt x="119879" y="0"/>
                    </a:lnTo>
                    <a:lnTo>
                      <a:pt x="119879" y="19739"/>
                    </a:lnTo>
                    <a:lnTo>
                      <a:pt x="72985" y="19739"/>
                    </a:lnTo>
                    <a:lnTo>
                      <a:pt x="72985" y="119902"/>
                    </a:lnTo>
                    <a:lnTo>
                      <a:pt x="46893" y="119902"/>
                    </a:lnTo>
                    <a:lnTo>
                      <a:pt x="46893" y="1973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" name="Shape 42">
                <a:extLst>
                  <a:ext uri="{FF2B5EF4-FFF2-40B4-BE49-F238E27FC236}">
                    <a16:creationId xmlns:a16="http://schemas.microsoft.com/office/drawing/2014/main" id="{37C8FCFA-CA3A-4F72-AF44-61B9915179B4}"/>
                  </a:ext>
                </a:extLst>
              </p:cNvPr>
              <p:cNvSpPr/>
              <p:nvPr/>
            </p:nvSpPr>
            <p:spPr>
              <a:xfrm>
                <a:off x="4801810" y="2468323"/>
                <a:ext cx="19474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9449" y="0"/>
                    </a:lnTo>
                    <a:lnTo>
                      <a:pt x="119449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" name="Shape 43">
                <a:extLst>
                  <a:ext uri="{FF2B5EF4-FFF2-40B4-BE49-F238E27FC236}">
                    <a16:creationId xmlns:a16="http://schemas.microsoft.com/office/drawing/2014/main" id="{42BBF9BA-E05F-4745-BCCE-421DCD4A0726}"/>
                  </a:ext>
                </a:extLst>
              </p:cNvPr>
              <p:cNvSpPr/>
              <p:nvPr/>
            </p:nvSpPr>
            <p:spPr>
              <a:xfrm>
                <a:off x="4866594" y="2466335"/>
                <a:ext cx="101348" cy="1148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0659"/>
                    </a:moveTo>
                    <a:lnTo>
                      <a:pt x="0" y="59905"/>
                    </a:lnTo>
                    <a:lnTo>
                      <a:pt x="0" y="59905"/>
                    </a:lnTo>
                    <a:lnTo>
                      <a:pt x="747" y="53594"/>
                    </a:lnTo>
                    <a:lnTo>
                      <a:pt x="1494" y="47943"/>
                    </a:lnTo>
                    <a:lnTo>
                      <a:pt x="3096" y="42291"/>
                    </a:lnTo>
                    <a:lnTo>
                      <a:pt x="5551" y="36640"/>
                    </a:lnTo>
                    <a:lnTo>
                      <a:pt x="7900" y="31742"/>
                    </a:lnTo>
                    <a:lnTo>
                      <a:pt x="11103" y="26750"/>
                    </a:lnTo>
                    <a:lnTo>
                      <a:pt x="15053" y="21852"/>
                    </a:lnTo>
                    <a:lnTo>
                      <a:pt x="19217" y="17613"/>
                    </a:lnTo>
                    <a:lnTo>
                      <a:pt x="24021" y="14128"/>
                    </a:lnTo>
                    <a:lnTo>
                      <a:pt x="28718" y="10549"/>
                    </a:lnTo>
                    <a:lnTo>
                      <a:pt x="34270" y="7723"/>
                    </a:lnTo>
                    <a:lnTo>
                      <a:pt x="40782" y="4897"/>
                    </a:lnTo>
                    <a:lnTo>
                      <a:pt x="47081" y="2825"/>
                    </a:lnTo>
                    <a:lnTo>
                      <a:pt x="53487" y="1412"/>
                    </a:lnTo>
                    <a:lnTo>
                      <a:pt x="60640" y="659"/>
                    </a:lnTo>
                    <a:lnTo>
                      <a:pt x="67900" y="0"/>
                    </a:lnTo>
                    <a:lnTo>
                      <a:pt x="67900" y="0"/>
                    </a:lnTo>
                    <a:lnTo>
                      <a:pt x="76761" y="659"/>
                    </a:lnTo>
                    <a:lnTo>
                      <a:pt x="83914" y="1412"/>
                    </a:lnTo>
                    <a:lnTo>
                      <a:pt x="91174" y="2825"/>
                    </a:lnTo>
                    <a:lnTo>
                      <a:pt x="97473" y="4897"/>
                    </a:lnTo>
                    <a:lnTo>
                      <a:pt x="103879" y="7723"/>
                    </a:lnTo>
                    <a:lnTo>
                      <a:pt x="109430" y="11302"/>
                    </a:lnTo>
                    <a:lnTo>
                      <a:pt x="114234" y="14128"/>
                    </a:lnTo>
                    <a:lnTo>
                      <a:pt x="119039" y="18273"/>
                    </a:lnTo>
                    <a:lnTo>
                      <a:pt x="103879" y="33155"/>
                    </a:lnTo>
                    <a:lnTo>
                      <a:pt x="103879" y="33155"/>
                    </a:lnTo>
                    <a:lnTo>
                      <a:pt x="95978" y="27503"/>
                    </a:lnTo>
                    <a:lnTo>
                      <a:pt x="87864" y="22511"/>
                    </a:lnTo>
                    <a:lnTo>
                      <a:pt x="83060" y="21193"/>
                    </a:lnTo>
                    <a:lnTo>
                      <a:pt x="78256" y="19686"/>
                    </a:lnTo>
                    <a:lnTo>
                      <a:pt x="72704" y="19026"/>
                    </a:lnTo>
                    <a:lnTo>
                      <a:pt x="67900" y="19026"/>
                    </a:lnTo>
                    <a:lnTo>
                      <a:pt x="67900" y="19026"/>
                    </a:lnTo>
                    <a:lnTo>
                      <a:pt x="63096" y="19026"/>
                    </a:lnTo>
                    <a:lnTo>
                      <a:pt x="58291" y="19686"/>
                    </a:lnTo>
                    <a:lnTo>
                      <a:pt x="50391" y="21852"/>
                    </a:lnTo>
                    <a:lnTo>
                      <a:pt x="43131" y="26091"/>
                    </a:lnTo>
                    <a:lnTo>
                      <a:pt x="36725" y="30989"/>
                    </a:lnTo>
                    <a:lnTo>
                      <a:pt x="31174" y="36640"/>
                    </a:lnTo>
                    <a:lnTo>
                      <a:pt x="27971" y="43704"/>
                    </a:lnTo>
                    <a:lnTo>
                      <a:pt x="25516" y="51428"/>
                    </a:lnTo>
                    <a:lnTo>
                      <a:pt x="24661" y="59905"/>
                    </a:lnTo>
                    <a:lnTo>
                      <a:pt x="24661" y="59905"/>
                    </a:lnTo>
                    <a:lnTo>
                      <a:pt x="24661" y="59905"/>
                    </a:lnTo>
                    <a:lnTo>
                      <a:pt x="25516" y="68383"/>
                    </a:lnTo>
                    <a:lnTo>
                      <a:pt x="27971" y="76200"/>
                    </a:lnTo>
                    <a:lnTo>
                      <a:pt x="31174" y="83171"/>
                    </a:lnTo>
                    <a:lnTo>
                      <a:pt x="36725" y="88916"/>
                    </a:lnTo>
                    <a:lnTo>
                      <a:pt x="43131" y="93814"/>
                    </a:lnTo>
                    <a:lnTo>
                      <a:pt x="50391" y="98053"/>
                    </a:lnTo>
                    <a:lnTo>
                      <a:pt x="58291" y="100125"/>
                    </a:lnTo>
                    <a:lnTo>
                      <a:pt x="63096" y="100879"/>
                    </a:lnTo>
                    <a:lnTo>
                      <a:pt x="67900" y="100879"/>
                    </a:lnTo>
                    <a:lnTo>
                      <a:pt x="67900" y="100879"/>
                    </a:lnTo>
                    <a:lnTo>
                      <a:pt x="73451" y="100879"/>
                    </a:lnTo>
                    <a:lnTo>
                      <a:pt x="78256" y="100125"/>
                    </a:lnTo>
                    <a:lnTo>
                      <a:pt x="83914" y="98712"/>
                    </a:lnTo>
                    <a:lnTo>
                      <a:pt x="87864" y="97394"/>
                    </a:lnTo>
                    <a:lnTo>
                      <a:pt x="92669" y="95227"/>
                    </a:lnTo>
                    <a:lnTo>
                      <a:pt x="96619" y="92401"/>
                    </a:lnTo>
                    <a:lnTo>
                      <a:pt x="105480" y="85996"/>
                    </a:lnTo>
                    <a:lnTo>
                      <a:pt x="119893" y="99466"/>
                    </a:lnTo>
                    <a:lnTo>
                      <a:pt x="119893" y="99466"/>
                    </a:lnTo>
                    <a:lnTo>
                      <a:pt x="115088" y="103704"/>
                    </a:lnTo>
                    <a:lnTo>
                      <a:pt x="109430" y="107943"/>
                    </a:lnTo>
                    <a:lnTo>
                      <a:pt x="103879" y="111428"/>
                    </a:lnTo>
                    <a:lnTo>
                      <a:pt x="97473" y="114254"/>
                    </a:lnTo>
                    <a:lnTo>
                      <a:pt x="91174" y="116420"/>
                    </a:lnTo>
                    <a:lnTo>
                      <a:pt x="83914" y="118492"/>
                    </a:lnTo>
                    <a:lnTo>
                      <a:pt x="75907" y="119152"/>
                    </a:lnTo>
                    <a:lnTo>
                      <a:pt x="67153" y="119905"/>
                    </a:lnTo>
                    <a:lnTo>
                      <a:pt x="67153" y="119905"/>
                    </a:lnTo>
                    <a:lnTo>
                      <a:pt x="60000" y="119152"/>
                    </a:lnTo>
                    <a:lnTo>
                      <a:pt x="52740" y="118492"/>
                    </a:lnTo>
                    <a:lnTo>
                      <a:pt x="46334" y="117080"/>
                    </a:lnTo>
                    <a:lnTo>
                      <a:pt x="39928" y="114913"/>
                    </a:lnTo>
                    <a:lnTo>
                      <a:pt x="34270" y="112841"/>
                    </a:lnTo>
                    <a:lnTo>
                      <a:pt x="28718" y="110015"/>
                    </a:lnTo>
                    <a:lnTo>
                      <a:pt x="24021" y="106530"/>
                    </a:lnTo>
                    <a:lnTo>
                      <a:pt x="19217" y="102291"/>
                    </a:lnTo>
                    <a:lnTo>
                      <a:pt x="15053" y="98053"/>
                    </a:lnTo>
                    <a:lnTo>
                      <a:pt x="11103" y="93814"/>
                    </a:lnTo>
                    <a:lnTo>
                      <a:pt x="7900" y="88916"/>
                    </a:lnTo>
                    <a:lnTo>
                      <a:pt x="5551" y="83924"/>
                    </a:lnTo>
                    <a:lnTo>
                      <a:pt x="3096" y="78273"/>
                    </a:lnTo>
                    <a:lnTo>
                      <a:pt x="1494" y="72621"/>
                    </a:lnTo>
                    <a:lnTo>
                      <a:pt x="747" y="66310"/>
                    </a:lnTo>
                    <a:lnTo>
                      <a:pt x="0" y="6065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" name="Shape 44">
                <a:extLst>
                  <a:ext uri="{FF2B5EF4-FFF2-40B4-BE49-F238E27FC236}">
                    <a16:creationId xmlns:a16="http://schemas.microsoft.com/office/drawing/2014/main" id="{D00CDBBD-657B-4754-9B3C-645C05DB7583}"/>
                  </a:ext>
                </a:extLst>
              </p:cNvPr>
              <p:cNvSpPr/>
              <p:nvPr/>
            </p:nvSpPr>
            <p:spPr>
              <a:xfrm>
                <a:off x="5004108" y="2466733"/>
                <a:ext cx="85847" cy="11366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01413"/>
                    </a:moveTo>
                    <a:lnTo>
                      <a:pt x="16025" y="87116"/>
                    </a:lnTo>
                    <a:lnTo>
                      <a:pt x="16025" y="87116"/>
                    </a:lnTo>
                    <a:lnTo>
                      <a:pt x="27255" y="93598"/>
                    </a:lnTo>
                    <a:lnTo>
                      <a:pt x="32933" y="95694"/>
                    </a:lnTo>
                    <a:lnTo>
                      <a:pt x="38611" y="97887"/>
                    </a:lnTo>
                    <a:lnTo>
                      <a:pt x="45299" y="99984"/>
                    </a:lnTo>
                    <a:lnTo>
                      <a:pt x="50977" y="100651"/>
                    </a:lnTo>
                    <a:lnTo>
                      <a:pt x="57539" y="102176"/>
                    </a:lnTo>
                    <a:lnTo>
                      <a:pt x="65110" y="102176"/>
                    </a:lnTo>
                    <a:lnTo>
                      <a:pt x="65110" y="102176"/>
                    </a:lnTo>
                    <a:lnTo>
                      <a:pt x="70788" y="102176"/>
                    </a:lnTo>
                    <a:lnTo>
                      <a:pt x="76466" y="100651"/>
                    </a:lnTo>
                    <a:lnTo>
                      <a:pt x="81135" y="99984"/>
                    </a:lnTo>
                    <a:lnTo>
                      <a:pt x="85047" y="97887"/>
                    </a:lnTo>
                    <a:lnTo>
                      <a:pt x="87823" y="95694"/>
                    </a:lnTo>
                    <a:lnTo>
                      <a:pt x="90725" y="93598"/>
                    </a:lnTo>
                    <a:lnTo>
                      <a:pt x="91482" y="90643"/>
                    </a:lnTo>
                    <a:lnTo>
                      <a:pt x="92492" y="87116"/>
                    </a:lnTo>
                    <a:lnTo>
                      <a:pt x="92492" y="87116"/>
                    </a:lnTo>
                    <a:lnTo>
                      <a:pt x="92492" y="87116"/>
                    </a:lnTo>
                    <a:lnTo>
                      <a:pt x="91482" y="84257"/>
                    </a:lnTo>
                    <a:lnTo>
                      <a:pt x="90725" y="81397"/>
                    </a:lnTo>
                    <a:lnTo>
                      <a:pt x="88706" y="79301"/>
                    </a:lnTo>
                    <a:lnTo>
                      <a:pt x="85804" y="77108"/>
                    </a:lnTo>
                    <a:lnTo>
                      <a:pt x="81135" y="75011"/>
                    </a:lnTo>
                    <a:lnTo>
                      <a:pt x="74574" y="72819"/>
                    </a:lnTo>
                    <a:lnTo>
                      <a:pt x="57539" y="69293"/>
                    </a:lnTo>
                    <a:lnTo>
                      <a:pt x="57539" y="69293"/>
                    </a:lnTo>
                    <a:lnTo>
                      <a:pt x="45299" y="66433"/>
                    </a:lnTo>
                    <a:lnTo>
                      <a:pt x="35835" y="64241"/>
                    </a:lnTo>
                    <a:lnTo>
                      <a:pt x="26372" y="61477"/>
                    </a:lnTo>
                    <a:lnTo>
                      <a:pt x="18801" y="57188"/>
                    </a:lnTo>
                    <a:lnTo>
                      <a:pt x="13123" y="52899"/>
                    </a:lnTo>
                    <a:lnTo>
                      <a:pt x="9337" y="47847"/>
                    </a:lnTo>
                    <a:lnTo>
                      <a:pt x="6435" y="41461"/>
                    </a:lnTo>
                    <a:lnTo>
                      <a:pt x="5678" y="34312"/>
                    </a:lnTo>
                    <a:lnTo>
                      <a:pt x="5678" y="33645"/>
                    </a:lnTo>
                    <a:lnTo>
                      <a:pt x="5678" y="33645"/>
                    </a:lnTo>
                    <a:lnTo>
                      <a:pt x="6435" y="26401"/>
                    </a:lnTo>
                    <a:lnTo>
                      <a:pt x="9337" y="20015"/>
                    </a:lnTo>
                    <a:lnTo>
                      <a:pt x="14132" y="14297"/>
                    </a:lnTo>
                    <a:lnTo>
                      <a:pt x="20694" y="9340"/>
                    </a:lnTo>
                    <a:lnTo>
                      <a:pt x="28264" y="5051"/>
                    </a:lnTo>
                    <a:lnTo>
                      <a:pt x="37602" y="2192"/>
                    </a:lnTo>
                    <a:lnTo>
                      <a:pt x="48201" y="762"/>
                    </a:lnTo>
                    <a:lnTo>
                      <a:pt x="58548" y="0"/>
                    </a:lnTo>
                    <a:lnTo>
                      <a:pt x="58548" y="0"/>
                    </a:lnTo>
                    <a:lnTo>
                      <a:pt x="67003" y="0"/>
                    </a:lnTo>
                    <a:lnTo>
                      <a:pt x="74574" y="762"/>
                    </a:lnTo>
                    <a:lnTo>
                      <a:pt x="82145" y="2192"/>
                    </a:lnTo>
                    <a:lnTo>
                      <a:pt x="89716" y="3621"/>
                    </a:lnTo>
                    <a:lnTo>
                      <a:pt x="96277" y="5718"/>
                    </a:lnTo>
                    <a:lnTo>
                      <a:pt x="102839" y="8578"/>
                    </a:lnTo>
                    <a:lnTo>
                      <a:pt x="108517" y="11437"/>
                    </a:lnTo>
                    <a:lnTo>
                      <a:pt x="115205" y="14297"/>
                    </a:lnTo>
                    <a:lnTo>
                      <a:pt x="100063" y="30023"/>
                    </a:lnTo>
                    <a:lnTo>
                      <a:pt x="100063" y="30023"/>
                    </a:lnTo>
                    <a:lnTo>
                      <a:pt x="89716" y="25067"/>
                    </a:lnTo>
                    <a:lnTo>
                      <a:pt x="79369" y="21445"/>
                    </a:lnTo>
                    <a:lnTo>
                      <a:pt x="68895" y="18586"/>
                    </a:lnTo>
                    <a:lnTo>
                      <a:pt x="58548" y="17823"/>
                    </a:lnTo>
                    <a:lnTo>
                      <a:pt x="58548" y="17823"/>
                    </a:lnTo>
                    <a:lnTo>
                      <a:pt x="52870" y="18586"/>
                    </a:lnTo>
                    <a:lnTo>
                      <a:pt x="47192" y="19253"/>
                    </a:lnTo>
                    <a:lnTo>
                      <a:pt x="43280" y="20778"/>
                    </a:lnTo>
                    <a:lnTo>
                      <a:pt x="39621" y="22112"/>
                    </a:lnTo>
                    <a:lnTo>
                      <a:pt x="36845" y="24305"/>
                    </a:lnTo>
                    <a:lnTo>
                      <a:pt x="34826" y="26401"/>
                    </a:lnTo>
                    <a:lnTo>
                      <a:pt x="33943" y="29356"/>
                    </a:lnTo>
                    <a:lnTo>
                      <a:pt x="32933" y="32120"/>
                    </a:lnTo>
                    <a:lnTo>
                      <a:pt x="32933" y="32120"/>
                    </a:lnTo>
                    <a:lnTo>
                      <a:pt x="32933" y="32120"/>
                    </a:lnTo>
                    <a:lnTo>
                      <a:pt x="32933" y="35742"/>
                    </a:lnTo>
                    <a:lnTo>
                      <a:pt x="34826" y="38602"/>
                    </a:lnTo>
                    <a:lnTo>
                      <a:pt x="36845" y="40698"/>
                    </a:lnTo>
                    <a:lnTo>
                      <a:pt x="40504" y="42891"/>
                    </a:lnTo>
                    <a:lnTo>
                      <a:pt x="45299" y="44988"/>
                    </a:lnTo>
                    <a:lnTo>
                      <a:pt x="51861" y="47180"/>
                    </a:lnTo>
                    <a:lnTo>
                      <a:pt x="69779" y="50706"/>
                    </a:lnTo>
                    <a:lnTo>
                      <a:pt x="69779" y="50706"/>
                    </a:lnTo>
                    <a:lnTo>
                      <a:pt x="81135" y="52899"/>
                    </a:lnTo>
                    <a:lnTo>
                      <a:pt x="91482" y="55663"/>
                    </a:lnTo>
                    <a:lnTo>
                      <a:pt x="100063" y="59285"/>
                    </a:lnTo>
                    <a:lnTo>
                      <a:pt x="106750" y="62811"/>
                    </a:lnTo>
                    <a:lnTo>
                      <a:pt x="112302" y="67100"/>
                    </a:lnTo>
                    <a:lnTo>
                      <a:pt x="116214" y="72152"/>
                    </a:lnTo>
                    <a:lnTo>
                      <a:pt x="118990" y="77871"/>
                    </a:lnTo>
                    <a:lnTo>
                      <a:pt x="119873" y="85019"/>
                    </a:lnTo>
                    <a:lnTo>
                      <a:pt x="119873" y="85019"/>
                    </a:lnTo>
                    <a:lnTo>
                      <a:pt x="119873" y="85019"/>
                    </a:lnTo>
                    <a:lnTo>
                      <a:pt x="118990" y="92835"/>
                    </a:lnTo>
                    <a:lnTo>
                      <a:pt x="115205" y="99984"/>
                    </a:lnTo>
                    <a:lnTo>
                      <a:pt x="110536" y="105702"/>
                    </a:lnTo>
                    <a:lnTo>
                      <a:pt x="103848" y="110659"/>
                    </a:lnTo>
                    <a:lnTo>
                      <a:pt x="96277" y="114948"/>
                    </a:lnTo>
                    <a:lnTo>
                      <a:pt x="86813" y="117807"/>
                    </a:lnTo>
                    <a:lnTo>
                      <a:pt x="76466" y="119904"/>
                    </a:lnTo>
                    <a:lnTo>
                      <a:pt x="64227" y="119904"/>
                    </a:lnTo>
                    <a:lnTo>
                      <a:pt x="64227" y="119904"/>
                    </a:lnTo>
                    <a:lnTo>
                      <a:pt x="55646" y="119904"/>
                    </a:lnTo>
                    <a:lnTo>
                      <a:pt x="47192" y="119237"/>
                    </a:lnTo>
                    <a:lnTo>
                      <a:pt x="38611" y="117807"/>
                    </a:lnTo>
                    <a:lnTo>
                      <a:pt x="30157" y="115615"/>
                    </a:lnTo>
                    <a:lnTo>
                      <a:pt x="21703" y="112851"/>
                    </a:lnTo>
                    <a:lnTo>
                      <a:pt x="14132" y="109992"/>
                    </a:lnTo>
                    <a:lnTo>
                      <a:pt x="6435" y="105702"/>
                    </a:lnTo>
                    <a:lnTo>
                      <a:pt x="0" y="1014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2" name="Shape 45">
              <a:extLst>
                <a:ext uri="{FF2B5EF4-FFF2-40B4-BE49-F238E27FC236}">
                  <a16:creationId xmlns:a16="http://schemas.microsoft.com/office/drawing/2014/main" id="{444185DF-07AC-4E6B-A607-4991342CE999}"/>
                </a:ext>
              </a:extLst>
            </p:cNvPr>
            <p:cNvGrpSpPr/>
            <p:nvPr/>
          </p:nvGrpSpPr>
          <p:grpSpPr>
            <a:xfrm>
              <a:off x="3524826" y="3197234"/>
              <a:ext cx="2041664" cy="114860"/>
              <a:chOff x="800100" y="7088188"/>
              <a:chExt cx="8154988" cy="458786"/>
            </a:xfrm>
          </p:grpSpPr>
          <p:sp>
            <p:nvSpPr>
              <p:cNvPr id="13" name="Shape 46">
                <a:extLst>
                  <a:ext uri="{FF2B5EF4-FFF2-40B4-BE49-F238E27FC236}">
                    <a16:creationId xmlns:a16="http://schemas.microsoft.com/office/drawing/2014/main" id="{0A979897-9C34-4E9B-B108-2A99B6EA0169}"/>
                  </a:ext>
                </a:extLst>
              </p:cNvPr>
              <p:cNvSpPr/>
              <p:nvPr/>
            </p:nvSpPr>
            <p:spPr>
              <a:xfrm>
                <a:off x="800100" y="7094538"/>
                <a:ext cx="461962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52" y="0"/>
                    </a:moveTo>
                    <a:lnTo>
                      <a:pt x="69360" y="0"/>
                    </a:lnTo>
                    <a:lnTo>
                      <a:pt x="119906" y="119902"/>
                    </a:lnTo>
                    <a:lnTo>
                      <a:pt x="98845" y="119902"/>
                    </a:lnTo>
                    <a:lnTo>
                      <a:pt x="86957" y="90800"/>
                    </a:lnTo>
                    <a:lnTo>
                      <a:pt x="32948" y="90800"/>
                    </a:lnTo>
                    <a:lnTo>
                      <a:pt x="21060" y="119902"/>
                    </a:lnTo>
                    <a:lnTo>
                      <a:pt x="0" y="119902"/>
                    </a:lnTo>
                    <a:lnTo>
                      <a:pt x="50452" y="0"/>
                    </a:lnTo>
                    <a:close/>
                    <a:moveTo>
                      <a:pt x="79937" y="72659"/>
                    </a:moveTo>
                    <a:lnTo>
                      <a:pt x="59625" y="24737"/>
                    </a:lnTo>
                    <a:lnTo>
                      <a:pt x="39968" y="72659"/>
                    </a:lnTo>
                    <a:lnTo>
                      <a:pt x="79937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" name="Shape 47">
                <a:extLst>
                  <a:ext uri="{FF2B5EF4-FFF2-40B4-BE49-F238E27FC236}">
                    <a16:creationId xmlns:a16="http://schemas.microsoft.com/office/drawing/2014/main" id="{2E2D4E6E-7FAD-469E-BAE3-18E40DCD018A}"/>
                  </a:ext>
                </a:extLst>
              </p:cNvPr>
              <p:cNvSpPr/>
              <p:nvPr/>
            </p:nvSpPr>
            <p:spPr>
              <a:xfrm>
                <a:off x="1527175" y="7096125"/>
                <a:ext cx="358775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940" y="19723"/>
                    </a:moveTo>
                    <a:lnTo>
                      <a:pt x="0" y="19723"/>
                    </a:lnTo>
                    <a:lnTo>
                      <a:pt x="0" y="0"/>
                    </a:lnTo>
                    <a:lnTo>
                      <a:pt x="119879" y="0"/>
                    </a:lnTo>
                    <a:lnTo>
                      <a:pt x="119879" y="19723"/>
                    </a:lnTo>
                    <a:lnTo>
                      <a:pt x="73059" y="19723"/>
                    </a:lnTo>
                    <a:lnTo>
                      <a:pt x="73059" y="119902"/>
                    </a:lnTo>
                    <a:lnTo>
                      <a:pt x="46940" y="119902"/>
                    </a:lnTo>
                    <a:lnTo>
                      <a:pt x="46940" y="19723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" name="Shape 48">
                <a:extLst>
                  <a:ext uri="{FF2B5EF4-FFF2-40B4-BE49-F238E27FC236}">
                    <a16:creationId xmlns:a16="http://schemas.microsoft.com/office/drawing/2014/main" id="{21B0E276-34F7-454A-9F91-26705201F8E6}"/>
                  </a:ext>
                </a:extLst>
              </p:cNvPr>
              <p:cNvSpPr/>
              <p:nvPr/>
            </p:nvSpPr>
            <p:spPr>
              <a:xfrm>
                <a:off x="1985963" y="7096125"/>
                <a:ext cx="328611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8819" y="0"/>
                    </a:lnTo>
                    <a:lnTo>
                      <a:pt x="118819" y="18942"/>
                    </a:lnTo>
                    <a:lnTo>
                      <a:pt x="28459" y="18942"/>
                    </a:lnTo>
                    <a:lnTo>
                      <a:pt x="28459" y="49698"/>
                    </a:lnTo>
                    <a:lnTo>
                      <a:pt x="108983" y="49698"/>
                    </a:lnTo>
                    <a:lnTo>
                      <a:pt x="108983" y="68641"/>
                    </a:lnTo>
                    <a:lnTo>
                      <a:pt x="28459" y="68641"/>
                    </a:lnTo>
                    <a:lnTo>
                      <a:pt x="28459" y="100862"/>
                    </a:lnTo>
                    <a:lnTo>
                      <a:pt x="119868" y="100862"/>
                    </a:lnTo>
                    <a:lnTo>
                      <a:pt x="119868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" name="Shape 49">
                <a:extLst>
                  <a:ext uri="{FF2B5EF4-FFF2-40B4-BE49-F238E27FC236}">
                    <a16:creationId xmlns:a16="http://schemas.microsoft.com/office/drawing/2014/main" id="{79BD237A-1977-4A52-901C-44F8D726FCCE}"/>
                  </a:ext>
                </a:extLst>
              </p:cNvPr>
              <p:cNvSpPr/>
              <p:nvPr/>
            </p:nvSpPr>
            <p:spPr>
              <a:xfrm>
                <a:off x="2435225" y="7096125"/>
                <a:ext cx="374649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2994" y="0"/>
                    </a:lnTo>
                    <a:lnTo>
                      <a:pt x="62994" y="0"/>
                    </a:lnTo>
                    <a:lnTo>
                      <a:pt x="76007" y="585"/>
                    </a:lnTo>
                    <a:lnTo>
                      <a:pt x="81074" y="1366"/>
                    </a:lnTo>
                    <a:lnTo>
                      <a:pt x="86257" y="2831"/>
                    </a:lnTo>
                    <a:lnTo>
                      <a:pt x="91439" y="4393"/>
                    </a:lnTo>
                    <a:lnTo>
                      <a:pt x="95815" y="6541"/>
                    </a:lnTo>
                    <a:lnTo>
                      <a:pt x="100191" y="9373"/>
                    </a:lnTo>
                    <a:lnTo>
                      <a:pt x="103531" y="11619"/>
                    </a:lnTo>
                    <a:lnTo>
                      <a:pt x="103531" y="11619"/>
                    </a:lnTo>
                    <a:lnTo>
                      <a:pt x="108714" y="16794"/>
                    </a:lnTo>
                    <a:lnTo>
                      <a:pt x="112168" y="23336"/>
                    </a:lnTo>
                    <a:lnTo>
                      <a:pt x="114817" y="29877"/>
                    </a:lnTo>
                    <a:lnTo>
                      <a:pt x="115623" y="37884"/>
                    </a:lnTo>
                    <a:lnTo>
                      <a:pt x="115623" y="37884"/>
                    </a:lnTo>
                    <a:lnTo>
                      <a:pt x="115623" y="37884"/>
                    </a:lnTo>
                    <a:lnTo>
                      <a:pt x="114817" y="45305"/>
                    </a:lnTo>
                    <a:lnTo>
                      <a:pt x="113090" y="51065"/>
                    </a:lnTo>
                    <a:lnTo>
                      <a:pt x="110441" y="57021"/>
                    </a:lnTo>
                    <a:lnTo>
                      <a:pt x="106065" y="61415"/>
                    </a:lnTo>
                    <a:lnTo>
                      <a:pt x="100882" y="65809"/>
                    </a:lnTo>
                    <a:lnTo>
                      <a:pt x="95815" y="69422"/>
                    </a:lnTo>
                    <a:lnTo>
                      <a:pt x="88905" y="72351"/>
                    </a:lnTo>
                    <a:lnTo>
                      <a:pt x="81996" y="74597"/>
                    </a:lnTo>
                    <a:lnTo>
                      <a:pt x="119884" y="119902"/>
                    </a:lnTo>
                    <a:lnTo>
                      <a:pt x="90633" y="119902"/>
                    </a:lnTo>
                    <a:lnTo>
                      <a:pt x="56199" y="78209"/>
                    </a:lnTo>
                    <a:lnTo>
                      <a:pt x="55278" y="78209"/>
                    </a:lnTo>
                    <a:lnTo>
                      <a:pt x="25105" y="78209"/>
                    </a:lnTo>
                    <a:lnTo>
                      <a:pt x="25105" y="119902"/>
                    </a:lnTo>
                    <a:lnTo>
                      <a:pt x="0" y="119902"/>
                    </a:lnTo>
                    <a:lnTo>
                      <a:pt x="0" y="0"/>
                    </a:lnTo>
                    <a:close/>
                    <a:moveTo>
                      <a:pt x="61381" y="59170"/>
                    </a:moveTo>
                    <a:lnTo>
                      <a:pt x="61381" y="59170"/>
                    </a:lnTo>
                    <a:lnTo>
                      <a:pt x="67255" y="59170"/>
                    </a:lnTo>
                    <a:lnTo>
                      <a:pt x="73358" y="57705"/>
                    </a:lnTo>
                    <a:lnTo>
                      <a:pt x="78541" y="56240"/>
                    </a:lnTo>
                    <a:lnTo>
                      <a:pt x="81996" y="53995"/>
                    </a:lnTo>
                    <a:lnTo>
                      <a:pt x="85451" y="51065"/>
                    </a:lnTo>
                    <a:lnTo>
                      <a:pt x="87984" y="47453"/>
                    </a:lnTo>
                    <a:lnTo>
                      <a:pt x="89827" y="43840"/>
                    </a:lnTo>
                    <a:lnTo>
                      <a:pt x="90633" y="39446"/>
                    </a:lnTo>
                    <a:lnTo>
                      <a:pt x="90633" y="38665"/>
                    </a:lnTo>
                    <a:lnTo>
                      <a:pt x="90633" y="38665"/>
                    </a:lnTo>
                    <a:lnTo>
                      <a:pt x="89827" y="34271"/>
                    </a:lnTo>
                    <a:lnTo>
                      <a:pt x="87984" y="30659"/>
                    </a:lnTo>
                    <a:lnTo>
                      <a:pt x="85451" y="26948"/>
                    </a:lnTo>
                    <a:lnTo>
                      <a:pt x="82802" y="24117"/>
                    </a:lnTo>
                    <a:lnTo>
                      <a:pt x="78541" y="21871"/>
                    </a:lnTo>
                    <a:lnTo>
                      <a:pt x="73358" y="20406"/>
                    </a:lnTo>
                    <a:lnTo>
                      <a:pt x="67255" y="18942"/>
                    </a:lnTo>
                    <a:lnTo>
                      <a:pt x="61381" y="18942"/>
                    </a:lnTo>
                    <a:lnTo>
                      <a:pt x="25105" y="18942"/>
                    </a:lnTo>
                    <a:lnTo>
                      <a:pt x="25105" y="59170"/>
                    </a:lnTo>
                    <a:lnTo>
                      <a:pt x="61381" y="59170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" name="Shape 50">
                <a:extLst>
                  <a:ext uri="{FF2B5EF4-FFF2-40B4-BE49-F238E27FC236}">
                    <a16:creationId xmlns:a16="http://schemas.microsoft.com/office/drawing/2014/main" id="{B4039376-E8A1-461C-8B2C-8F44F8F4A4D5}"/>
                  </a:ext>
                </a:extLst>
              </p:cNvPr>
              <p:cNvSpPr/>
              <p:nvPr/>
            </p:nvSpPr>
            <p:spPr>
              <a:xfrm>
                <a:off x="2890838" y="7094538"/>
                <a:ext cx="461961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52" y="0"/>
                    </a:moveTo>
                    <a:lnTo>
                      <a:pt x="69453" y="0"/>
                    </a:lnTo>
                    <a:lnTo>
                      <a:pt x="119906" y="119902"/>
                    </a:lnTo>
                    <a:lnTo>
                      <a:pt x="98096" y="119902"/>
                    </a:lnTo>
                    <a:lnTo>
                      <a:pt x="86957" y="90800"/>
                    </a:lnTo>
                    <a:lnTo>
                      <a:pt x="32293" y="90800"/>
                    </a:lnTo>
                    <a:lnTo>
                      <a:pt x="20312" y="119902"/>
                    </a:lnTo>
                    <a:lnTo>
                      <a:pt x="0" y="119902"/>
                    </a:lnTo>
                    <a:lnTo>
                      <a:pt x="50452" y="0"/>
                    </a:lnTo>
                    <a:close/>
                    <a:moveTo>
                      <a:pt x="79188" y="72659"/>
                    </a:moveTo>
                    <a:lnTo>
                      <a:pt x="59625" y="24737"/>
                    </a:lnTo>
                    <a:lnTo>
                      <a:pt x="39968" y="72659"/>
                    </a:lnTo>
                    <a:lnTo>
                      <a:pt x="79188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" name="Shape 51">
                <a:extLst>
                  <a:ext uri="{FF2B5EF4-FFF2-40B4-BE49-F238E27FC236}">
                    <a16:creationId xmlns:a16="http://schemas.microsoft.com/office/drawing/2014/main" id="{27F13F0D-A416-4A43-8646-1CD64A902591}"/>
                  </a:ext>
                </a:extLst>
              </p:cNvPr>
              <p:cNvSpPr/>
              <p:nvPr/>
            </p:nvSpPr>
            <p:spPr>
              <a:xfrm>
                <a:off x="3449637" y="7096125"/>
                <a:ext cx="400049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49513" y="0"/>
                    </a:lnTo>
                    <a:lnTo>
                      <a:pt x="49513" y="0"/>
                    </a:lnTo>
                    <a:lnTo>
                      <a:pt x="56756" y="0"/>
                    </a:lnTo>
                    <a:lnTo>
                      <a:pt x="64000" y="585"/>
                    </a:lnTo>
                    <a:lnTo>
                      <a:pt x="71351" y="2148"/>
                    </a:lnTo>
                    <a:lnTo>
                      <a:pt x="77729" y="4393"/>
                    </a:lnTo>
                    <a:lnTo>
                      <a:pt x="84216" y="6541"/>
                    </a:lnTo>
                    <a:lnTo>
                      <a:pt x="89945" y="9373"/>
                    </a:lnTo>
                    <a:lnTo>
                      <a:pt x="95567" y="13083"/>
                    </a:lnTo>
                    <a:lnTo>
                      <a:pt x="100432" y="16794"/>
                    </a:lnTo>
                    <a:lnTo>
                      <a:pt x="104432" y="21090"/>
                    </a:lnTo>
                    <a:lnTo>
                      <a:pt x="108540" y="25484"/>
                    </a:lnTo>
                    <a:lnTo>
                      <a:pt x="111783" y="30659"/>
                    </a:lnTo>
                    <a:lnTo>
                      <a:pt x="115027" y="35736"/>
                    </a:lnTo>
                    <a:lnTo>
                      <a:pt x="116648" y="41594"/>
                    </a:lnTo>
                    <a:lnTo>
                      <a:pt x="118162" y="47453"/>
                    </a:lnTo>
                    <a:lnTo>
                      <a:pt x="119891" y="53311"/>
                    </a:lnTo>
                    <a:lnTo>
                      <a:pt x="119891" y="59170"/>
                    </a:lnTo>
                    <a:lnTo>
                      <a:pt x="119891" y="59853"/>
                    </a:lnTo>
                    <a:lnTo>
                      <a:pt x="119891" y="59853"/>
                    </a:lnTo>
                    <a:lnTo>
                      <a:pt x="119891" y="65809"/>
                    </a:lnTo>
                    <a:lnTo>
                      <a:pt x="118162" y="72351"/>
                    </a:lnTo>
                    <a:lnTo>
                      <a:pt x="116648" y="77428"/>
                    </a:lnTo>
                    <a:lnTo>
                      <a:pt x="115027" y="83287"/>
                    </a:lnTo>
                    <a:lnTo>
                      <a:pt x="111783" y="88364"/>
                    </a:lnTo>
                    <a:lnTo>
                      <a:pt x="108540" y="93539"/>
                    </a:lnTo>
                    <a:lnTo>
                      <a:pt x="104432" y="97933"/>
                    </a:lnTo>
                    <a:lnTo>
                      <a:pt x="100432" y="102327"/>
                    </a:lnTo>
                    <a:lnTo>
                      <a:pt x="95567" y="105939"/>
                    </a:lnTo>
                    <a:lnTo>
                      <a:pt x="89945" y="109650"/>
                    </a:lnTo>
                    <a:lnTo>
                      <a:pt x="84216" y="112481"/>
                    </a:lnTo>
                    <a:lnTo>
                      <a:pt x="77729" y="114727"/>
                    </a:lnTo>
                    <a:lnTo>
                      <a:pt x="71351" y="116875"/>
                    </a:lnTo>
                    <a:lnTo>
                      <a:pt x="64000" y="118437"/>
                    </a:lnTo>
                    <a:lnTo>
                      <a:pt x="56756" y="119121"/>
                    </a:lnTo>
                    <a:lnTo>
                      <a:pt x="49513" y="119902"/>
                    </a:lnTo>
                    <a:lnTo>
                      <a:pt x="0" y="119902"/>
                    </a:lnTo>
                    <a:lnTo>
                      <a:pt x="0" y="0"/>
                    </a:lnTo>
                    <a:close/>
                    <a:moveTo>
                      <a:pt x="49513" y="100862"/>
                    </a:moveTo>
                    <a:lnTo>
                      <a:pt x="49513" y="100862"/>
                    </a:lnTo>
                    <a:lnTo>
                      <a:pt x="59135" y="99300"/>
                    </a:lnTo>
                    <a:lnTo>
                      <a:pt x="68000" y="97152"/>
                    </a:lnTo>
                    <a:lnTo>
                      <a:pt x="76216" y="93539"/>
                    </a:lnTo>
                    <a:lnTo>
                      <a:pt x="82594" y="89145"/>
                    </a:lnTo>
                    <a:lnTo>
                      <a:pt x="88324" y="83287"/>
                    </a:lnTo>
                    <a:lnTo>
                      <a:pt x="92324" y="75964"/>
                    </a:lnTo>
                    <a:lnTo>
                      <a:pt x="94810" y="68641"/>
                    </a:lnTo>
                    <a:lnTo>
                      <a:pt x="95567" y="59853"/>
                    </a:lnTo>
                    <a:lnTo>
                      <a:pt x="95567" y="59853"/>
                    </a:lnTo>
                    <a:lnTo>
                      <a:pt x="95567" y="59853"/>
                    </a:lnTo>
                    <a:lnTo>
                      <a:pt x="94810" y="51065"/>
                    </a:lnTo>
                    <a:lnTo>
                      <a:pt x="92324" y="43840"/>
                    </a:lnTo>
                    <a:lnTo>
                      <a:pt x="88324" y="36517"/>
                    </a:lnTo>
                    <a:lnTo>
                      <a:pt x="82594" y="30659"/>
                    </a:lnTo>
                    <a:lnTo>
                      <a:pt x="76216" y="25484"/>
                    </a:lnTo>
                    <a:lnTo>
                      <a:pt x="68000" y="21871"/>
                    </a:lnTo>
                    <a:lnTo>
                      <a:pt x="59135" y="19723"/>
                    </a:lnTo>
                    <a:lnTo>
                      <a:pt x="49513" y="18942"/>
                    </a:lnTo>
                    <a:lnTo>
                      <a:pt x="23459" y="18942"/>
                    </a:lnTo>
                    <a:lnTo>
                      <a:pt x="23459" y="100862"/>
                    </a:lnTo>
                    <a:lnTo>
                      <a:pt x="49513" y="100862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" name="Shape 52">
                <a:extLst>
                  <a:ext uri="{FF2B5EF4-FFF2-40B4-BE49-F238E27FC236}">
                    <a16:creationId xmlns:a16="http://schemas.microsoft.com/office/drawing/2014/main" id="{84FC5BF1-2A07-4EBB-9452-7006D12AB4D9}"/>
                  </a:ext>
                </a:extLst>
              </p:cNvPr>
              <p:cNvSpPr/>
              <p:nvPr/>
            </p:nvSpPr>
            <p:spPr>
              <a:xfrm>
                <a:off x="3902075" y="7094538"/>
                <a:ext cx="460374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91" y="0"/>
                    </a:moveTo>
                    <a:lnTo>
                      <a:pt x="69414" y="0"/>
                    </a:lnTo>
                    <a:lnTo>
                      <a:pt x="119906" y="119902"/>
                    </a:lnTo>
                    <a:lnTo>
                      <a:pt x="98173" y="119902"/>
                    </a:lnTo>
                    <a:lnTo>
                      <a:pt x="86932" y="90800"/>
                    </a:lnTo>
                    <a:lnTo>
                      <a:pt x="32224" y="90800"/>
                    </a:lnTo>
                    <a:lnTo>
                      <a:pt x="20234" y="119902"/>
                    </a:lnTo>
                    <a:lnTo>
                      <a:pt x="0" y="119902"/>
                    </a:lnTo>
                    <a:lnTo>
                      <a:pt x="50491" y="0"/>
                    </a:lnTo>
                    <a:close/>
                    <a:moveTo>
                      <a:pt x="79156" y="72659"/>
                    </a:moveTo>
                    <a:lnTo>
                      <a:pt x="59578" y="24737"/>
                    </a:lnTo>
                    <a:lnTo>
                      <a:pt x="39906" y="72659"/>
                    </a:lnTo>
                    <a:lnTo>
                      <a:pt x="79156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" name="Shape 53">
                <a:extLst>
                  <a:ext uri="{FF2B5EF4-FFF2-40B4-BE49-F238E27FC236}">
                    <a16:creationId xmlns:a16="http://schemas.microsoft.com/office/drawing/2014/main" id="{85D2A86D-6BCB-46AC-AF55-62214A49B75B}"/>
                  </a:ext>
                </a:extLst>
              </p:cNvPr>
              <p:cNvSpPr/>
              <p:nvPr/>
            </p:nvSpPr>
            <p:spPr>
              <a:xfrm>
                <a:off x="4375150" y="7096125"/>
                <a:ext cx="358775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820" y="19723"/>
                    </a:moveTo>
                    <a:lnTo>
                      <a:pt x="0" y="19723"/>
                    </a:lnTo>
                    <a:lnTo>
                      <a:pt x="0" y="0"/>
                    </a:lnTo>
                    <a:lnTo>
                      <a:pt x="119879" y="0"/>
                    </a:lnTo>
                    <a:lnTo>
                      <a:pt x="119879" y="19723"/>
                    </a:lnTo>
                    <a:lnTo>
                      <a:pt x="73059" y="19723"/>
                    </a:lnTo>
                    <a:lnTo>
                      <a:pt x="73059" y="119902"/>
                    </a:lnTo>
                    <a:lnTo>
                      <a:pt x="46820" y="119902"/>
                    </a:lnTo>
                    <a:lnTo>
                      <a:pt x="46820" y="19723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Shape 54">
                <a:extLst>
                  <a:ext uri="{FF2B5EF4-FFF2-40B4-BE49-F238E27FC236}">
                    <a16:creationId xmlns:a16="http://schemas.microsoft.com/office/drawing/2014/main" id="{C3CFA7D4-C1F4-4A63-8003-5B3D451CD340}"/>
                  </a:ext>
                </a:extLst>
              </p:cNvPr>
              <p:cNvSpPr/>
              <p:nvPr/>
            </p:nvSpPr>
            <p:spPr>
              <a:xfrm>
                <a:off x="4746625" y="7094538"/>
                <a:ext cx="460374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531" y="0"/>
                    </a:moveTo>
                    <a:lnTo>
                      <a:pt x="69468" y="0"/>
                    </a:lnTo>
                    <a:lnTo>
                      <a:pt x="119906" y="119902"/>
                    </a:lnTo>
                    <a:lnTo>
                      <a:pt x="98156" y="119902"/>
                    </a:lnTo>
                    <a:lnTo>
                      <a:pt x="86906" y="90800"/>
                    </a:lnTo>
                    <a:lnTo>
                      <a:pt x="32250" y="90800"/>
                    </a:lnTo>
                    <a:lnTo>
                      <a:pt x="20343" y="119902"/>
                    </a:lnTo>
                    <a:lnTo>
                      <a:pt x="0" y="119902"/>
                    </a:lnTo>
                    <a:lnTo>
                      <a:pt x="50531" y="0"/>
                    </a:lnTo>
                    <a:close/>
                    <a:moveTo>
                      <a:pt x="79218" y="72659"/>
                    </a:moveTo>
                    <a:lnTo>
                      <a:pt x="59625" y="24737"/>
                    </a:lnTo>
                    <a:lnTo>
                      <a:pt x="39937" y="72659"/>
                    </a:lnTo>
                    <a:lnTo>
                      <a:pt x="79218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" name="Shape 55">
                <a:extLst>
                  <a:ext uri="{FF2B5EF4-FFF2-40B4-BE49-F238E27FC236}">
                    <a16:creationId xmlns:a16="http://schemas.microsoft.com/office/drawing/2014/main" id="{7EEDF5BB-89F4-4AFC-AA6C-5ADAF1C5C716}"/>
                  </a:ext>
                </a:extLst>
              </p:cNvPr>
              <p:cNvSpPr/>
              <p:nvPr/>
            </p:nvSpPr>
            <p:spPr>
              <a:xfrm>
                <a:off x="5484812" y="7088188"/>
                <a:ext cx="404811" cy="4587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59905"/>
                    </a:moveTo>
                    <a:lnTo>
                      <a:pt x="0" y="59905"/>
                    </a:lnTo>
                    <a:lnTo>
                      <a:pt x="0" y="59905"/>
                    </a:lnTo>
                    <a:lnTo>
                      <a:pt x="0" y="53594"/>
                    </a:lnTo>
                    <a:lnTo>
                      <a:pt x="853" y="47943"/>
                    </a:lnTo>
                    <a:lnTo>
                      <a:pt x="2453" y="42291"/>
                    </a:lnTo>
                    <a:lnTo>
                      <a:pt x="4800" y="36640"/>
                    </a:lnTo>
                    <a:lnTo>
                      <a:pt x="7253" y="30989"/>
                    </a:lnTo>
                    <a:lnTo>
                      <a:pt x="10453" y="26091"/>
                    </a:lnTo>
                    <a:lnTo>
                      <a:pt x="14400" y="21852"/>
                    </a:lnTo>
                    <a:lnTo>
                      <a:pt x="18346" y="17613"/>
                    </a:lnTo>
                    <a:lnTo>
                      <a:pt x="23146" y="13375"/>
                    </a:lnTo>
                    <a:lnTo>
                      <a:pt x="28800" y="10549"/>
                    </a:lnTo>
                    <a:lnTo>
                      <a:pt x="34453" y="6970"/>
                    </a:lnTo>
                    <a:lnTo>
                      <a:pt x="39893" y="4897"/>
                    </a:lnTo>
                    <a:lnTo>
                      <a:pt x="46400" y="2731"/>
                    </a:lnTo>
                    <a:lnTo>
                      <a:pt x="52800" y="1412"/>
                    </a:lnTo>
                    <a:lnTo>
                      <a:pt x="59946" y="0"/>
                    </a:lnTo>
                    <a:lnTo>
                      <a:pt x="67093" y="0"/>
                    </a:lnTo>
                    <a:lnTo>
                      <a:pt x="67093" y="0"/>
                    </a:lnTo>
                    <a:lnTo>
                      <a:pt x="75840" y="0"/>
                    </a:lnTo>
                    <a:lnTo>
                      <a:pt x="83946" y="1412"/>
                    </a:lnTo>
                    <a:lnTo>
                      <a:pt x="91093" y="2731"/>
                    </a:lnTo>
                    <a:lnTo>
                      <a:pt x="97493" y="4897"/>
                    </a:lnTo>
                    <a:lnTo>
                      <a:pt x="103040" y="7723"/>
                    </a:lnTo>
                    <a:lnTo>
                      <a:pt x="108693" y="10549"/>
                    </a:lnTo>
                    <a:lnTo>
                      <a:pt x="113493" y="14128"/>
                    </a:lnTo>
                    <a:lnTo>
                      <a:pt x="118293" y="18367"/>
                    </a:lnTo>
                    <a:lnTo>
                      <a:pt x="103893" y="33155"/>
                    </a:lnTo>
                    <a:lnTo>
                      <a:pt x="103893" y="33155"/>
                    </a:lnTo>
                    <a:lnTo>
                      <a:pt x="95893" y="27503"/>
                    </a:lnTo>
                    <a:lnTo>
                      <a:pt x="87146" y="22511"/>
                    </a:lnTo>
                    <a:lnTo>
                      <a:pt x="82346" y="21193"/>
                    </a:lnTo>
                    <a:lnTo>
                      <a:pt x="77546" y="19686"/>
                    </a:lnTo>
                    <a:lnTo>
                      <a:pt x="72746" y="19026"/>
                    </a:lnTo>
                    <a:lnTo>
                      <a:pt x="67093" y="18367"/>
                    </a:lnTo>
                    <a:lnTo>
                      <a:pt x="67093" y="18367"/>
                    </a:lnTo>
                    <a:lnTo>
                      <a:pt x="62293" y="19026"/>
                    </a:lnTo>
                    <a:lnTo>
                      <a:pt x="58346" y="19686"/>
                    </a:lnTo>
                    <a:lnTo>
                      <a:pt x="49493" y="21852"/>
                    </a:lnTo>
                    <a:lnTo>
                      <a:pt x="42346" y="25431"/>
                    </a:lnTo>
                    <a:lnTo>
                      <a:pt x="35946" y="30329"/>
                    </a:lnTo>
                    <a:lnTo>
                      <a:pt x="31146" y="36640"/>
                    </a:lnTo>
                    <a:lnTo>
                      <a:pt x="27200" y="43704"/>
                    </a:lnTo>
                    <a:lnTo>
                      <a:pt x="24853" y="51428"/>
                    </a:lnTo>
                    <a:lnTo>
                      <a:pt x="24000" y="59246"/>
                    </a:lnTo>
                    <a:lnTo>
                      <a:pt x="24000" y="59905"/>
                    </a:lnTo>
                    <a:lnTo>
                      <a:pt x="24000" y="59905"/>
                    </a:lnTo>
                    <a:lnTo>
                      <a:pt x="24853" y="67723"/>
                    </a:lnTo>
                    <a:lnTo>
                      <a:pt x="27200" y="75447"/>
                    </a:lnTo>
                    <a:lnTo>
                      <a:pt x="31146" y="82511"/>
                    </a:lnTo>
                    <a:lnTo>
                      <a:pt x="35946" y="88916"/>
                    </a:lnTo>
                    <a:lnTo>
                      <a:pt x="42346" y="93814"/>
                    </a:lnTo>
                    <a:lnTo>
                      <a:pt x="49493" y="97394"/>
                    </a:lnTo>
                    <a:lnTo>
                      <a:pt x="58346" y="100125"/>
                    </a:lnTo>
                    <a:lnTo>
                      <a:pt x="62293" y="100879"/>
                    </a:lnTo>
                    <a:lnTo>
                      <a:pt x="67093" y="100879"/>
                    </a:lnTo>
                    <a:lnTo>
                      <a:pt x="67093" y="100879"/>
                    </a:lnTo>
                    <a:lnTo>
                      <a:pt x="72746" y="100879"/>
                    </a:lnTo>
                    <a:lnTo>
                      <a:pt x="78293" y="100125"/>
                    </a:lnTo>
                    <a:lnTo>
                      <a:pt x="83093" y="98712"/>
                    </a:lnTo>
                    <a:lnTo>
                      <a:pt x="87893" y="96640"/>
                    </a:lnTo>
                    <a:lnTo>
                      <a:pt x="91946" y="94474"/>
                    </a:lnTo>
                    <a:lnTo>
                      <a:pt x="96746" y="92401"/>
                    </a:lnTo>
                    <a:lnTo>
                      <a:pt x="104640" y="86091"/>
                    </a:lnTo>
                    <a:lnTo>
                      <a:pt x="119893" y="99466"/>
                    </a:lnTo>
                    <a:lnTo>
                      <a:pt x="119893" y="99466"/>
                    </a:lnTo>
                    <a:lnTo>
                      <a:pt x="114240" y="103704"/>
                    </a:lnTo>
                    <a:lnTo>
                      <a:pt x="108693" y="107943"/>
                    </a:lnTo>
                    <a:lnTo>
                      <a:pt x="103040" y="111428"/>
                    </a:lnTo>
                    <a:lnTo>
                      <a:pt x="96746" y="114254"/>
                    </a:lnTo>
                    <a:lnTo>
                      <a:pt x="90240" y="116420"/>
                    </a:lnTo>
                    <a:lnTo>
                      <a:pt x="83093" y="118492"/>
                    </a:lnTo>
                    <a:lnTo>
                      <a:pt x="75200" y="119152"/>
                    </a:lnTo>
                    <a:lnTo>
                      <a:pt x="66240" y="119905"/>
                    </a:lnTo>
                    <a:lnTo>
                      <a:pt x="66240" y="119905"/>
                    </a:lnTo>
                    <a:lnTo>
                      <a:pt x="59093" y="119152"/>
                    </a:lnTo>
                    <a:lnTo>
                      <a:pt x="52800" y="118492"/>
                    </a:lnTo>
                    <a:lnTo>
                      <a:pt x="46400" y="117080"/>
                    </a:lnTo>
                    <a:lnTo>
                      <a:pt x="39893" y="114913"/>
                    </a:lnTo>
                    <a:lnTo>
                      <a:pt x="34453" y="112182"/>
                    </a:lnTo>
                    <a:lnTo>
                      <a:pt x="28800" y="109356"/>
                    </a:lnTo>
                    <a:lnTo>
                      <a:pt x="23146" y="105871"/>
                    </a:lnTo>
                    <a:lnTo>
                      <a:pt x="19200" y="102197"/>
                    </a:lnTo>
                    <a:lnTo>
                      <a:pt x="14400" y="97959"/>
                    </a:lnTo>
                    <a:lnTo>
                      <a:pt x="11200" y="93814"/>
                    </a:lnTo>
                    <a:lnTo>
                      <a:pt x="8000" y="88916"/>
                    </a:lnTo>
                    <a:lnTo>
                      <a:pt x="4800" y="83171"/>
                    </a:lnTo>
                    <a:lnTo>
                      <a:pt x="2453" y="78273"/>
                    </a:lnTo>
                    <a:lnTo>
                      <a:pt x="853" y="71962"/>
                    </a:lnTo>
                    <a:lnTo>
                      <a:pt x="0" y="66216"/>
                    </a:lnTo>
                    <a:lnTo>
                      <a:pt x="0" y="59905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" name="Shape 56">
                <a:extLst>
                  <a:ext uri="{FF2B5EF4-FFF2-40B4-BE49-F238E27FC236}">
                    <a16:creationId xmlns:a16="http://schemas.microsoft.com/office/drawing/2014/main" id="{6FC2B677-0858-4293-979F-B40F15EFE614}"/>
                  </a:ext>
                </a:extLst>
              </p:cNvPr>
              <p:cNvSpPr/>
              <p:nvPr/>
            </p:nvSpPr>
            <p:spPr>
              <a:xfrm>
                <a:off x="5959475" y="7088188"/>
                <a:ext cx="461962" cy="4587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59905"/>
                    </a:moveTo>
                    <a:lnTo>
                      <a:pt x="0" y="59905"/>
                    </a:lnTo>
                    <a:lnTo>
                      <a:pt x="0" y="59905"/>
                    </a:lnTo>
                    <a:lnTo>
                      <a:pt x="0" y="53594"/>
                    </a:lnTo>
                    <a:lnTo>
                      <a:pt x="1497" y="47943"/>
                    </a:lnTo>
                    <a:lnTo>
                      <a:pt x="2808" y="42291"/>
                    </a:lnTo>
                    <a:lnTo>
                      <a:pt x="4212" y="36640"/>
                    </a:lnTo>
                    <a:lnTo>
                      <a:pt x="7020" y="31742"/>
                    </a:lnTo>
                    <a:lnTo>
                      <a:pt x="9828" y="26750"/>
                    </a:lnTo>
                    <a:lnTo>
                      <a:pt x="13385" y="21852"/>
                    </a:lnTo>
                    <a:lnTo>
                      <a:pt x="16848" y="17613"/>
                    </a:lnTo>
                    <a:lnTo>
                      <a:pt x="21060" y="14128"/>
                    </a:lnTo>
                    <a:lnTo>
                      <a:pt x="25928" y="10549"/>
                    </a:lnTo>
                    <a:lnTo>
                      <a:pt x="30889" y="6970"/>
                    </a:lnTo>
                    <a:lnTo>
                      <a:pt x="35756" y="4897"/>
                    </a:lnTo>
                    <a:lnTo>
                      <a:pt x="41372" y="2731"/>
                    </a:lnTo>
                    <a:lnTo>
                      <a:pt x="47737" y="1412"/>
                    </a:lnTo>
                    <a:lnTo>
                      <a:pt x="54009" y="0"/>
                    </a:lnTo>
                    <a:lnTo>
                      <a:pt x="60374" y="0"/>
                    </a:lnTo>
                    <a:lnTo>
                      <a:pt x="60374" y="0"/>
                    </a:lnTo>
                    <a:lnTo>
                      <a:pt x="66645" y="0"/>
                    </a:lnTo>
                    <a:lnTo>
                      <a:pt x="73010" y="1412"/>
                    </a:lnTo>
                    <a:lnTo>
                      <a:pt x="79282" y="2731"/>
                    </a:lnTo>
                    <a:lnTo>
                      <a:pt x="84804" y="4897"/>
                    </a:lnTo>
                    <a:lnTo>
                      <a:pt x="89765" y="6970"/>
                    </a:lnTo>
                    <a:lnTo>
                      <a:pt x="94633" y="10549"/>
                    </a:lnTo>
                    <a:lnTo>
                      <a:pt x="99594" y="13375"/>
                    </a:lnTo>
                    <a:lnTo>
                      <a:pt x="103806" y="17613"/>
                    </a:lnTo>
                    <a:lnTo>
                      <a:pt x="107269" y="21852"/>
                    </a:lnTo>
                    <a:lnTo>
                      <a:pt x="110826" y="26091"/>
                    </a:lnTo>
                    <a:lnTo>
                      <a:pt x="113541" y="30989"/>
                    </a:lnTo>
                    <a:lnTo>
                      <a:pt x="115694" y="36640"/>
                    </a:lnTo>
                    <a:lnTo>
                      <a:pt x="117753" y="41632"/>
                    </a:lnTo>
                    <a:lnTo>
                      <a:pt x="119251" y="47189"/>
                    </a:lnTo>
                    <a:lnTo>
                      <a:pt x="119906" y="53594"/>
                    </a:lnTo>
                    <a:lnTo>
                      <a:pt x="119906" y="59246"/>
                    </a:lnTo>
                    <a:lnTo>
                      <a:pt x="119906" y="59905"/>
                    </a:lnTo>
                    <a:lnTo>
                      <a:pt x="119906" y="59905"/>
                    </a:lnTo>
                    <a:lnTo>
                      <a:pt x="119906" y="65651"/>
                    </a:lnTo>
                    <a:lnTo>
                      <a:pt x="119251" y="71962"/>
                    </a:lnTo>
                    <a:lnTo>
                      <a:pt x="117753" y="77613"/>
                    </a:lnTo>
                    <a:lnTo>
                      <a:pt x="115694" y="82511"/>
                    </a:lnTo>
                    <a:lnTo>
                      <a:pt x="113541" y="88163"/>
                    </a:lnTo>
                    <a:lnTo>
                      <a:pt x="110826" y="93155"/>
                    </a:lnTo>
                    <a:lnTo>
                      <a:pt x="107269" y="97394"/>
                    </a:lnTo>
                    <a:lnTo>
                      <a:pt x="103057" y="101632"/>
                    </a:lnTo>
                    <a:lnTo>
                      <a:pt x="98845" y="105871"/>
                    </a:lnTo>
                    <a:lnTo>
                      <a:pt x="94633" y="109356"/>
                    </a:lnTo>
                    <a:lnTo>
                      <a:pt x="89765" y="112182"/>
                    </a:lnTo>
                    <a:lnTo>
                      <a:pt x="84149" y="114913"/>
                    </a:lnTo>
                    <a:lnTo>
                      <a:pt x="78533" y="117080"/>
                    </a:lnTo>
                    <a:lnTo>
                      <a:pt x="73010" y="118492"/>
                    </a:lnTo>
                    <a:lnTo>
                      <a:pt x="66645" y="119152"/>
                    </a:lnTo>
                    <a:lnTo>
                      <a:pt x="60374" y="119905"/>
                    </a:lnTo>
                    <a:lnTo>
                      <a:pt x="60374" y="119905"/>
                    </a:lnTo>
                    <a:lnTo>
                      <a:pt x="53260" y="119152"/>
                    </a:lnTo>
                    <a:lnTo>
                      <a:pt x="46989" y="118492"/>
                    </a:lnTo>
                    <a:lnTo>
                      <a:pt x="41372" y="117080"/>
                    </a:lnTo>
                    <a:lnTo>
                      <a:pt x="35756" y="114913"/>
                    </a:lnTo>
                    <a:lnTo>
                      <a:pt x="30140" y="112182"/>
                    </a:lnTo>
                    <a:lnTo>
                      <a:pt x="25273" y="109356"/>
                    </a:lnTo>
                    <a:lnTo>
                      <a:pt x="21060" y="105871"/>
                    </a:lnTo>
                    <a:lnTo>
                      <a:pt x="16848" y="102197"/>
                    </a:lnTo>
                    <a:lnTo>
                      <a:pt x="13385" y="97959"/>
                    </a:lnTo>
                    <a:lnTo>
                      <a:pt x="9828" y="93155"/>
                    </a:lnTo>
                    <a:lnTo>
                      <a:pt x="7020" y="88163"/>
                    </a:lnTo>
                    <a:lnTo>
                      <a:pt x="4212" y="83171"/>
                    </a:lnTo>
                    <a:lnTo>
                      <a:pt x="2808" y="77613"/>
                    </a:lnTo>
                    <a:lnTo>
                      <a:pt x="1497" y="71962"/>
                    </a:lnTo>
                    <a:lnTo>
                      <a:pt x="0" y="66216"/>
                    </a:lnTo>
                    <a:lnTo>
                      <a:pt x="0" y="59905"/>
                    </a:lnTo>
                    <a:close/>
                    <a:moveTo>
                      <a:pt x="98845" y="59905"/>
                    </a:moveTo>
                    <a:lnTo>
                      <a:pt x="98845" y="59905"/>
                    </a:lnTo>
                    <a:lnTo>
                      <a:pt x="98845" y="59905"/>
                    </a:lnTo>
                    <a:lnTo>
                      <a:pt x="98190" y="51428"/>
                    </a:lnTo>
                    <a:lnTo>
                      <a:pt x="96131" y="43704"/>
                    </a:lnTo>
                    <a:lnTo>
                      <a:pt x="92574" y="36640"/>
                    </a:lnTo>
                    <a:lnTo>
                      <a:pt x="88361" y="30989"/>
                    </a:lnTo>
                    <a:lnTo>
                      <a:pt x="81996" y="26091"/>
                    </a:lnTo>
                    <a:lnTo>
                      <a:pt x="75725" y="21852"/>
                    </a:lnTo>
                    <a:lnTo>
                      <a:pt x="68049" y="19686"/>
                    </a:lnTo>
                    <a:lnTo>
                      <a:pt x="64586" y="19026"/>
                    </a:lnTo>
                    <a:lnTo>
                      <a:pt x="60374" y="18367"/>
                    </a:lnTo>
                    <a:lnTo>
                      <a:pt x="60374" y="18367"/>
                    </a:lnTo>
                    <a:lnTo>
                      <a:pt x="56162" y="19026"/>
                    </a:lnTo>
                    <a:lnTo>
                      <a:pt x="51950" y="19686"/>
                    </a:lnTo>
                    <a:lnTo>
                      <a:pt x="44180" y="21852"/>
                    </a:lnTo>
                    <a:lnTo>
                      <a:pt x="37815" y="25431"/>
                    </a:lnTo>
                    <a:lnTo>
                      <a:pt x="32293" y="30329"/>
                    </a:lnTo>
                    <a:lnTo>
                      <a:pt x="27332" y="36640"/>
                    </a:lnTo>
                    <a:lnTo>
                      <a:pt x="23868" y="43704"/>
                    </a:lnTo>
                    <a:lnTo>
                      <a:pt x="21716" y="51428"/>
                    </a:lnTo>
                    <a:lnTo>
                      <a:pt x="21060" y="59246"/>
                    </a:lnTo>
                    <a:lnTo>
                      <a:pt x="21060" y="59905"/>
                    </a:lnTo>
                    <a:lnTo>
                      <a:pt x="21060" y="59905"/>
                    </a:lnTo>
                    <a:lnTo>
                      <a:pt x="21716" y="67723"/>
                    </a:lnTo>
                    <a:lnTo>
                      <a:pt x="23868" y="75447"/>
                    </a:lnTo>
                    <a:lnTo>
                      <a:pt x="27332" y="82511"/>
                    </a:lnTo>
                    <a:lnTo>
                      <a:pt x="32293" y="88916"/>
                    </a:lnTo>
                    <a:lnTo>
                      <a:pt x="37815" y="93814"/>
                    </a:lnTo>
                    <a:lnTo>
                      <a:pt x="44929" y="97394"/>
                    </a:lnTo>
                    <a:lnTo>
                      <a:pt x="51950" y="100125"/>
                    </a:lnTo>
                    <a:lnTo>
                      <a:pt x="56162" y="100879"/>
                    </a:lnTo>
                    <a:lnTo>
                      <a:pt x="60374" y="100879"/>
                    </a:lnTo>
                    <a:lnTo>
                      <a:pt x="60374" y="100879"/>
                    </a:lnTo>
                    <a:lnTo>
                      <a:pt x="64586" y="100879"/>
                    </a:lnTo>
                    <a:lnTo>
                      <a:pt x="68798" y="100125"/>
                    </a:lnTo>
                    <a:lnTo>
                      <a:pt x="75725" y="97959"/>
                    </a:lnTo>
                    <a:lnTo>
                      <a:pt x="82745" y="93814"/>
                    </a:lnTo>
                    <a:lnTo>
                      <a:pt x="88361" y="88916"/>
                    </a:lnTo>
                    <a:lnTo>
                      <a:pt x="92574" y="83171"/>
                    </a:lnTo>
                    <a:lnTo>
                      <a:pt x="96131" y="76200"/>
                    </a:lnTo>
                    <a:lnTo>
                      <a:pt x="98190" y="68383"/>
                    </a:lnTo>
                    <a:lnTo>
                      <a:pt x="98845" y="59905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" name="Shape 57">
                <a:extLst>
                  <a:ext uri="{FF2B5EF4-FFF2-40B4-BE49-F238E27FC236}">
                    <a16:creationId xmlns:a16="http://schemas.microsoft.com/office/drawing/2014/main" id="{25791389-760F-445E-9FB1-87EC5D45933D}"/>
                  </a:ext>
                </a:extLst>
              </p:cNvPr>
              <p:cNvSpPr/>
              <p:nvPr/>
            </p:nvSpPr>
            <p:spPr>
              <a:xfrm>
                <a:off x="6542087" y="7096125"/>
                <a:ext cx="434974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3065" y="0"/>
                    </a:lnTo>
                    <a:lnTo>
                      <a:pt x="60248" y="56240"/>
                    </a:lnTo>
                    <a:lnTo>
                      <a:pt x="96835" y="0"/>
                    </a:lnTo>
                    <a:lnTo>
                      <a:pt x="119900" y="0"/>
                    </a:lnTo>
                    <a:lnTo>
                      <a:pt x="119900" y="119902"/>
                    </a:lnTo>
                    <a:lnTo>
                      <a:pt x="98227" y="119902"/>
                    </a:lnTo>
                    <a:lnTo>
                      <a:pt x="98227" y="33490"/>
                    </a:lnTo>
                    <a:lnTo>
                      <a:pt x="60248" y="89926"/>
                    </a:lnTo>
                    <a:lnTo>
                      <a:pt x="59552" y="89926"/>
                    </a:lnTo>
                    <a:lnTo>
                      <a:pt x="20878" y="34271"/>
                    </a:lnTo>
                    <a:lnTo>
                      <a:pt x="20878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" name="Shape 58">
                <a:extLst>
                  <a:ext uri="{FF2B5EF4-FFF2-40B4-BE49-F238E27FC236}">
                    <a16:creationId xmlns:a16="http://schemas.microsoft.com/office/drawing/2014/main" id="{5F27512E-24E2-4D65-84B5-A6CA35926C0A}"/>
                  </a:ext>
                </a:extLst>
              </p:cNvPr>
              <p:cNvSpPr/>
              <p:nvPr/>
            </p:nvSpPr>
            <p:spPr>
              <a:xfrm>
                <a:off x="7118350" y="7096125"/>
                <a:ext cx="342899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1260" y="0"/>
                    </a:lnTo>
                    <a:lnTo>
                      <a:pt x="61260" y="0"/>
                    </a:lnTo>
                    <a:lnTo>
                      <a:pt x="73613" y="585"/>
                    </a:lnTo>
                    <a:lnTo>
                      <a:pt x="84957" y="2831"/>
                    </a:lnTo>
                    <a:lnTo>
                      <a:pt x="95294" y="5760"/>
                    </a:lnTo>
                    <a:lnTo>
                      <a:pt x="103739" y="10935"/>
                    </a:lnTo>
                    <a:lnTo>
                      <a:pt x="110420" y="16794"/>
                    </a:lnTo>
                    <a:lnTo>
                      <a:pt x="115084" y="23336"/>
                    </a:lnTo>
                    <a:lnTo>
                      <a:pt x="118865" y="31342"/>
                    </a:lnTo>
                    <a:lnTo>
                      <a:pt x="119873" y="40130"/>
                    </a:lnTo>
                    <a:lnTo>
                      <a:pt x="119873" y="40130"/>
                    </a:lnTo>
                    <a:lnTo>
                      <a:pt x="119873" y="40130"/>
                    </a:lnTo>
                    <a:lnTo>
                      <a:pt x="118865" y="45305"/>
                    </a:lnTo>
                    <a:lnTo>
                      <a:pt x="117857" y="49698"/>
                    </a:lnTo>
                    <a:lnTo>
                      <a:pt x="116974" y="53995"/>
                    </a:lnTo>
                    <a:lnTo>
                      <a:pt x="115084" y="57705"/>
                    </a:lnTo>
                    <a:lnTo>
                      <a:pt x="112184" y="61415"/>
                    </a:lnTo>
                    <a:lnTo>
                      <a:pt x="109411" y="65028"/>
                    </a:lnTo>
                    <a:lnTo>
                      <a:pt x="105756" y="67957"/>
                    </a:lnTo>
                    <a:lnTo>
                      <a:pt x="101848" y="70789"/>
                    </a:lnTo>
                    <a:lnTo>
                      <a:pt x="92394" y="75183"/>
                    </a:lnTo>
                    <a:lnTo>
                      <a:pt x="82058" y="78209"/>
                    </a:lnTo>
                    <a:lnTo>
                      <a:pt x="69705" y="80358"/>
                    </a:lnTo>
                    <a:lnTo>
                      <a:pt x="57605" y="81139"/>
                    </a:lnTo>
                    <a:lnTo>
                      <a:pt x="27226" y="81139"/>
                    </a:lnTo>
                    <a:lnTo>
                      <a:pt x="27226" y="119902"/>
                    </a:lnTo>
                    <a:lnTo>
                      <a:pt x="0" y="119902"/>
                    </a:lnTo>
                    <a:lnTo>
                      <a:pt x="0" y="0"/>
                    </a:lnTo>
                    <a:close/>
                    <a:moveTo>
                      <a:pt x="58487" y="62099"/>
                    </a:moveTo>
                    <a:lnTo>
                      <a:pt x="58487" y="62099"/>
                    </a:lnTo>
                    <a:lnTo>
                      <a:pt x="66050" y="62099"/>
                    </a:lnTo>
                    <a:lnTo>
                      <a:pt x="72605" y="60634"/>
                    </a:lnTo>
                    <a:lnTo>
                      <a:pt x="78277" y="58388"/>
                    </a:lnTo>
                    <a:lnTo>
                      <a:pt x="83067" y="56240"/>
                    </a:lnTo>
                    <a:lnTo>
                      <a:pt x="86722" y="53311"/>
                    </a:lnTo>
                    <a:lnTo>
                      <a:pt x="89621" y="49698"/>
                    </a:lnTo>
                    <a:lnTo>
                      <a:pt x="91512" y="45305"/>
                    </a:lnTo>
                    <a:lnTo>
                      <a:pt x="92394" y="40911"/>
                    </a:lnTo>
                    <a:lnTo>
                      <a:pt x="92394" y="40130"/>
                    </a:lnTo>
                    <a:lnTo>
                      <a:pt x="92394" y="40130"/>
                    </a:lnTo>
                    <a:lnTo>
                      <a:pt x="91512" y="35736"/>
                    </a:lnTo>
                    <a:lnTo>
                      <a:pt x="89621" y="31342"/>
                    </a:lnTo>
                    <a:lnTo>
                      <a:pt x="86722" y="27729"/>
                    </a:lnTo>
                    <a:lnTo>
                      <a:pt x="83067" y="24117"/>
                    </a:lnTo>
                    <a:lnTo>
                      <a:pt x="78277" y="21871"/>
                    </a:lnTo>
                    <a:lnTo>
                      <a:pt x="72605" y="20406"/>
                    </a:lnTo>
                    <a:lnTo>
                      <a:pt x="66050" y="19723"/>
                    </a:lnTo>
                    <a:lnTo>
                      <a:pt x="58487" y="18942"/>
                    </a:lnTo>
                    <a:lnTo>
                      <a:pt x="27226" y="18942"/>
                    </a:lnTo>
                    <a:lnTo>
                      <a:pt x="27226" y="62099"/>
                    </a:lnTo>
                    <a:lnTo>
                      <a:pt x="58487" y="6209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" name="Shape 59">
                <a:extLst>
                  <a:ext uri="{FF2B5EF4-FFF2-40B4-BE49-F238E27FC236}">
                    <a16:creationId xmlns:a16="http://schemas.microsoft.com/office/drawing/2014/main" id="{2BA834AA-DDBA-46CA-B8AF-B417AC0C1CC5}"/>
                  </a:ext>
                </a:extLst>
              </p:cNvPr>
              <p:cNvSpPr/>
              <p:nvPr/>
            </p:nvSpPr>
            <p:spPr>
              <a:xfrm>
                <a:off x="7488238" y="7094538"/>
                <a:ext cx="461961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1201" y="0"/>
                    </a:moveTo>
                    <a:lnTo>
                      <a:pt x="69453" y="0"/>
                    </a:lnTo>
                    <a:lnTo>
                      <a:pt x="119906" y="119902"/>
                    </a:lnTo>
                    <a:lnTo>
                      <a:pt x="98845" y="119902"/>
                    </a:lnTo>
                    <a:lnTo>
                      <a:pt x="86957" y="90800"/>
                    </a:lnTo>
                    <a:lnTo>
                      <a:pt x="33042" y="90800"/>
                    </a:lnTo>
                    <a:lnTo>
                      <a:pt x="21060" y="119902"/>
                    </a:lnTo>
                    <a:lnTo>
                      <a:pt x="0" y="119902"/>
                    </a:lnTo>
                    <a:lnTo>
                      <a:pt x="51201" y="0"/>
                    </a:lnTo>
                    <a:close/>
                    <a:moveTo>
                      <a:pt x="79937" y="72659"/>
                    </a:moveTo>
                    <a:lnTo>
                      <a:pt x="59625" y="24737"/>
                    </a:lnTo>
                    <a:lnTo>
                      <a:pt x="39968" y="72659"/>
                    </a:lnTo>
                    <a:lnTo>
                      <a:pt x="79937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" name="Shape 60">
                <a:extLst>
                  <a:ext uri="{FF2B5EF4-FFF2-40B4-BE49-F238E27FC236}">
                    <a16:creationId xmlns:a16="http://schemas.microsoft.com/office/drawing/2014/main" id="{27AE2900-3151-4B0D-BE97-E85D92800018}"/>
                  </a:ext>
                </a:extLst>
              </p:cNvPr>
              <p:cNvSpPr/>
              <p:nvPr/>
            </p:nvSpPr>
            <p:spPr>
              <a:xfrm>
                <a:off x="8045450" y="7096125"/>
                <a:ext cx="385762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2723" y="0"/>
                    </a:lnTo>
                    <a:lnTo>
                      <a:pt x="96492" y="82603"/>
                    </a:lnTo>
                    <a:lnTo>
                      <a:pt x="96492" y="0"/>
                    </a:lnTo>
                    <a:lnTo>
                      <a:pt x="119888" y="0"/>
                    </a:lnTo>
                    <a:lnTo>
                      <a:pt x="119888" y="119902"/>
                    </a:lnTo>
                    <a:lnTo>
                      <a:pt x="99738" y="119902"/>
                    </a:lnTo>
                    <a:lnTo>
                      <a:pt x="24402" y="34271"/>
                    </a:lnTo>
                    <a:lnTo>
                      <a:pt x="24402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" name="Shape 61">
                <a:extLst>
                  <a:ext uri="{FF2B5EF4-FFF2-40B4-BE49-F238E27FC236}">
                    <a16:creationId xmlns:a16="http://schemas.microsoft.com/office/drawing/2014/main" id="{2521209F-17B8-4380-8487-A8E8C8A8BEE3}"/>
                  </a:ext>
                </a:extLst>
              </p:cNvPr>
              <p:cNvSpPr/>
              <p:nvPr/>
            </p:nvSpPr>
            <p:spPr>
              <a:xfrm>
                <a:off x="8526463" y="7096125"/>
                <a:ext cx="428625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8926" y="72351"/>
                    </a:moveTo>
                    <a:lnTo>
                      <a:pt x="0" y="0"/>
                    </a:lnTo>
                    <a:lnTo>
                      <a:pt x="25570" y="0"/>
                    </a:lnTo>
                    <a:lnTo>
                      <a:pt x="59496" y="52628"/>
                    </a:lnTo>
                    <a:lnTo>
                      <a:pt x="94932" y="0"/>
                    </a:lnTo>
                    <a:lnTo>
                      <a:pt x="119899" y="0"/>
                    </a:lnTo>
                    <a:lnTo>
                      <a:pt x="70771" y="71570"/>
                    </a:lnTo>
                    <a:lnTo>
                      <a:pt x="70771" y="119902"/>
                    </a:lnTo>
                    <a:lnTo>
                      <a:pt x="48926" y="119902"/>
                    </a:lnTo>
                    <a:lnTo>
                      <a:pt x="48926" y="72351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179833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62786-CD27-46A3-AE54-658FB6988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15" y="141813"/>
            <a:ext cx="2806208" cy="3150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7AF3BD-1D49-4DDC-B2CF-7A3030774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15" y="3379464"/>
            <a:ext cx="2806208" cy="2754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012ABC-DD73-481E-B43C-F129EFEDE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45" y="3379465"/>
            <a:ext cx="2803454" cy="2754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47B03-2D93-4A4D-8294-F36447A9B8D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026" r="28896"/>
          <a:stretch/>
        </p:blipFill>
        <p:spPr>
          <a:xfrm>
            <a:off x="5653079" y="141813"/>
            <a:ext cx="2805020" cy="3150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195320-C945-4E6F-AC9C-2AE13CA90283}"/>
              </a:ext>
            </a:extLst>
          </p:cNvPr>
          <p:cNvSpPr txBox="1"/>
          <p:nvPr/>
        </p:nvSpPr>
        <p:spPr>
          <a:xfrm>
            <a:off x="8519797" y="2416596"/>
            <a:ext cx="3236784" cy="1015663"/>
          </a:xfrm>
          <a:prstGeom prst="rect">
            <a:avLst/>
          </a:prstGeom>
          <a:noFill/>
        </p:spPr>
        <p:txBody>
          <a:bodyPr vert="horz" wrap="none" lIns="91440" tIns="91440" rIns="91440" bIns="91440" rtlCol="0" anchor="ctr" anchorCtr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Book Antiqua" panose="02040602050305030304" pitchFamily="18" charset="0"/>
              </a:rPr>
              <a:t>Richard Feynman </a:t>
            </a:r>
          </a:p>
          <a:p>
            <a:r>
              <a:rPr lang="en-US" dirty="0">
                <a:solidFill>
                  <a:schemeClr val="accent6"/>
                </a:solidFill>
                <a:latin typeface="Book Antiqua" panose="02040602050305030304" pitchFamily="18" charset="0"/>
              </a:rPr>
              <a:t>- The joy of finding things out</a:t>
            </a:r>
          </a:p>
          <a:p>
            <a:r>
              <a:rPr lang="en-US" dirty="0">
                <a:solidFill>
                  <a:schemeClr val="accent6"/>
                </a:solidFill>
                <a:latin typeface="Book Antiqua" panose="02040602050305030304" pitchFamily="18" charset="0"/>
              </a:rPr>
              <a:t>- Feynman Diagrams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2D663-5E82-4F35-B0E7-E4845FDD985D}"/>
              </a:ext>
            </a:extLst>
          </p:cNvPr>
          <p:cNvSpPr txBox="1"/>
          <p:nvPr/>
        </p:nvSpPr>
        <p:spPr>
          <a:xfrm>
            <a:off x="8519797" y="5118463"/>
            <a:ext cx="2741456" cy="1015663"/>
          </a:xfrm>
          <a:prstGeom prst="rect">
            <a:avLst/>
          </a:prstGeom>
          <a:noFill/>
        </p:spPr>
        <p:txBody>
          <a:bodyPr vert="horz" wrap="none" lIns="91440" tIns="91440" rIns="91440" bIns="91440" rtlCol="0" anchor="ctr" anchorCtr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Book Antiqua" panose="02040602050305030304" pitchFamily="18" charset="0"/>
              </a:rPr>
              <a:t>Bill Gates</a:t>
            </a:r>
            <a:br>
              <a:rPr lang="en-US" dirty="0">
                <a:solidFill>
                  <a:schemeClr val="accent6"/>
                </a:solidFill>
                <a:latin typeface="Book Antiqua" panose="02040602050305030304" pitchFamily="18" charset="0"/>
              </a:rPr>
            </a:br>
            <a:r>
              <a:rPr lang="en-US" dirty="0">
                <a:solidFill>
                  <a:schemeClr val="accent6"/>
                </a:solidFill>
                <a:latin typeface="Book Antiqua" panose="02040602050305030304" pitchFamily="18" charset="0"/>
              </a:rPr>
              <a:t>Data driven approach to </a:t>
            </a:r>
            <a:br>
              <a:rPr lang="en-US" dirty="0">
                <a:solidFill>
                  <a:schemeClr val="accent6"/>
                </a:solidFill>
                <a:latin typeface="Book Antiqua" panose="02040602050305030304" pitchFamily="18" charset="0"/>
              </a:rPr>
            </a:br>
            <a:r>
              <a:rPr lang="en-US" dirty="0">
                <a:solidFill>
                  <a:schemeClr val="accent6"/>
                </a:solidFill>
                <a:latin typeface="Book Antiqua" panose="02040602050305030304" pitchFamily="18" charset="0"/>
              </a:rPr>
              <a:t>philanthropy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AA948F-6E98-4207-9160-D50BBDADEEBB}"/>
              </a:ext>
            </a:extLst>
          </p:cNvPr>
          <p:cNvSpPr txBox="1"/>
          <p:nvPr/>
        </p:nvSpPr>
        <p:spPr>
          <a:xfrm>
            <a:off x="-77097" y="2416210"/>
            <a:ext cx="2755883" cy="892552"/>
          </a:xfrm>
          <a:prstGeom prst="rect">
            <a:avLst/>
          </a:prstGeom>
          <a:noFill/>
        </p:spPr>
        <p:txBody>
          <a:bodyPr vert="horz" wrap="none" lIns="91440" tIns="91440" rIns="91440" bIns="91440" rtlCol="0" anchor="ctr" anchorCtr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Book Antiqua" panose="02040602050305030304" pitchFamily="18" charset="0"/>
              </a:rPr>
              <a:t>Albert Einstein </a:t>
            </a:r>
          </a:p>
          <a:p>
            <a:pPr algn="r"/>
            <a:r>
              <a:rPr lang="en-US" sz="1400" dirty="0">
                <a:solidFill>
                  <a:schemeClr val="accent6"/>
                </a:solidFill>
                <a:latin typeface="Book Antiqua" panose="02040602050305030304" pitchFamily="18" charset="0"/>
              </a:rPr>
              <a:t>“</a:t>
            </a:r>
            <a:r>
              <a:rPr lang="en-US" sz="1400" b="1" dirty="0">
                <a:solidFill>
                  <a:schemeClr val="accent6"/>
                </a:solidFill>
                <a:latin typeface="Book Antiqua" panose="02040602050305030304" pitchFamily="18" charset="0"/>
              </a:rPr>
              <a:t>Imagination</a:t>
            </a:r>
            <a:r>
              <a:rPr lang="en-US" sz="1400" dirty="0">
                <a:solidFill>
                  <a:schemeClr val="accent6"/>
                </a:solidFill>
                <a:latin typeface="Book Antiqua" panose="02040602050305030304" pitchFamily="18" charset="0"/>
              </a:rPr>
              <a:t> is more important</a:t>
            </a:r>
            <a:br>
              <a:rPr lang="en-US" sz="1400" dirty="0">
                <a:solidFill>
                  <a:schemeClr val="accent6"/>
                </a:solidFill>
                <a:latin typeface="Book Antiqua" panose="02040602050305030304" pitchFamily="18" charset="0"/>
              </a:rPr>
            </a:br>
            <a:r>
              <a:rPr lang="en-US" sz="1400" dirty="0">
                <a:solidFill>
                  <a:schemeClr val="accent6"/>
                </a:solidFill>
                <a:latin typeface="Book Antiqua" panose="02040602050305030304" pitchFamily="18" charset="0"/>
              </a:rPr>
              <a:t>than knowledge”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439A007-F528-4CE7-891E-C44E2CC1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815" y="6297273"/>
            <a:ext cx="5723284" cy="478156"/>
          </a:xfrm>
        </p:spPr>
        <p:txBody>
          <a:bodyPr/>
          <a:lstStyle/>
          <a:p>
            <a:pPr algn="ctr"/>
            <a:r>
              <a:rPr lang="en-US" dirty="0"/>
              <a:t>Great Data Scientists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14A52-97C9-4421-AA62-A5EDA827DF50}"/>
              </a:ext>
            </a:extLst>
          </p:cNvPr>
          <p:cNvSpPr txBox="1"/>
          <p:nvPr/>
        </p:nvSpPr>
        <p:spPr>
          <a:xfrm>
            <a:off x="673033" y="5149241"/>
            <a:ext cx="2085827" cy="954107"/>
          </a:xfrm>
          <a:prstGeom prst="rect">
            <a:avLst/>
          </a:prstGeom>
          <a:noFill/>
        </p:spPr>
        <p:txBody>
          <a:bodyPr vert="horz" wrap="none" lIns="91440" tIns="91440" rIns="91440" bIns="91440" rtlCol="0" anchor="ctr" anchorCtr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/>
                </a:solidFill>
              </a:defRPr>
            </a:lvl1pPr>
          </a:lstStyle>
          <a:p>
            <a:pPr algn="r"/>
            <a:r>
              <a:rPr lang="en-US" dirty="0" err="1">
                <a:solidFill>
                  <a:schemeClr val="accent1"/>
                </a:solidFill>
                <a:latin typeface="Book Antiqua" panose="02040602050305030304" pitchFamily="18" charset="0"/>
              </a:rPr>
              <a:t>Hercule</a:t>
            </a:r>
            <a:r>
              <a:rPr lang="en-US" dirty="0">
                <a:solidFill>
                  <a:schemeClr val="accent1"/>
                </a:solidFill>
                <a:latin typeface="Book Antiqua" panose="02040602050305030304" pitchFamily="18" charset="0"/>
              </a:rPr>
              <a:t> Poirot</a:t>
            </a:r>
          </a:p>
          <a:p>
            <a:pPr algn="r"/>
            <a:r>
              <a:rPr lang="en-US" sz="1600" dirty="0">
                <a:solidFill>
                  <a:schemeClr val="accent6"/>
                </a:solidFill>
                <a:latin typeface="Book Antiqua" panose="02040602050305030304" pitchFamily="18" charset="0"/>
              </a:rPr>
              <a:t>“Use your little grey </a:t>
            </a:r>
            <a:br>
              <a:rPr lang="en-US" sz="1600" dirty="0">
                <a:solidFill>
                  <a:schemeClr val="accent6"/>
                </a:solidFill>
                <a:latin typeface="Book Antiqua" panose="02040602050305030304" pitchFamily="18" charset="0"/>
              </a:rPr>
            </a:br>
            <a:r>
              <a:rPr lang="en-US" sz="1600" dirty="0">
                <a:solidFill>
                  <a:schemeClr val="accent6"/>
                </a:solidFill>
                <a:latin typeface="Book Antiqua" panose="02040602050305030304" pitchFamily="18" charset="0"/>
              </a:rPr>
              <a:t>cells mon </a:t>
            </a:r>
            <a:r>
              <a:rPr lang="en-US" sz="1600" dirty="0" err="1">
                <a:solidFill>
                  <a:schemeClr val="accent6"/>
                </a:solidFill>
                <a:latin typeface="Book Antiqua" panose="02040602050305030304" pitchFamily="18" charset="0"/>
              </a:rPr>
              <a:t>ami</a:t>
            </a:r>
            <a:r>
              <a:rPr lang="en-US" sz="1600" dirty="0">
                <a:solidFill>
                  <a:schemeClr val="accent6"/>
                </a:solidFill>
                <a:latin typeface="Book Antiqua" panose="02040602050305030304" pitchFamily="18" charset="0"/>
              </a:rPr>
              <a:t>"</a:t>
            </a:r>
          </a:p>
        </p:txBody>
      </p:sp>
      <p:grpSp>
        <p:nvGrpSpPr>
          <p:cNvPr id="12" name="Shape 18">
            <a:extLst>
              <a:ext uri="{FF2B5EF4-FFF2-40B4-BE49-F238E27FC236}">
                <a16:creationId xmlns:a16="http://schemas.microsoft.com/office/drawing/2014/main" id="{74940ADD-65AD-49AE-8EE5-6CE017346E44}"/>
              </a:ext>
            </a:extLst>
          </p:cNvPr>
          <p:cNvGrpSpPr/>
          <p:nvPr/>
        </p:nvGrpSpPr>
        <p:grpSpPr>
          <a:xfrm>
            <a:off x="68483" y="6007073"/>
            <a:ext cx="873856" cy="780294"/>
            <a:chOff x="3524826" y="1419471"/>
            <a:chExt cx="2119564" cy="1892624"/>
          </a:xfrm>
        </p:grpSpPr>
        <p:grpSp>
          <p:nvGrpSpPr>
            <p:cNvPr id="15" name="Shape 19">
              <a:extLst>
                <a:ext uri="{FF2B5EF4-FFF2-40B4-BE49-F238E27FC236}">
                  <a16:creationId xmlns:a16="http://schemas.microsoft.com/office/drawing/2014/main" id="{BD10DE0A-1EA9-45D3-B0EC-4B7F667B3A1F}"/>
                </a:ext>
              </a:extLst>
            </p:cNvPr>
            <p:cNvGrpSpPr/>
            <p:nvPr/>
          </p:nvGrpSpPr>
          <p:grpSpPr>
            <a:xfrm>
              <a:off x="3742226" y="1967544"/>
              <a:ext cx="1618388" cy="359686"/>
              <a:chOff x="3742226" y="1967544"/>
              <a:chExt cx="1618388" cy="359686"/>
            </a:xfrm>
          </p:grpSpPr>
          <p:sp>
            <p:nvSpPr>
              <p:cNvPr id="49" name="Shape 20">
                <a:extLst>
                  <a:ext uri="{FF2B5EF4-FFF2-40B4-BE49-F238E27FC236}">
                    <a16:creationId xmlns:a16="http://schemas.microsoft.com/office/drawing/2014/main" id="{053317E7-C8C8-49E9-BAAD-348906733CF3}"/>
                  </a:ext>
                </a:extLst>
              </p:cNvPr>
              <p:cNvSpPr/>
              <p:nvPr/>
            </p:nvSpPr>
            <p:spPr>
              <a:xfrm>
                <a:off x="5060944" y="1967544"/>
                <a:ext cx="64782" cy="6478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833" y="0"/>
                    </a:moveTo>
                    <a:lnTo>
                      <a:pt x="59833" y="0"/>
                    </a:lnTo>
                    <a:lnTo>
                      <a:pt x="47333" y="1333"/>
                    </a:lnTo>
                    <a:lnTo>
                      <a:pt x="36166" y="3833"/>
                    </a:lnTo>
                    <a:lnTo>
                      <a:pt x="26166" y="10166"/>
                    </a:lnTo>
                    <a:lnTo>
                      <a:pt x="17333" y="17666"/>
                    </a:lnTo>
                    <a:lnTo>
                      <a:pt x="9833" y="26166"/>
                    </a:lnTo>
                    <a:lnTo>
                      <a:pt x="4833" y="36333"/>
                    </a:lnTo>
                    <a:lnTo>
                      <a:pt x="1000" y="47500"/>
                    </a:lnTo>
                    <a:lnTo>
                      <a:pt x="0" y="60000"/>
                    </a:lnTo>
                    <a:lnTo>
                      <a:pt x="0" y="60000"/>
                    </a:lnTo>
                    <a:lnTo>
                      <a:pt x="1000" y="72500"/>
                    </a:lnTo>
                    <a:lnTo>
                      <a:pt x="4833" y="83666"/>
                    </a:lnTo>
                    <a:lnTo>
                      <a:pt x="9833" y="93666"/>
                    </a:lnTo>
                    <a:lnTo>
                      <a:pt x="17333" y="102500"/>
                    </a:lnTo>
                    <a:lnTo>
                      <a:pt x="26166" y="109833"/>
                    </a:lnTo>
                    <a:lnTo>
                      <a:pt x="36166" y="115000"/>
                    </a:lnTo>
                    <a:lnTo>
                      <a:pt x="47333" y="118666"/>
                    </a:lnTo>
                    <a:lnTo>
                      <a:pt x="59833" y="119833"/>
                    </a:lnTo>
                    <a:lnTo>
                      <a:pt x="59833" y="119833"/>
                    </a:lnTo>
                    <a:lnTo>
                      <a:pt x="72166" y="118666"/>
                    </a:lnTo>
                    <a:lnTo>
                      <a:pt x="83500" y="115000"/>
                    </a:lnTo>
                    <a:lnTo>
                      <a:pt x="93500" y="109833"/>
                    </a:lnTo>
                    <a:lnTo>
                      <a:pt x="102166" y="102500"/>
                    </a:lnTo>
                    <a:lnTo>
                      <a:pt x="109666" y="93666"/>
                    </a:lnTo>
                    <a:lnTo>
                      <a:pt x="116000" y="83666"/>
                    </a:lnTo>
                    <a:lnTo>
                      <a:pt x="118500" y="72500"/>
                    </a:lnTo>
                    <a:lnTo>
                      <a:pt x="119833" y="60000"/>
                    </a:lnTo>
                    <a:lnTo>
                      <a:pt x="119833" y="60000"/>
                    </a:lnTo>
                    <a:lnTo>
                      <a:pt x="118500" y="47500"/>
                    </a:lnTo>
                    <a:lnTo>
                      <a:pt x="116000" y="36333"/>
                    </a:lnTo>
                    <a:lnTo>
                      <a:pt x="109666" y="26166"/>
                    </a:lnTo>
                    <a:lnTo>
                      <a:pt x="102166" y="17666"/>
                    </a:lnTo>
                    <a:lnTo>
                      <a:pt x="93500" y="10166"/>
                    </a:lnTo>
                    <a:lnTo>
                      <a:pt x="83500" y="3833"/>
                    </a:lnTo>
                    <a:lnTo>
                      <a:pt x="72166" y="1333"/>
                    </a:lnTo>
                    <a:lnTo>
                      <a:pt x="59833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0" name="Shape 21">
                <a:extLst>
                  <a:ext uri="{FF2B5EF4-FFF2-40B4-BE49-F238E27FC236}">
                    <a16:creationId xmlns:a16="http://schemas.microsoft.com/office/drawing/2014/main" id="{37C6214E-7E66-48AD-9844-E797626262CA}"/>
                  </a:ext>
                </a:extLst>
              </p:cNvPr>
              <p:cNvSpPr/>
              <p:nvPr/>
            </p:nvSpPr>
            <p:spPr>
              <a:xfrm>
                <a:off x="3955257" y="2088367"/>
                <a:ext cx="187196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9585" y="51735"/>
                    </a:moveTo>
                    <a:lnTo>
                      <a:pt x="19893" y="51735"/>
                    </a:lnTo>
                    <a:lnTo>
                      <a:pt x="19893" y="0"/>
                    </a:lnTo>
                    <a:lnTo>
                      <a:pt x="0" y="0"/>
                    </a:lnTo>
                    <a:lnTo>
                      <a:pt x="0" y="119953"/>
                    </a:lnTo>
                    <a:lnTo>
                      <a:pt x="19893" y="119953"/>
                    </a:lnTo>
                    <a:lnTo>
                      <a:pt x="19893" y="67470"/>
                    </a:lnTo>
                    <a:lnTo>
                      <a:pt x="99585" y="67470"/>
                    </a:lnTo>
                    <a:lnTo>
                      <a:pt x="99585" y="119953"/>
                    </a:lnTo>
                    <a:lnTo>
                      <a:pt x="119942" y="119953"/>
                    </a:lnTo>
                    <a:lnTo>
                      <a:pt x="119942" y="0"/>
                    </a:lnTo>
                    <a:lnTo>
                      <a:pt x="99585" y="0"/>
                    </a:lnTo>
                    <a:lnTo>
                      <a:pt x="99585" y="5173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1" name="Shape 22">
                <a:extLst>
                  <a:ext uri="{FF2B5EF4-FFF2-40B4-BE49-F238E27FC236}">
                    <a16:creationId xmlns:a16="http://schemas.microsoft.com/office/drawing/2014/main" id="{9CEB0672-591E-475F-9057-48BEE96756AF}"/>
                  </a:ext>
                </a:extLst>
              </p:cNvPr>
              <p:cNvSpPr/>
              <p:nvPr/>
            </p:nvSpPr>
            <p:spPr>
              <a:xfrm>
                <a:off x="4210414" y="2088367"/>
                <a:ext cx="31795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53"/>
                    </a:moveTo>
                    <a:lnTo>
                      <a:pt x="119659" y="119953"/>
                    </a:lnTo>
                    <a:lnTo>
                      <a:pt x="119659" y="0"/>
                    </a:lnTo>
                    <a:lnTo>
                      <a:pt x="0" y="0"/>
                    </a:lnTo>
                    <a:lnTo>
                      <a:pt x="0" y="11995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2" name="Shape 23">
                <a:extLst>
                  <a:ext uri="{FF2B5EF4-FFF2-40B4-BE49-F238E27FC236}">
                    <a16:creationId xmlns:a16="http://schemas.microsoft.com/office/drawing/2014/main" id="{98CC6C73-BED3-4259-9366-1E58298DC3AC}"/>
                  </a:ext>
                </a:extLst>
              </p:cNvPr>
              <p:cNvSpPr/>
              <p:nvPr/>
            </p:nvSpPr>
            <p:spPr>
              <a:xfrm>
                <a:off x="4310173" y="2088367"/>
                <a:ext cx="196337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1009" y="90536"/>
                    </a:moveTo>
                    <a:lnTo>
                      <a:pt x="17339" y="0"/>
                    </a:lnTo>
                    <a:lnTo>
                      <a:pt x="0" y="0"/>
                    </a:lnTo>
                    <a:lnTo>
                      <a:pt x="0" y="119953"/>
                    </a:lnTo>
                    <a:lnTo>
                      <a:pt x="18550" y="119953"/>
                    </a:lnTo>
                    <a:lnTo>
                      <a:pt x="18550" y="27268"/>
                    </a:lnTo>
                    <a:lnTo>
                      <a:pt x="104256" y="119252"/>
                    </a:lnTo>
                    <a:lnTo>
                      <a:pt x="105137" y="119953"/>
                    </a:lnTo>
                    <a:lnTo>
                      <a:pt x="119944" y="119953"/>
                    </a:lnTo>
                    <a:lnTo>
                      <a:pt x="119944" y="0"/>
                    </a:lnTo>
                    <a:lnTo>
                      <a:pt x="101009" y="0"/>
                    </a:lnTo>
                    <a:lnTo>
                      <a:pt x="101009" y="905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3" name="Shape 24">
                <a:extLst>
                  <a:ext uri="{FF2B5EF4-FFF2-40B4-BE49-F238E27FC236}">
                    <a16:creationId xmlns:a16="http://schemas.microsoft.com/office/drawing/2014/main" id="{4DD2C3BD-CA39-416A-ADFD-15F984852072}"/>
                  </a:ext>
                </a:extLst>
              </p:cNvPr>
              <p:cNvSpPr/>
              <p:nvPr/>
            </p:nvSpPr>
            <p:spPr>
              <a:xfrm>
                <a:off x="4572882" y="2088367"/>
                <a:ext cx="201901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963" y="0"/>
                    </a:moveTo>
                    <a:lnTo>
                      <a:pt x="93041" y="0"/>
                    </a:lnTo>
                    <a:lnTo>
                      <a:pt x="18811" y="67470"/>
                    </a:lnTo>
                    <a:lnTo>
                      <a:pt x="18811" y="0"/>
                    </a:lnTo>
                    <a:lnTo>
                      <a:pt x="0" y="0"/>
                    </a:lnTo>
                    <a:lnTo>
                      <a:pt x="0" y="119953"/>
                    </a:lnTo>
                    <a:lnTo>
                      <a:pt x="18811" y="119953"/>
                    </a:lnTo>
                    <a:lnTo>
                      <a:pt x="18811" y="87782"/>
                    </a:lnTo>
                    <a:lnTo>
                      <a:pt x="45288" y="64342"/>
                    </a:lnTo>
                    <a:lnTo>
                      <a:pt x="96257" y="119953"/>
                    </a:lnTo>
                    <a:lnTo>
                      <a:pt x="119946" y="119953"/>
                    </a:lnTo>
                    <a:lnTo>
                      <a:pt x="58526" y="52809"/>
                    </a:lnTo>
                    <a:lnTo>
                      <a:pt x="117963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4" name="Shape 25">
                <a:extLst>
                  <a:ext uri="{FF2B5EF4-FFF2-40B4-BE49-F238E27FC236}">
                    <a16:creationId xmlns:a16="http://schemas.microsoft.com/office/drawing/2014/main" id="{091792B8-F95A-4A9D-BB4B-2EB7BF595E19}"/>
                  </a:ext>
                </a:extLst>
              </p:cNvPr>
              <p:cNvSpPr/>
              <p:nvPr/>
            </p:nvSpPr>
            <p:spPr>
              <a:xfrm>
                <a:off x="4810951" y="2084791"/>
                <a:ext cx="201105" cy="238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8235" y="56923"/>
                    </a:moveTo>
                    <a:lnTo>
                      <a:pt x="98235" y="56923"/>
                    </a:lnTo>
                    <a:lnTo>
                      <a:pt x="101459" y="54570"/>
                    </a:lnTo>
                    <a:lnTo>
                      <a:pt x="104630" y="52217"/>
                    </a:lnTo>
                    <a:lnTo>
                      <a:pt x="107048" y="49185"/>
                    </a:lnTo>
                    <a:lnTo>
                      <a:pt x="109090" y="46470"/>
                    </a:lnTo>
                    <a:lnTo>
                      <a:pt x="110703" y="43076"/>
                    </a:lnTo>
                    <a:lnTo>
                      <a:pt x="111885" y="39638"/>
                    </a:lnTo>
                    <a:lnTo>
                      <a:pt x="112315" y="36289"/>
                    </a:lnTo>
                    <a:lnTo>
                      <a:pt x="112745" y="32533"/>
                    </a:lnTo>
                    <a:lnTo>
                      <a:pt x="112745" y="32217"/>
                    </a:lnTo>
                    <a:lnTo>
                      <a:pt x="112745" y="32217"/>
                    </a:lnTo>
                    <a:lnTo>
                      <a:pt x="112315" y="28823"/>
                    </a:lnTo>
                    <a:lnTo>
                      <a:pt x="111885" y="26108"/>
                    </a:lnTo>
                    <a:lnTo>
                      <a:pt x="111079" y="23076"/>
                    </a:lnTo>
                    <a:lnTo>
                      <a:pt x="110326" y="20361"/>
                    </a:lnTo>
                    <a:lnTo>
                      <a:pt x="108660" y="18009"/>
                    </a:lnTo>
                    <a:lnTo>
                      <a:pt x="107048" y="15610"/>
                    </a:lnTo>
                    <a:lnTo>
                      <a:pt x="104630" y="13212"/>
                    </a:lnTo>
                    <a:lnTo>
                      <a:pt x="102212" y="10859"/>
                    </a:lnTo>
                    <a:lnTo>
                      <a:pt x="102212" y="10859"/>
                    </a:lnTo>
                    <a:lnTo>
                      <a:pt x="99041" y="8506"/>
                    </a:lnTo>
                    <a:lnTo>
                      <a:pt x="94957" y="6108"/>
                    </a:lnTo>
                    <a:lnTo>
                      <a:pt x="90980" y="4434"/>
                    </a:lnTo>
                    <a:lnTo>
                      <a:pt x="86144" y="2760"/>
                    </a:lnTo>
                    <a:lnTo>
                      <a:pt x="81361" y="1402"/>
                    </a:lnTo>
                    <a:lnTo>
                      <a:pt x="76094" y="723"/>
                    </a:lnTo>
                    <a:lnTo>
                      <a:pt x="70452" y="0"/>
                    </a:lnTo>
                    <a:lnTo>
                      <a:pt x="64433" y="0"/>
                    </a:lnTo>
                    <a:lnTo>
                      <a:pt x="2042" y="0"/>
                    </a:lnTo>
                    <a:lnTo>
                      <a:pt x="0" y="0"/>
                    </a:lnTo>
                    <a:lnTo>
                      <a:pt x="0" y="1402"/>
                    </a:lnTo>
                    <a:lnTo>
                      <a:pt x="0" y="118280"/>
                    </a:lnTo>
                    <a:lnTo>
                      <a:pt x="0" y="119954"/>
                    </a:lnTo>
                    <a:lnTo>
                      <a:pt x="2042" y="119954"/>
                    </a:lnTo>
                    <a:lnTo>
                      <a:pt x="66421" y="119954"/>
                    </a:lnTo>
                    <a:lnTo>
                      <a:pt x="66421" y="119954"/>
                    </a:lnTo>
                    <a:lnTo>
                      <a:pt x="72440" y="119954"/>
                    </a:lnTo>
                    <a:lnTo>
                      <a:pt x="78513" y="119321"/>
                    </a:lnTo>
                    <a:lnTo>
                      <a:pt x="83725" y="118642"/>
                    </a:lnTo>
                    <a:lnTo>
                      <a:pt x="88938" y="117601"/>
                    </a:lnTo>
                    <a:lnTo>
                      <a:pt x="93775" y="116244"/>
                    </a:lnTo>
                    <a:lnTo>
                      <a:pt x="98235" y="114886"/>
                    </a:lnTo>
                    <a:lnTo>
                      <a:pt x="102212" y="112850"/>
                    </a:lnTo>
                    <a:lnTo>
                      <a:pt x="105866" y="110814"/>
                    </a:lnTo>
                    <a:lnTo>
                      <a:pt x="109090" y="108461"/>
                    </a:lnTo>
                    <a:lnTo>
                      <a:pt x="111885" y="105746"/>
                    </a:lnTo>
                    <a:lnTo>
                      <a:pt x="114303" y="103031"/>
                    </a:lnTo>
                    <a:lnTo>
                      <a:pt x="116345" y="100000"/>
                    </a:lnTo>
                    <a:lnTo>
                      <a:pt x="117904" y="96606"/>
                    </a:lnTo>
                    <a:lnTo>
                      <a:pt x="119140" y="93212"/>
                    </a:lnTo>
                    <a:lnTo>
                      <a:pt x="119946" y="89457"/>
                    </a:lnTo>
                    <a:lnTo>
                      <a:pt x="119946" y="85429"/>
                    </a:lnTo>
                    <a:lnTo>
                      <a:pt x="119946" y="85067"/>
                    </a:lnTo>
                    <a:lnTo>
                      <a:pt x="119946" y="85067"/>
                    </a:lnTo>
                    <a:lnTo>
                      <a:pt x="119946" y="80316"/>
                    </a:lnTo>
                    <a:lnTo>
                      <a:pt x="118763" y="76244"/>
                    </a:lnTo>
                    <a:lnTo>
                      <a:pt x="117151" y="72171"/>
                    </a:lnTo>
                    <a:lnTo>
                      <a:pt x="114733" y="68461"/>
                    </a:lnTo>
                    <a:lnTo>
                      <a:pt x="111509" y="65067"/>
                    </a:lnTo>
                    <a:lnTo>
                      <a:pt x="107908" y="62036"/>
                    </a:lnTo>
                    <a:lnTo>
                      <a:pt x="103448" y="59321"/>
                    </a:lnTo>
                    <a:lnTo>
                      <a:pt x="98235" y="56923"/>
                    </a:lnTo>
                    <a:close/>
                    <a:moveTo>
                      <a:pt x="31437" y="24389"/>
                    </a:moveTo>
                    <a:lnTo>
                      <a:pt x="61155" y="24389"/>
                    </a:lnTo>
                    <a:lnTo>
                      <a:pt x="61155" y="24389"/>
                    </a:lnTo>
                    <a:lnTo>
                      <a:pt x="64433" y="24389"/>
                    </a:lnTo>
                    <a:lnTo>
                      <a:pt x="67657" y="24751"/>
                    </a:lnTo>
                    <a:lnTo>
                      <a:pt x="70828" y="25429"/>
                    </a:lnTo>
                    <a:lnTo>
                      <a:pt x="74106" y="26108"/>
                    </a:lnTo>
                    <a:lnTo>
                      <a:pt x="76524" y="27828"/>
                    </a:lnTo>
                    <a:lnTo>
                      <a:pt x="77707" y="28461"/>
                    </a:lnTo>
                    <a:lnTo>
                      <a:pt x="78943" y="29502"/>
                    </a:lnTo>
                    <a:lnTo>
                      <a:pt x="79695" y="30859"/>
                    </a:lnTo>
                    <a:lnTo>
                      <a:pt x="80501" y="32217"/>
                    </a:lnTo>
                    <a:lnTo>
                      <a:pt x="80931" y="33574"/>
                    </a:lnTo>
                    <a:lnTo>
                      <a:pt x="80931" y="35294"/>
                    </a:lnTo>
                    <a:lnTo>
                      <a:pt x="80931" y="35610"/>
                    </a:lnTo>
                    <a:lnTo>
                      <a:pt x="80931" y="35610"/>
                    </a:lnTo>
                    <a:lnTo>
                      <a:pt x="80931" y="37285"/>
                    </a:lnTo>
                    <a:lnTo>
                      <a:pt x="80501" y="39004"/>
                    </a:lnTo>
                    <a:lnTo>
                      <a:pt x="79695" y="40361"/>
                    </a:lnTo>
                    <a:lnTo>
                      <a:pt x="78943" y="41674"/>
                    </a:lnTo>
                    <a:lnTo>
                      <a:pt x="78083" y="42714"/>
                    </a:lnTo>
                    <a:lnTo>
                      <a:pt x="76847" y="43710"/>
                    </a:lnTo>
                    <a:lnTo>
                      <a:pt x="74106" y="45429"/>
                    </a:lnTo>
                    <a:lnTo>
                      <a:pt x="70452" y="46470"/>
                    </a:lnTo>
                    <a:lnTo>
                      <a:pt x="67227" y="47149"/>
                    </a:lnTo>
                    <a:lnTo>
                      <a:pt x="63251" y="47466"/>
                    </a:lnTo>
                    <a:lnTo>
                      <a:pt x="59596" y="47782"/>
                    </a:lnTo>
                    <a:lnTo>
                      <a:pt x="31437" y="47782"/>
                    </a:lnTo>
                    <a:lnTo>
                      <a:pt x="31437" y="24389"/>
                    </a:lnTo>
                    <a:close/>
                    <a:moveTo>
                      <a:pt x="88562" y="83393"/>
                    </a:moveTo>
                    <a:lnTo>
                      <a:pt x="88562" y="83393"/>
                    </a:lnTo>
                    <a:lnTo>
                      <a:pt x="88132" y="85067"/>
                    </a:lnTo>
                    <a:lnTo>
                      <a:pt x="87756" y="86787"/>
                    </a:lnTo>
                    <a:lnTo>
                      <a:pt x="87380" y="88144"/>
                    </a:lnTo>
                    <a:lnTo>
                      <a:pt x="86520" y="89457"/>
                    </a:lnTo>
                    <a:lnTo>
                      <a:pt x="85338" y="90497"/>
                    </a:lnTo>
                    <a:lnTo>
                      <a:pt x="84102" y="91493"/>
                    </a:lnTo>
                    <a:lnTo>
                      <a:pt x="81361" y="93212"/>
                    </a:lnTo>
                    <a:lnTo>
                      <a:pt x="77707" y="94253"/>
                    </a:lnTo>
                    <a:lnTo>
                      <a:pt x="74106" y="94932"/>
                    </a:lnTo>
                    <a:lnTo>
                      <a:pt x="70452" y="95565"/>
                    </a:lnTo>
                    <a:lnTo>
                      <a:pt x="66421" y="95565"/>
                    </a:lnTo>
                    <a:lnTo>
                      <a:pt x="31437" y="95565"/>
                    </a:lnTo>
                    <a:lnTo>
                      <a:pt x="31437" y="71176"/>
                    </a:lnTo>
                    <a:lnTo>
                      <a:pt x="64809" y="71176"/>
                    </a:lnTo>
                    <a:lnTo>
                      <a:pt x="64809" y="71176"/>
                    </a:lnTo>
                    <a:lnTo>
                      <a:pt x="70452" y="71538"/>
                    </a:lnTo>
                    <a:lnTo>
                      <a:pt x="75288" y="71855"/>
                    </a:lnTo>
                    <a:lnTo>
                      <a:pt x="79265" y="72895"/>
                    </a:lnTo>
                    <a:lnTo>
                      <a:pt x="82543" y="74208"/>
                    </a:lnTo>
                    <a:lnTo>
                      <a:pt x="84961" y="75927"/>
                    </a:lnTo>
                    <a:lnTo>
                      <a:pt x="86950" y="77963"/>
                    </a:lnTo>
                    <a:lnTo>
                      <a:pt x="88132" y="80316"/>
                    </a:lnTo>
                    <a:lnTo>
                      <a:pt x="88562" y="83031"/>
                    </a:lnTo>
                    <a:lnTo>
                      <a:pt x="88562" y="833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5" name="Shape 26">
                <a:extLst>
                  <a:ext uri="{FF2B5EF4-FFF2-40B4-BE49-F238E27FC236}">
                    <a16:creationId xmlns:a16="http://schemas.microsoft.com/office/drawing/2014/main" id="{13816BE5-789B-491A-B15F-999A3E4B5A55}"/>
                  </a:ext>
                </a:extLst>
              </p:cNvPr>
              <p:cNvSpPr/>
              <p:nvPr/>
            </p:nvSpPr>
            <p:spPr>
              <a:xfrm>
                <a:off x="5062930" y="2084791"/>
                <a:ext cx="52065" cy="23846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94" y="0"/>
                    </a:moveTo>
                    <a:lnTo>
                      <a:pt x="0" y="0"/>
                    </a:lnTo>
                    <a:lnTo>
                      <a:pt x="0" y="1724"/>
                    </a:lnTo>
                    <a:lnTo>
                      <a:pt x="0" y="118593"/>
                    </a:lnTo>
                    <a:lnTo>
                      <a:pt x="0" y="119954"/>
                    </a:lnTo>
                    <a:lnTo>
                      <a:pt x="7694" y="119954"/>
                    </a:lnTo>
                    <a:lnTo>
                      <a:pt x="113552" y="119954"/>
                    </a:lnTo>
                    <a:lnTo>
                      <a:pt x="119792" y="119954"/>
                    </a:lnTo>
                    <a:lnTo>
                      <a:pt x="119792" y="118593"/>
                    </a:lnTo>
                    <a:lnTo>
                      <a:pt x="119792" y="1724"/>
                    </a:lnTo>
                    <a:lnTo>
                      <a:pt x="119792" y="0"/>
                    </a:lnTo>
                    <a:lnTo>
                      <a:pt x="113552" y="0"/>
                    </a:lnTo>
                    <a:lnTo>
                      <a:pt x="7694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6" name="Shape 27">
                <a:extLst>
                  <a:ext uri="{FF2B5EF4-FFF2-40B4-BE49-F238E27FC236}">
                    <a16:creationId xmlns:a16="http://schemas.microsoft.com/office/drawing/2014/main" id="{448270ED-8D88-4543-BE25-FC704F1A4666}"/>
                  </a:ext>
                </a:extLst>
              </p:cNvPr>
              <p:cNvSpPr/>
              <p:nvPr/>
            </p:nvSpPr>
            <p:spPr>
              <a:xfrm>
                <a:off x="3742226" y="2088367"/>
                <a:ext cx="175670" cy="2317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203" y="0"/>
                    </a:moveTo>
                    <a:lnTo>
                      <a:pt x="3203" y="0"/>
                    </a:lnTo>
                    <a:lnTo>
                      <a:pt x="0" y="15408"/>
                    </a:lnTo>
                    <a:lnTo>
                      <a:pt x="46570" y="15408"/>
                    </a:lnTo>
                    <a:lnTo>
                      <a:pt x="46570" y="119953"/>
                    </a:lnTo>
                    <a:lnTo>
                      <a:pt x="68254" y="119953"/>
                    </a:lnTo>
                    <a:lnTo>
                      <a:pt x="68254" y="15408"/>
                    </a:lnTo>
                    <a:lnTo>
                      <a:pt x="119938" y="15408"/>
                    </a:lnTo>
                    <a:lnTo>
                      <a:pt x="119938" y="0"/>
                    </a:lnTo>
                    <a:lnTo>
                      <a:pt x="3203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7" name="Shape 28">
                <a:extLst>
                  <a:ext uri="{FF2B5EF4-FFF2-40B4-BE49-F238E27FC236}">
                    <a16:creationId xmlns:a16="http://schemas.microsoft.com/office/drawing/2014/main" id="{2A422B25-D9AC-4314-8622-EAE1C7C8F412}"/>
                  </a:ext>
                </a:extLst>
              </p:cNvPr>
              <p:cNvSpPr/>
              <p:nvPr/>
            </p:nvSpPr>
            <p:spPr>
              <a:xfrm>
                <a:off x="5156726" y="2081610"/>
                <a:ext cx="203888" cy="24562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46" y="73487"/>
                    </a:moveTo>
                    <a:lnTo>
                      <a:pt x="119946" y="73487"/>
                    </a:lnTo>
                    <a:lnTo>
                      <a:pt x="119575" y="61958"/>
                    </a:lnTo>
                    <a:lnTo>
                      <a:pt x="119151" y="50429"/>
                    </a:lnTo>
                    <a:lnTo>
                      <a:pt x="69518" y="50429"/>
                    </a:lnTo>
                    <a:lnTo>
                      <a:pt x="67927" y="50429"/>
                    </a:lnTo>
                    <a:lnTo>
                      <a:pt x="67927" y="52057"/>
                    </a:lnTo>
                    <a:lnTo>
                      <a:pt x="67927" y="71815"/>
                    </a:lnTo>
                    <a:lnTo>
                      <a:pt x="67927" y="73179"/>
                    </a:lnTo>
                    <a:lnTo>
                      <a:pt x="69518" y="73179"/>
                    </a:lnTo>
                    <a:lnTo>
                      <a:pt x="101705" y="73179"/>
                    </a:lnTo>
                    <a:lnTo>
                      <a:pt x="101705" y="89328"/>
                    </a:lnTo>
                    <a:lnTo>
                      <a:pt x="101705" y="89328"/>
                    </a:lnTo>
                    <a:lnTo>
                      <a:pt x="98524" y="90957"/>
                    </a:lnTo>
                    <a:lnTo>
                      <a:pt x="95342" y="92277"/>
                    </a:lnTo>
                    <a:lnTo>
                      <a:pt x="92160" y="93597"/>
                    </a:lnTo>
                    <a:lnTo>
                      <a:pt x="88608" y="94565"/>
                    </a:lnTo>
                    <a:lnTo>
                      <a:pt x="84631" y="95269"/>
                    </a:lnTo>
                    <a:lnTo>
                      <a:pt x="81025" y="95929"/>
                    </a:lnTo>
                    <a:lnTo>
                      <a:pt x="77048" y="96237"/>
                    </a:lnTo>
                    <a:lnTo>
                      <a:pt x="73124" y="96237"/>
                    </a:lnTo>
                    <a:lnTo>
                      <a:pt x="73124" y="96237"/>
                    </a:lnTo>
                    <a:lnTo>
                      <a:pt x="68722" y="96237"/>
                    </a:lnTo>
                    <a:lnTo>
                      <a:pt x="64374" y="95577"/>
                    </a:lnTo>
                    <a:lnTo>
                      <a:pt x="60397" y="94565"/>
                    </a:lnTo>
                    <a:lnTo>
                      <a:pt x="56420" y="93597"/>
                    </a:lnTo>
                    <a:lnTo>
                      <a:pt x="52867" y="92277"/>
                    </a:lnTo>
                    <a:lnTo>
                      <a:pt x="49262" y="90297"/>
                    </a:lnTo>
                    <a:lnTo>
                      <a:pt x="46133" y="88316"/>
                    </a:lnTo>
                    <a:lnTo>
                      <a:pt x="43323" y="86028"/>
                    </a:lnTo>
                    <a:lnTo>
                      <a:pt x="40936" y="83696"/>
                    </a:lnTo>
                    <a:lnTo>
                      <a:pt x="38550" y="80748"/>
                    </a:lnTo>
                    <a:lnTo>
                      <a:pt x="36588" y="77755"/>
                    </a:lnTo>
                    <a:lnTo>
                      <a:pt x="34997" y="74499"/>
                    </a:lnTo>
                    <a:lnTo>
                      <a:pt x="33406" y="71199"/>
                    </a:lnTo>
                    <a:lnTo>
                      <a:pt x="32611" y="67546"/>
                    </a:lnTo>
                    <a:lnTo>
                      <a:pt x="31816" y="63938"/>
                    </a:lnTo>
                    <a:lnTo>
                      <a:pt x="31816" y="59977"/>
                    </a:lnTo>
                    <a:lnTo>
                      <a:pt x="31816" y="59669"/>
                    </a:lnTo>
                    <a:lnTo>
                      <a:pt x="31816" y="59669"/>
                    </a:lnTo>
                    <a:lnTo>
                      <a:pt x="31816" y="56017"/>
                    </a:lnTo>
                    <a:lnTo>
                      <a:pt x="32611" y="52409"/>
                    </a:lnTo>
                    <a:lnTo>
                      <a:pt x="33406" y="49108"/>
                    </a:lnTo>
                    <a:lnTo>
                      <a:pt x="34997" y="45808"/>
                    </a:lnTo>
                    <a:lnTo>
                      <a:pt x="36588" y="42508"/>
                    </a:lnTo>
                    <a:lnTo>
                      <a:pt x="38550" y="39559"/>
                    </a:lnTo>
                    <a:lnTo>
                      <a:pt x="40936" y="36919"/>
                    </a:lnTo>
                    <a:lnTo>
                      <a:pt x="43323" y="34279"/>
                    </a:lnTo>
                    <a:lnTo>
                      <a:pt x="46133" y="31991"/>
                    </a:lnTo>
                    <a:lnTo>
                      <a:pt x="49262" y="30011"/>
                    </a:lnTo>
                    <a:lnTo>
                      <a:pt x="52443" y="28030"/>
                    </a:lnTo>
                    <a:lnTo>
                      <a:pt x="55996" y="26710"/>
                    </a:lnTo>
                    <a:lnTo>
                      <a:pt x="59602" y="25346"/>
                    </a:lnTo>
                    <a:lnTo>
                      <a:pt x="63155" y="24378"/>
                    </a:lnTo>
                    <a:lnTo>
                      <a:pt x="67132" y="24070"/>
                    </a:lnTo>
                    <a:lnTo>
                      <a:pt x="71109" y="23718"/>
                    </a:lnTo>
                    <a:lnTo>
                      <a:pt x="71109" y="23718"/>
                    </a:lnTo>
                    <a:lnTo>
                      <a:pt x="76676" y="24070"/>
                    </a:lnTo>
                    <a:lnTo>
                      <a:pt x="81820" y="24378"/>
                    </a:lnTo>
                    <a:lnTo>
                      <a:pt x="86593" y="25346"/>
                    </a:lnTo>
                    <a:lnTo>
                      <a:pt x="90994" y="26710"/>
                    </a:lnTo>
                    <a:lnTo>
                      <a:pt x="94918" y="28338"/>
                    </a:lnTo>
                    <a:lnTo>
                      <a:pt x="98895" y="30319"/>
                    </a:lnTo>
                    <a:lnTo>
                      <a:pt x="102501" y="32299"/>
                    </a:lnTo>
                    <a:lnTo>
                      <a:pt x="106053" y="34939"/>
                    </a:lnTo>
                    <a:lnTo>
                      <a:pt x="107220" y="35951"/>
                    </a:lnTo>
                    <a:lnTo>
                      <a:pt x="108864" y="36919"/>
                    </a:lnTo>
                    <a:lnTo>
                      <a:pt x="110030" y="35599"/>
                    </a:lnTo>
                    <a:lnTo>
                      <a:pt x="116765" y="28690"/>
                    </a:lnTo>
                    <a:lnTo>
                      <a:pt x="116765" y="28690"/>
                    </a:lnTo>
                    <a:lnTo>
                      <a:pt x="115174" y="18437"/>
                    </a:lnTo>
                    <a:lnTo>
                      <a:pt x="113636" y="8272"/>
                    </a:lnTo>
                    <a:lnTo>
                      <a:pt x="113636" y="8272"/>
                    </a:lnTo>
                    <a:lnTo>
                      <a:pt x="108864" y="6292"/>
                    </a:lnTo>
                    <a:lnTo>
                      <a:pt x="104091" y="4620"/>
                    </a:lnTo>
                    <a:lnTo>
                      <a:pt x="99319" y="2992"/>
                    </a:lnTo>
                    <a:lnTo>
                      <a:pt x="94547" y="1980"/>
                    </a:lnTo>
                    <a:lnTo>
                      <a:pt x="89350" y="1012"/>
                    </a:lnTo>
                    <a:lnTo>
                      <a:pt x="83835" y="352"/>
                    </a:lnTo>
                    <a:lnTo>
                      <a:pt x="78267" y="0"/>
                    </a:lnTo>
                    <a:lnTo>
                      <a:pt x="72328" y="0"/>
                    </a:lnTo>
                    <a:lnTo>
                      <a:pt x="72328" y="0"/>
                    </a:lnTo>
                    <a:lnTo>
                      <a:pt x="64745" y="352"/>
                    </a:lnTo>
                    <a:lnTo>
                      <a:pt x="57640" y="1012"/>
                    </a:lnTo>
                    <a:lnTo>
                      <a:pt x="50481" y="2640"/>
                    </a:lnTo>
                    <a:lnTo>
                      <a:pt x="43747" y="4620"/>
                    </a:lnTo>
                    <a:lnTo>
                      <a:pt x="37384" y="6908"/>
                    </a:lnTo>
                    <a:lnTo>
                      <a:pt x="31391" y="9900"/>
                    </a:lnTo>
                    <a:lnTo>
                      <a:pt x="25877" y="13509"/>
                    </a:lnTo>
                    <a:lnTo>
                      <a:pt x="21104" y="17469"/>
                    </a:lnTo>
                    <a:lnTo>
                      <a:pt x="16332" y="21430"/>
                    </a:lnTo>
                    <a:lnTo>
                      <a:pt x="12355" y="26050"/>
                    </a:lnTo>
                    <a:lnTo>
                      <a:pt x="8802" y="30979"/>
                    </a:lnTo>
                    <a:lnTo>
                      <a:pt x="5620" y="36259"/>
                    </a:lnTo>
                    <a:lnTo>
                      <a:pt x="3234" y="41848"/>
                    </a:lnTo>
                    <a:lnTo>
                      <a:pt x="1643" y="47788"/>
                    </a:lnTo>
                    <a:lnTo>
                      <a:pt x="424" y="53729"/>
                    </a:lnTo>
                    <a:lnTo>
                      <a:pt x="0" y="59977"/>
                    </a:lnTo>
                    <a:lnTo>
                      <a:pt x="0" y="60330"/>
                    </a:lnTo>
                    <a:lnTo>
                      <a:pt x="0" y="60330"/>
                    </a:lnTo>
                    <a:lnTo>
                      <a:pt x="424" y="66578"/>
                    </a:lnTo>
                    <a:lnTo>
                      <a:pt x="1219" y="72827"/>
                    </a:lnTo>
                    <a:lnTo>
                      <a:pt x="3234" y="78767"/>
                    </a:lnTo>
                    <a:lnTo>
                      <a:pt x="5196" y="84356"/>
                    </a:lnTo>
                    <a:lnTo>
                      <a:pt x="8378" y="89636"/>
                    </a:lnTo>
                    <a:lnTo>
                      <a:pt x="11559" y="94565"/>
                    </a:lnTo>
                    <a:lnTo>
                      <a:pt x="15908" y="99185"/>
                    </a:lnTo>
                    <a:lnTo>
                      <a:pt x="20256" y="103146"/>
                    </a:lnTo>
                    <a:lnTo>
                      <a:pt x="25452" y="107106"/>
                    </a:lnTo>
                    <a:lnTo>
                      <a:pt x="31020" y="110407"/>
                    </a:lnTo>
                    <a:lnTo>
                      <a:pt x="36959" y="113047"/>
                    </a:lnTo>
                    <a:lnTo>
                      <a:pt x="43323" y="115687"/>
                    </a:lnTo>
                    <a:lnTo>
                      <a:pt x="50057" y="117315"/>
                    </a:lnTo>
                    <a:lnTo>
                      <a:pt x="57216" y="118635"/>
                    </a:lnTo>
                    <a:lnTo>
                      <a:pt x="64745" y="119647"/>
                    </a:lnTo>
                    <a:lnTo>
                      <a:pt x="72328" y="119955"/>
                    </a:lnTo>
                    <a:lnTo>
                      <a:pt x="72328" y="119955"/>
                    </a:lnTo>
                    <a:lnTo>
                      <a:pt x="79434" y="119647"/>
                    </a:lnTo>
                    <a:lnTo>
                      <a:pt x="85797" y="118987"/>
                    </a:lnTo>
                    <a:lnTo>
                      <a:pt x="92160" y="117975"/>
                    </a:lnTo>
                    <a:lnTo>
                      <a:pt x="98152" y="116655"/>
                    </a:lnTo>
                    <a:lnTo>
                      <a:pt x="103667" y="115335"/>
                    </a:lnTo>
                    <a:lnTo>
                      <a:pt x="108864" y="113355"/>
                    </a:lnTo>
                    <a:lnTo>
                      <a:pt x="113636" y="111375"/>
                    </a:lnTo>
                    <a:lnTo>
                      <a:pt x="117984" y="109394"/>
                    </a:lnTo>
                    <a:lnTo>
                      <a:pt x="117984" y="109394"/>
                    </a:lnTo>
                    <a:lnTo>
                      <a:pt x="119575" y="91617"/>
                    </a:lnTo>
                    <a:lnTo>
                      <a:pt x="119575" y="82376"/>
                    </a:lnTo>
                    <a:lnTo>
                      <a:pt x="119946" y="7348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6" name="Shape 29">
              <a:extLst>
                <a:ext uri="{FF2B5EF4-FFF2-40B4-BE49-F238E27FC236}">
                  <a16:creationId xmlns:a16="http://schemas.microsoft.com/office/drawing/2014/main" id="{F7551A14-37A1-42A2-A6AD-63F034DA57E8}"/>
                </a:ext>
              </a:extLst>
            </p:cNvPr>
            <p:cNvGrpSpPr/>
            <p:nvPr/>
          </p:nvGrpSpPr>
          <p:grpSpPr>
            <a:xfrm>
              <a:off x="3734676" y="1419471"/>
              <a:ext cx="1909714" cy="1625940"/>
              <a:chOff x="1638300" y="-12700"/>
              <a:chExt cx="7627938" cy="6494462"/>
            </a:xfrm>
          </p:grpSpPr>
          <p:sp>
            <p:nvSpPr>
              <p:cNvPr id="44" name="Shape 30">
                <a:extLst>
                  <a:ext uri="{FF2B5EF4-FFF2-40B4-BE49-F238E27FC236}">
                    <a16:creationId xmlns:a16="http://schemas.microsoft.com/office/drawing/2014/main" id="{20A7019C-F907-4258-8A3D-B4CB340F9B67}"/>
                  </a:ext>
                </a:extLst>
              </p:cNvPr>
              <p:cNvSpPr/>
              <p:nvPr/>
            </p:nvSpPr>
            <p:spPr>
              <a:xfrm>
                <a:off x="6134100" y="2825750"/>
                <a:ext cx="358775" cy="2111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79" y="58361"/>
                    </a:moveTo>
                    <a:lnTo>
                      <a:pt x="119879" y="56928"/>
                    </a:lnTo>
                    <a:lnTo>
                      <a:pt x="119879" y="56928"/>
                    </a:lnTo>
                    <a:lnTo>
                      <a:pt x="119037" y="44436"/>
                    </a:lnTo>
                    <a:lnTo>
                      <a:pt x="116389" y="32354"/>
                    </a:lnTo>
                    <a:lnTo>
                      <a:pt x="112657" y="23139"/>
                    </a:lnTo>
                    <a:lnTo>
                      <a:pt x="107241" y="15358"/>
                    </a:lnTo>
                    <a:lnTo>
                      <a:pt x="100140" y="9215"/>
                    </a:lnTo>
                    <a:lnTo>
                      <a:pt x="91955" y="4709"/>
                    </a:lnTo>
                    <a:lnTo>
                      <a:pt x="81965" y="1638"/>
                    </a:lnTo>
                    <a:lnTo>
                      <a:pt x="71133" y="0"/>
                    </a:lnTo>
                    <a:lnTo>
                      <a:pt x="0" y="0"/>
                    </a:lnTo>
                    <a:lnTo>
                      <a:pt x="0" y="119795"/>
                    </a:lnTo>
                    <a:lnTo>
                      <a:pt x="67642" y="119795"/>
                    </a:lnTo>
                    <a:lnTo>
                      <a:pt x="67642" y="119795"/>
                    </a:lnTo>
                    <a:lnTo>
                      <a:pt x="75827" y="119795"/>
                    </a:lnTo>
                    <a:lnTo>
                      <a:pt x="83891" y="118156"/>
                    </a:lnTo>
                    <a:lnTo>
                      <a:pt x="92798" y="115085"/>
                    </a:lnTo>
                    <a:lnTo>
                      <a:pt x="100982" y="108941"/>
                    </a:lnTo>
                    <a:lnTo>
                      <a:pt x="108204" y="101365"/>
                    </a:lnTo>
                    <a:lnTo>
                      <a:pt x="111695" y="96655"/>
                    </a:lnTo>
                    <a:lnTo>
                      <a:pt x="114463" y="90511"/>
                    </a:lnTo>
                    <a:lnTo>
                      <a:pt x="116389" y="84368"/>
                    </a:lnTo>
                    <a:lnTo>
                      <a:pt x="118074" y="76587"/>
                    </a:lnTo>
                    <a:lnTo>
                      <a:pt x="119037" y="67576"/>
                    </a:lnTo>
                    <a:lnTo>
                      <a:pt x="119879" y="5836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" name="Shape 31">
                <a:extLst>
                  <a:ext uri="{FF2B5EF4-FFF2-40B4-BE49-F238E27FC236}">
                    <a16:creationId xmlns:a16="http://schemas.microsoft.com/office/drawing/2014/main" id="{88266879-2FAB-4F6A-B737-FBD60B7B0641}"/>
                  </a:ext>
                </a:extLst>
              </p:cNvPr>
              <p:cNvSpPr/>
              <p:nvPr/>
            </p:nvSpPr>
            <p:spPr>
              <a:xfrm>
                <a:off x="6134100" y="3200400"/>
                <a:ext cx="407987" cy="2158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9858" y="0"/>
                    </a:moveTo>
                    <a:lnTo>
                      <a:pt x="0" y="0"/>
                    </a:lnTo>
                    <a:lnTo>
                      <a:pt x="0" y="119800"/>
                    </a:lnTo>
                    <a:lnTo>
                      <a:pt x="73038" y="119800"/>
                    </a:lnTo>
                    <a:lnTo>
                      <a:pt x="73038" y="119800"/>
                    </a:lnTo>
                    <a:lnTo>
                      <a:pt x="80141" y="119800"/>
                    </a:lnTo>
                    <a:lnTo>
                      <a:pt x="88197" y="118202"/>
                    </a:lnTo>
                    <a:lnTo>
                      <a:pt x="96042" y="115207"/>
                    </a:lnTo>
                    <a:lnTo>
                      <a:pt x="103144" y="109217"/>
                    </a:lnTo>
                    <a:lnTo>
                      <a:pt x="109611" y="101830"/>
                    </a:lnTo>
                    <a:lnTo>
                      <a:pt x="112685" y="97237"/>
                    </a:lnTo>
                    <a:lnTo>
                      <a:pt x="115123" y="91247"/>
                    </a:lnTo>
                    <a:lnTo>
                      <a:pt x="117455" y="85257"/>
                    </a:lnTo>
                    <a:lnTo>
                      <a:pt x="119151" y="77870"/>
                    </a:lnTo>
                    <a:lnTo>
                      <a:pt x="119893" y="68885"/>
                    </a:lnTo>
                    <a:lnTo>
                      <a:pt x="119893" y="59900"/>
                    </a:lnTo>
                    <a:lnTo>
                      <a:pt x="119893" y="58302"/>
                    </a:lnTo>
                    <a:lnTo>
                      <a:pt x="119893" y="58302"/>
                    </a:lnTo>
                    <a:lnTo>
                      <a:pt x="119893" y="49517"/>
                    </a:lnTo>
                    <a:lnTo>
                      <a:pt x="119151" y="41930"/>
                    </a:lnTo>
                    <a:lnTo>
                      <a:pt x="117455" y="34542"/>
                    </a:lnTo>
                    <a:lnTo>
                      <a:pt x="115123" y="28352"/>
                    </a:lnTo>
                    <a:lnTo>
                      <a:pt x="112685" y="22562"/>
                    </a:lnTo>
                    <a:lnTo>
                      <a:pt x="110353" y="17970"/>
                    </a:lnTo>
                    <a:lnTo>
                      <a:pt x="103144" y="10382"/>
                    </a:lnTo>
                    <a:lnTo>
                      <a:pt x="96042" y="4592"/>
                    </a:lnTo>
                    <a:lnTo>
                      <a:pt x="87349" y="1597"/>
                    </a:lnTo>
                    <a:lnTo>
                      <a:pt x="78657" y="0"/>
                    </a:lnTo>
                    <a:lnTo>
                      <a:pt x="69858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" name="Shape 32">
                <a:extLst>
                  <a:ext uri="{FF2B5EF4-FFF2-40B4-BE49-F238E27FC236}">
                    <a16:creationId xmlns:a16="http://schemas.microsoft.com/office/drawing/2014/main" id="{90A4C06F-03DB-41F3-BE6C-FDDA8980694B}"/>
                  </a:ext>
                </a:extLst>
              </p:cNvPr>
              <p:cNvSpPr/>
              <p:nvPr/>
            </p:nvSpPr>
            <p:spPr>
              <a:xfrm>
                <a:off x="7523163" y="2814638"/>
                <a:ext cx="604837" cy="6159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482" y="20011"/>
                    </a:moveTo>
                    <a:lnTo>
                      <a:pt x="103337" y="18466"/>
                    </a:lnTo>
                    <a:lnTo>
                      <a:pt x="103337" y="18466"/>
                    </a:lnTo>
                    <a:lnTo>
                      <a:pt x="98545" y="14183"/>
                    </a:lnTo>
                    <a:lnTo>
                      <a:pt x="93182" y="10532"/>
                    </a:lnTo>
                    <a:lnTo>
                      <a:pt x="88390" y="7864"/>
                    </a:lnTo>
                    <a:lnTo>
                      <a:pt x="82455" y="5266"/>
                    </a:lnTo>
                    <a:lnTo>
                      <a:pt x="76591" y="3159"/>
                    </a:lnTo>
                    <a:lnTo>
                      <a:pt x="70154" y="1614"/>
                    </a:lnTo>
                    <a:lnTo>
                      <a:pt x="63146" y="561"/>
                    </a:lnTo>
                    <a:lnTo>
                      <a:pt x="55137" y="0"/>
                    </a:lnTo>
                    <a:lnTo>
                      <a:pt x="55137" y="0"/>
                    </a:lnTo>
                    <a:lnTo>
                      <a:pt x="49773" y="561"/>
                    </a:lnTo>
                    <a:lnTo>
                      <a:pt x="43909" y="1614"/>
                    </a:lnTo>
                    <a:lnTo>
                      <a:pt x="39117" y="2668"/>
                    </a:lnTo>
                    <a:lnTo>
                      <a:pt x="33754" y="4704"/>
                    </a:lnTo>
                    <a:lnTo>
                      <a:pt x="28891" y="7372"/>
                    </a:lnTo>
                    <a:lnTo>
                      <a:pt x="24600" y="10532"/>
                    </a:lnTo>
                    <a:lnTo>
                      <a:pt x="20309" y="13692"/>
                    </a:lnTo>
                    <a:lnTo>
                      <a:pt x="16090" y="17343"/>
                    </a:lnTo>
                    <a:lnTo>
                      <a:pt x="12872" y="21626"/>
                    </a:lnTo>
                    <a:lnTo>
                      <a:pt x="9654" y="26331"/>
                    </a:lnTo>
                    <a:lnTo>
                      <a:pt x="6936" y="31035"/>
                    </a:lnTo>
                    <a:lnTo>
                      <a:pt x="4290" y="36301"/>
                    </a:lnTo>
                    <a:lnTo>
                      <a:pt x="2646" y="41568"/>
                    </a:lnTo>
                    <a:lnTo>
                      <a:pt x="1072" y="47325"/>
                    </a:lnTo>
                    <a:lnTo>
                      <a:pt x="572" y="53153"/>
                    </a:lnTo>
                    <a:lnTo>
                      <a:pt x="0" y="59473"/>
                    </a:lnTo>
                    <a:lnTo>
                      <a:pt x="0" y="59964"/>
                    </a:lnTo>
                    <a:lnTo>
                      <a:pt x="0" y="59964"/>
                    </a:lnTo>
                    <a:lnTo>
                      <a:pt x="572" y="66284"/>
                    </a:lnTo>
                    <a:lnTo>
                      <a:pt x="1072" y="72603"/>
                    </a:lnTo>
                    <a:lnTo>
                      <a:pt x="2646" y="78361"/>
                    </a:lnTo>
                    <a:lnTo>
                      <a:pt x="4290" y="84189"/>
                    </a:lnTo>
                    <a:lnTo>
                      <a:pt x="6436" y="89455"/>
                    </a:lnTo>
                    <a:lnTo>
                      <a:pt x="9654" y="94160"/>
                    </a:lnTo>
                    <a:lnTo>
                      <a:pt x="12872" y="98864"/>
                    </a:lnTo>
                    <a:lnTo>
                      <a:pt x="16090" y="103077"/>
                    </a:lnTo>
                    <a:lnTo>
                      <a:pt x="20309" y="106799"/>
                    </a:lnTo>
                    <a:lnTo>
                      <a:pt x="24600" y="109959"/>
                    </a:lnTo>
                    <a:lnTo>
                      <a:pt x="29463" y="113118"/>
                    </a:lnTo>
                    <a:lnTo>
                      <a:pt x="34755" y="115155"/>
                    </a:lnTo>
                    <a:lnTo>
                      <a:pt x="40190" y="117331"/>
                    </a:lnTo>
                    <a:lnTo>
                      <a:pt x="45482" y="118876"/>
                    </a:lnTo>
                    <a:lnTo>
                      <a:pt x="51918" y="119368"/>
                    </a:lnTo>
                    <a:lnTo>
                      <a:pt x="57854" y="119929"/>
                    </a:lnTo>
                    <a:lnTo>
                      <a:pt x="57854" y="119929"/>
                    </a:lnTo>
                    <a:lnTo>
                      <a:pt x="63718" y="119368"/>
                    </a:lnTo>
                    <a:lnTo>
                      <a:pt x="69082" y="118876"/>
                    </a:lnTo>
                    <a:lnTo>
                      <a:pt x="74445" y="117823"/>
                    </a:lnTo>
                    <a:lnTo>
                      <a:pt x="79737" y="116770"/>
                    </a:lnTo>
                    <a:lnTo>
                      <a:pt x="84600" y="115155"/>
                    </a:lnTo>
                    <a:lnTo>
                      <a:pt x="89392" y="113118"/>
                    </a:lnTo>
                    <a:lnTo>
                      <a:pt x="94255" y="110450"/>
                    </a:lnTo>
                    <a:lnTo>
                      <a:pt x="98545" y="107852"/>
                    </a:lnTo>
                    <a:lnTo>
                      <a:pt x="98545" y="79414"/>
                    </a:lnTo>
                    <a:lnTo>
                      <a:pt x="52491" y="79414"/>
                    </a:lnTo>
                    <a:lnTo>
                      <a:pt x="52491" y="46834"/>
                    </a:lnTo>
                    <a:lnTo>
                      <a:pt x="119928" y="46834"/>
                    </a:lnTo>
                    <a:lnTo>
                      <a:pt x="119928" y="46834"/>
                    </a:lnTo>
                    <a:lnTo>
                      <a:pt x="118355" y="26822"/>
                    </a:lnTo>
                    <a:lnTo>
                      <a:pt x="116710" y="7372"/>
                    </a:lnTo>
                    <a:lnTo>
                      <a:pt x="105482" y="2001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" name="Shape 33">
                <a:extLst>
                  <a:ext uri="{FF2B5EF4-FFF2-40B4-BE49-F238E27FC236}">
                    <a16:creationId xmlns:a16="http://schemas.microsoft.com/office/drawing/2014/main" id="{6795173B-6CB8-4550-90F0-F615191EAA4A}"/>
                  </a:ext>
                </a:extLst>
              </p:cNvPr>
              <p:cNvSpPr/>
              <p:nvPr/>
            </p:nvSpPr>
            <p:spPr>
              <a:xfrm>
                <a:off x="1638300" y="-12700"/>
                <a:ext cx="6481762" cy="64944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369" y="57984"/>
                    </a:moveTo>
                    <a:lnTo>
                      <a:pt x="105369" y="57931"/>
                    </a:lnTo>
                    <a:lnTo>
                      <a:pt x="105369" y="57931"/>
                    </a:lnTo>
                    <a:lnTo>
                      <a:pt x="105415" y="56987"/>
                    </a:lnTo>
                    <a:lnTo>
                      <a:pt x="105515" y="56089"/>
                    </a:lnTo>
                    <a:lnTo>
                      <a:pt x="105762" y="55237"/>
                    </a:lnTo>
                    <a:lnTo>
                      <a:pt x="106015" y="54446"/>
                    </a:lnTo>
                    <a:lnTo>
                      <a:pt x="106415" y="53648"/>
                    </a:lnTo>
                    <a:lnTo>
                      <a:pt x="106862" y="52903"/>
                    </a:lnTo>
                    <a:lnTo>
                      <a:pt x="107362" y="52251"/>
                    </a:lnTo>
                    <a:lnTo>
                      <a:pt x="107915" y="51606"/>
                    </a:lnTo>
                    <a:lnTo>
                      <a:pt x="108561" y="51054"/>
                    </a:lnTo>
                    <a:lnTo>
                      <a:pt x="109208" y="50562"/>
                    </a:lnTo>
                    <a:lnTo>
                      <a:pt x="109955" y="50116"/>
                    </a:lnTo>
                    <a:lnTo>
                      <a:pt x="110761" y="49710"/>
                    </a:lnTo>
                    <a:lnTo>
                      <a:pt x="111554" y="49411"/>
                    </a:lnTo>
                    <a:lnTo>
                      <a:pt x="112407" y="49218"/>
                    </a:lnTo>
                    <a:lnTo>
                      <a:pt x="113301" y="49065"/>
                    </a:lnTo>
                    <a:lnTo>
                      <a:pt x="114254" y="49018"/>
                    </a:lnTo>
                    <a:lnTo>
                      <a:pt x="114254" y="49018"/>
                    </a:lnTo>
                    <a:lnTo>
                      <a:pt x="115000" y="49065"/>
                    </a:lnTo>
                    <a:lnTo>
                      <a:pt x="115700" y="49112"/>
                    </a:lnTo>
                    <a:lnTo>
                      <a:pt x="116393" y="49218"/>
                    </a:lnTo>
                    <a:lnTo>
                      <a:pt x="117047" y="49364"/>
                    </a:lnTo>
                    <a:lnTo>
                      <a:pt x="117693" y="49564"/>
                    </a:lnTo>
                    <a:lnTo>
                      <a:pt x="118293" y="49763"/>
                    </a:lnTo>
                    <a:lnTo>
                      <a:pt x="118893" y="50063"/>
                    </a:lnTo>
                    <a:lnTo>
                      <a:pt x="119446" y="50362"/>
                    </a:lnTo>
                    <a:lnTo>
                      <a:pt x="119446" y="50362"/>
                    </a:lnTo>
                    <a:lnTo>
                      <a:pt x="119146" y="48666"/>
                    </a:lnTo>
                    <a:lnTo>
                      <a:pt x="118793" y="46923"/>
                    </a:lnTo>
                    <a:lnTo>
                      <a:pt x="118393" y="45227"/>
                    </a:lnTo>
                    <a:lnTo>
                      <a:pt x="117947" y="43538"/>
                    </a:lnTo>
                    <a:lnTo>
                      <a:pt x="117447" y="41895"/>
                    </a:lnTo>
                    <a:lnTo>
                      <a:pt x="116900" y="40252"/>
                    </a:lnTo>
                    <a:lnTo>
                      <a:pt x="116300" y="38649"/>
                    </a:lnTo>
                    <a:lnTo>
                      <a:pt x="115700" y="37060"/>
                    </a:lnTo>
                    <a:lnTo>
                      <a:pt x="115700" y="37060"/>
                    </a:lnTo>
                    <a:lnTo>
                      <a:pt x="115200" y="37712"/>
                    </a:lnTo>
                    <a:lnTo>
                      <a:pt x="114654" y="38310"/>
                    </a:lnTo>
                    <a:lnTo>
                      <a:pt x="114000" y="38856"/>
                    </a:lnTo>
                    <a:lnTo>
                      <a:pt x="113301" y="39301"/>
                    </a:lnTo>
                    <a:lnTo>
                      <a:pt x="112554" y="39654"/>
                    </a:lnTo>
                    <a:lnTo>
                      <a:pt x="111754" y="39900"/>
                    </a:lnTo>
                    <a:lnTo>
                      <a:pt x="110908" y="40099"/>
                    </a:lnTo>
                    <a:lnTo>
                      <a:pt x="110061" y="40146"/>
                    </a:lnTo>
                    <a:lnTo>
                      <a:pt x="110061" y="40146"/>
                    </a:lnTo>
                    <a:lnTo>
                      <a:pt x="109361" y="40099"/>
                    </a:lnTo>
                    <a:lnTo>
                      <a:pt x="108715" y="40000"/>
                    </a:lnTo>
                    <a:lnTo>
                      <a:pt x="108061" y="39847"/>
                    </a:lnTo>
                    <a:lnTo>
                      <a:pt x="107462" y="39600"/>
                    </a:lnTo>
                    <a:lnTo>
                      <a:pt x="106862" y="39301"/>
                    </a:lnTo>
                    <a:lnTo>
                      <a:pt x="106315" y="39002"/>
                    </a:lnTo>
                    <a:lnTo>
                      <a:pt x="105762" y="38609"/>
                    </a:lnTo>
                    <a:lnTo>
                      <a:pt x="105315" y="38157"/>
                    </a:lnTo>
                    <a:lnTo>
                      <a:pt x="104869" y="37712"/>
                    </a:lnTo>
                    <a:lnTo>
                      <a:pt x="104469" y="37159"/>
                    </a:lnTo>
                    <a:lnTo>
                      <a:pt x="104169" y="36614"/>
                    </a:lnTo>
                    <a:lnTo>
                      <a:pt x="103869" y="36069"/>
                    </a:lnTo>
                    <a:lnTo>
                      <a:pt x="103669" y="35417"/>
                    </a:lnTo>
                    <a:lnTo>
                      <a:pt x="103469" y="34765"/>
                    </a:lnTo>
                    <a:lnTo>
                      <a:pt x="103369" y="34127"/>
                    </a:lnTo>
                    <a:lnTo>
                      <a:pt x="103369" y="33422"/>
                    </a:lnTo>
                    <a:lnTo>
                      <a:pt x="103369" y="33422"/>
                    </a:lnTo>
                    <a:lnTo>
                      <a:pt x="103369" y="32776"/>
                    </a:lnTo>
                    <a:lnTo>
                      <a:pt x="103469" y="32078"/>
                    </a:lnTo>
                    <a:lnTo>
                      <a:pt x="103669" y="31479"/>
                    </a:lnTo>
                    <a:lnTo>
                      <a:pt x="103869" y="30834"/>
                    </a:lnTo>
                    <a:lnTo>
                      <a:pt x="104169" y="30236"/>
                    </a:lnTo>
                    <a:lnTo>
                      <a:pt x="104469" y="29684"/>
                    </a:lnTo>
                    <a:lnTo>
                      <a:pt x="104869" y="29191"/>
                    </a:lnTo>
                    <a:lnTo>
                      <a:pt x="105315" y="28746"/>
                    </a:lnTo>
                    <a:lnTo>
                      <a:pt x="105762" y="28293"/>
                    </a:lnTo>
                    <a:lnTo>
                      <a:pt x="106315" y="27894"/>
                    </a:lnTo>
                    <a:lnTo>
                      <a:pt x="106862" y="27549"/>
                    </a:lnTo>
                    <a:lnTo>
                      <a:pt x="107462" y="27296"/>
                    </a:lnTo>
                    <a:lnTo>
                      <a:pt x="108061" y="27050"/>
                    </a:lnTo>
                    <a:lnTo>
                      <a:pt x="108715" y="26897"/>
                    </a:lnTo>
                    <a:lnTo>
                      <a:pt x="109361" y="26804"/>
                    </a:lnTo>
                    <a:lnTo>
                      <a:pt x="110061" y="26750"/>
                    </a:lnTo>
                    <a:lnTo>
                      <a:pt x="110061" y="26750"/>
                    </a:lnTo>
                    <a:lnTo>
                      <a:pt x="110161" y="26750"/>
                    </a:lnTo>
                    <a:lnTo>
                      <a:pt x="110161" y="26750"/>
                    </a:lnTo>
                    <a:lnTo>
                      <a:pt x="109161" y="25254"/>
                    </a:lnTo>
                    <a:lnTo>
                      <a:pt x="108061" y="23811"/>
                    </a:lnTo>
                    <a:lnTo>
                      <a:pt x="106962" y="22361"/>
                    </a:lnTo>
                    <a:lnTo>
                      <a:pt x="105815" y="20971"/>
                    </a:lnTo>
                    <a:lnTo>
                      <a:pt x="104569" y="19627"/>
                    </a:lnTo>
                    <a:lnTo>
                      <a:pt x="103369" y="18284"/>
                    </a:lnTo>
                    <a:lnTo>
                      <a:pt x="102069" y="17033"/>
                    </a:lnTo>
                    <a:lnTo>
                      <a:pt x="100776" y="15789"/>
                    </a:lnTo>
                    <a:lnTo>
                      <a:pt x="99376" y="14546"/>
                    </a:lnTo>
                    <a:lnTo>
                      <a:pt x="97977" y="13395"/>
                    </a:lnTo>
                    <a:lnTo>
                      <a:pt x="96583" y="12251"/>
                    </a:lnTo>
                    <a:lnTo>
                      <a:pt x="95130" y="11207"/>
                    </a:lnTo>
                    <a:lnTo>
                      <a:pt x="93631" y="10162"/>
                    </a:lnTo>
                    <a:lnTo>
                      <a:pt x="92091" y="9165"/>
                    </a:lnTo>
                    <a:lnTo>
                      <a:pt x="90538" y="8220"/>
                    </a:lnTo>
                    <a:lnTo>
                      <a:pt x="88945" y="7322"/>
                    </a:lnTo>
                    <a:lnTo>
                      <a:pt x="87298" y="6478"/>
                    </a:lnTo>
                    <a:lnTo>
                      <a:pt x="85652" y="5680"/>
                    </a:lnTo>
                    <a:lnTo>
                      <a:pt x="84005" y="4881"/>
                    </a:lnTo>
                    <a:lnTo>
                      <a:pt x="82306" y="4183"/>
                    </a:lnTo>
                    <a:lnTo>
                      <a:pt x="80559" y="3531"/>
                    </a:lnTo>
                    <a:lnTo>
                      <a:pt x="78806" y="2939"/>
                    </a:lnTo>
                    <a:lnTo>
                      <a:pt x="77013" y="2387"/>
                    </a:lnTo>
                    <a:lnTo>
                      <a:pt x="75214" y="1888"/>
                    </a:lnTo>
                    <a:lnTo>
                      <a:pt x="73414" y="1443"/>
                    </a:lnTo>
                    <a:lnTo>
                      <a:pt x="71574" y="1044"/>
                    </a:lnTo>
                    <a:lnTo>
                      <a:pt x="69675" y="744"/>
                    </a:lnTo>
                    <a:lnTo>
                      <a:pt x="67828" y="445"/>
                    </a:lnTo>
                    <a:lnTo>
                      <a:pt x="65929" y="246"/>
                    </a:lnTo>
                    <a:lnTo>
                      <a:pt x="63982" y="99"/>
                    </a:lnTo>
                    <a:lnTo>
                      <a:pt x="62042" y="0"/>
                    </a:lnTo>
                    <a:lnTo>
                      <a:pt x="60096" y="0"/>
                    </a:lnTo>
                    <a:lnTo>
                      <a:pt x="60096" y="0"/>
                    </a:lnTo>
                    <a:lnTo>
                      <a:pt x="58703" y="0"/>
                    </a:lnTo>
                    <a:lnTo>
                      <a:pt x="57357" y="53"/>
                    </a:lnTo>
                    <a:lnTo>
                      <a:pt x="55957" y="99"/>
                    </a:lnTo>
                    <a:lnTo>
                      <a:pt x="54604" y="246"/>
                    </a:lnTo>
                    <a:lnTo>
                      <a:pt x="53257" y="352"/>
                    </a:lnTo>
                    <a:lnTo>
                      <a:pt x="51911" y="545"/>
                    </a:lnTo>
                    <a:lnTo>
                      <a:pt x="50564" y="744"/>
                    </a:lnTo>
                    <a:lnTo>
                      <a:pt x="49265" y="951"/>
                    </a:lnTo>
                    <a:lnTo>
                      <a:pt x="47918" y="1197"/>
                    </a:lnTo>
                    <a:lnTo>
                      <a:pt x="46625" y="1496"/>
                    </a:lnTo>
                    <a:lnTo>
                      <a:pt x="44079" y="2141"/>
                    </a:lnTo>
                    <a:lnTo>
                      <a:pt x="41533" y="2893"/>
                    </a:lnTo>
                    <a:lnTo>
                      <a:pt x="39033" y="3791"/>
                    </a:lnTo>
                    <a:lnTo>
                      <a:pt x="36593" y="4728"/>
                    </a:lnTo>
                    <a:lnTo>
                      <a:pt x="34240" y="5826"/>
                    </a:lnTo>
                    <a:lnTo>
                      <a:pt x="31894" y="6970"/>
                    </a:lnTo>
                    <a:lnTo>
                      <a:pt x="29648" y="8220"/>
                    </a:lnTo>
                    <a:lnTo>
                      <a:pt x="27455" y="9617"/>
                    </a:lnTo>
                    <a:lnTo>
                      <a:pt x="25309" y="11060"/>
                    </a:lnTo>
                    <a:lnTo>
                      <a:pt x="23209" y="12603"/>
                    </a:lnTo>
                    <a:lnTo>
                      <a:pt x="21209" y="14193"/>
                    </a:lnTo>
                    <a:lnTo>
                      <a:pt x="19316" y="15936"/>
                    </a:lnTo>
                    <a:lnTo>
                      <a:pt x="17423" y="17685"/>
                    </a:lnTo>
                    <a:lnTo>
                      <a:pt x="15670" y="19574"/>
                    </a:lnTo>
                    <a:lnTo>
                      <a:pt x="13977" y="21516"/>
                    </a:lnTo>
                    <a:lnTo>
                      <a:pt x="12377" y="23511"/>
                    </a:lnTo>
                    <a:lnTo>
                      <a:pt x="10831" y="25606"/>
                    </a:lnTo>
                    <a:lnTo>
                      <a:pt x="9385" y="27741"/>
                    </a:lnTo>
                    <a:lnTo>
                      <a:pt x="8038" y="29936"/>
                    </a:lnTo>
                    <a:lnTo>
                      <a:pt x="6792" y="32224"/>
                    </a:lnTo>
                    <a:lnTo>
                      <a:pt x="5639" y="34519"/>
                    </a:lnTo>
                    <a:lnTo>
                      <a:pt x="4592" y="36913"/>
                    </a:lnTo>
                    <a:lnTo>
                      <a:pt x="3646" y="39354"/>
                    </a:lnTo>
                    <a:lnTo>
                      <a:pt x="2799" y="41842"/>
                    </a:lnTo>
                    <a:lnTo>
                      <a:pt x="2046" y="44383"/>
                    </a:lnTo>
                    <a:lnTo>
                      <a:pt x="1399" y="46977"/>
                    </a:lnTo>
                    <a:lnTo>
                      <a:pt x="1153" y="48267"/>
                    </a:lnTo>
                    <a:lnTo>
                      <a:pt x="899" y="49564"/>
                    </a:lnTo>
                    <a:lnTo>
                      <a:pt x="13324" y="49564"/>
                    </a:lnTo>
                    <a:lnTo>
                      <a:pt x="13324" y="51306"/>
                    </a:lnTo>
                    <a:lnTo>
                      <a:pt x="7685" y="51306"/>
                    </a:lnTo>
                    <a:lnTo>
                      <a:pt x="7685" y="66252"/>
                    </a:lnTo>
                    <a:lnTo>
                      <a:pt x="5792" y="66252"/>
                    </a:lnTo>
                    <a:lnTo>
                      <a:pt x="5792" y="51306"/>
                    </a:lnTo>
                    <a:lnTo>
                      <a:pt x="599" y="51306"/>
                    </a:lnTo>
                    <a:lnTo>
                      <a:pt x="599" y="51306"/>
                    </a:lnTo>
                    <a:lnTo>
                      <a:pt x="353" y="53448"/>
                    </a:lnTo>
                    <a:lnTo>
                      <a:pt x="146" y="55590"/>
                    </a:lnTo>
                    <a:lnTo>
                      <a:pt x="0" y="57778"/>
                    </a:lnTo>
                    <a:lnTo>
                      <a:pt x="0" y="59973"/>
                    </a:lnTo>
                    <a:lnTo>
                      <a:pt x="0" y="59973"/>
                    </a:lnTo>
                    <a:lnTo>
                      <a:pt x="0" y="61516"/>
                    </a:lnTo>
                    <a:lnTo>
                      <a:pt x="53" y="63066"/>
                    </a:lnTo>
                    <a:lnTo>
                      <a:pt x="146" y="64609"/>
                    </a:lnTo>
                    <a:lnTo>
                      <a:pt x="299" y="66099"/>
                    </a:lnTo>
                    <a:lnTo>
                      <a:pt x="446" y="67642"/>
                    </a:lnTo>
                    <a:lnTo>
                      <a:pt x="646" y="69138"/>
                    </a:lnTo>
                    <a:lnTo>
                      <a:pt x="899" y="70575"/>
                    </a:lnTo>
                    <a:lnTo>
                      <a:pt x="1193" y="72071"/>
                    </a:lnTo>
                    <a:lnTo>
                      <a:pt x="1493" y="73515"/>
                    </a:lnTo>
                    <a:lnTo>
                      <a:pt x="1899" y="74958"/>
                    </a:lnTo>
                    <a:lnTo>
                      <a:pt x="2246" y="76401"/>
                    </a:lnTo>
                    <a:lnTo>
                      <a:pt x="2692" y="77798"/>
                    </a:lnTo>
                    <a:lnTo>
                      <a:pt x="3146" y="79241"/>
                    </a:lnTo>
                    <a:lnTo>
                      <a:pt x="3646" y="80591"/>
                    </a:lnTo>
                    <a:lnTo>
                      <a:pt x="4145" y="81982"/>
                    </a:lnTo>
                    <a:lnTo>
                      <a:pt x="4692" y="83325"/>
                    </a:lnTo>
                    <a:lnTo>
                      <a:pt x="5292" y="84675"/>
                    </a:lnTo>
                    <a:lnTo>
                      <a:pt x="5892" y="85966"/>
                    </a:lnTo>
                    <a:lnTo>
                      <a:pt x="6538" y="87316"/>
                    </a:lnTo>
                    <a:lnTo>
                      <a:pt x="7238" y="88560"/>
                    </a:lnTo>
                    <a:lnTo>
                      <a:pt x="7938" y="89850"/>
                    </a:lnTo>
                    <a:lnTo>
                      <a:pt x="8685" y="91100"/>
                    </a:lnTo>
                    <a:lnTo>
                      <a:pt x="9431" y="92297"/>
                    </a:lnTo>
                    <a:lnTo>
                      <a:pt x="10231" y="93541"/>
                    </a:lnTo>
                    <a:lnTo>
                      <a:pt x="11078" y="94738"/>
                    </a:lnTo>
                    <a:lnTo>
                      <a:pt x="11931" y="95882"/>
                    </a:lnTo>
                    <a:lnTo>
                      <a:pt x="12831" y="97026"/>
                    </a:lnTo>
                    <a:lnTo>
                      <a:pt x="13724" y="98124"/>
                    </a:lnTo>
                    <a:lnTo>
                      <a:pt x="14624" y="99221"/>
                    </a:lnTo>
                    <a:lnTo>
                      <a:pt x="15624" y="100312"/>
                    </a:lnTo>
                    <a:lnTo>
                      <a:pt x="16570" y="101356"/>
                    </a:lnTo>
                    <a:lnTo>
                      <a:pt x="17570" y="102407"/>
                    </a:lnTo>
                    <a:lnTo>
                      <a:pt x="18616" y="103405"/>
                    </a:lnTo>
                    <a:lnTo>
                      <a:pt x="19670" y="104396"/>
                    </a:lnTo>
                    <a:lnTo>
                      <a:pt x="20763" y="105347"/>
                    </a:lnTo>
                    <a:lnTo>
                      <a:pt x="21863" y="106291"/>
                    </a:lnTo>
                    <a:lnTo>
                      <a:pt x="22962" y="107189"/>
                    </a:lnTo>
                    <a:lnTo>
                      <a:pt x="24109" y="108041"/>
                    </a:lnTo>
                    <a:lnTo>
                      <a:pt x="25309" y="108932"/>
                    </a:lnTo>
                    <a:lnTo>
                      <a:pt x="26502" y="109730"/>
                    </a:lnTo>
                    <a:lnTo>
                      <a:pt x="27702" y="110528"/>
                    </a:lnTo>
                    <a:lnTo>
                      <a:pt x="28955" y="111273"/>
                    </a:lnTo>
                    <a:lnTo>
                      <a:pt x="30194" y="112018"/>
                    </a:lnTo>
                    <a:lnTo>
                      <a:pt x="31448" y="112716"/>
                    </a:lnTo>
                    <a:lnTo>
                      <a:pt x="32741" y="113415"/>
                    </a:lnTo>
                    <a:lnTo>
                      <a:pt x="34047" y="114060"/>
                    </a:lnTo>
                    <a:lnTo>
                      <a:pt x="35340" y="114659"/>
                    </a:lnTo>
                    <a:lnTo>
                      <a:pt x="36687" y="115257"/>
                    </a:lnTo>
                    <a:lnTo>
                      <a:pt x="38033" y="115809"/>
                    </a:lnTo>
                    <a:lnTo>
                      <a:pt x="39433" y="116355"/>
                    </a:lnTo>
                    <a:lnTo>
                      <a:pt x="40826" y="116800"/>
                    </a:lnTo>
                    <a:lnTo>
                      <a:pt x="42226" y="117306"/>
                    </a:lnTo>
                    <a:lnTo>
                      <a:pt x="43626" y="117698"/>
                    </a:lnTo>
                    <a:lnTo>
                      <a:pt x="45072" y="118097"/>
                    </a:lnTo>
                    <a:lnTo>
                      <a:pt x="46518" y="118450"/>
                    </a:lnTo>
                    <a:lnTo>
                      <a:pt x="47972" y="118742"/>
                    </a:lnTo>
                    <a:lnTo>
                      <a:pt x="49471" y="119042"/>
                    </a:lnTo>
                    <a:lnTo>
                      <a:pt x="50964" y="119288"/>
                    </a:lnTo>
                    <a:lnTo>
                      <a:pt x="52464" y="119494"/>
                    </a:lnTo>
                    <a:lnTo>
                      <a:pt x="53964" y="119694"/>
                    </a:lnTo>
                    <a:lnTo>
                      <a:pt x="55457" y="119793"/>
                    </a:lnTo>
                    <a:lnTo>
                      <a:pt x="57003" y="119886"/>
                    </a:lnTo>
                    <a:lnTo>
                      <a:pt x="58550" y="119940"/>
                    </a:lnTo>
                    <a:lnTo>
                      <a:pt x="60096" y="119993"/>
                    </a:lnTo>
                    <a:lnTo>
                      <a:pt x="60096" y="119993"/>
                    </a:lnTo>
                    <a:lnTo>
                      <a:pt x="61596" y="119940"/>
                    </a:lnTo>
                    <a:lnTo>
                      <a:pt x="63036" y="119886"/>
                    </a:lnTo>
                    <a:lnTo>
                      <a:pt x="64482" y="119847"/>
                    </a:lnTo>
                    <a:lnTo>
                      <a:pt x="65929" y="119694"/>
                    </a:lnTo>
                    <a:lnTo>
                      <a:pt x="67382" y="119547"/>
                    </a:lnTo>
                    <a:lnTo>
                      <a:pt x="68775" y="119341"/>
                    </a:lnTo>
                    <a:lnTo>
                      <a:pt x="70174" y="119142"/>
                    </a:lnTo>
                    <a:lnTo>
                      <a:pt x="71621" y="118895"/>
                    </a:lnTo>
                    <a:lnTo>
                      <a:pt x="72967" y="118596"/>
                    </a:lnTo>
                    <a:lnTo>
                      <a:pt x="74367" y="118297"/>
                    </a:lnTo>
                    <a:lnTo>
                      <a:pt x="75714" y="117944"/>
                    </a:lnTo>
                    <a:lnTo>
                      <a:pt x="77060" y="117552"/>
                    </a:lnTo>
                    <a:lnTo>
                      <a:pt x="78413" y="117153"/>
                    </a:lnTo>
                    <a:lnTo>
                      <a:pt x="79760" y="116707"/>
                    </a:lnTo>
                    <a:lnTo>
                      <a:pt x="81053" y="116255"/>
                    </a:lnTo>
                    <a:lnTo>
                      <a:pt x="82359" y="115756"/>
                    </a:lnTo>
                    <a:lnTo>
                      <a:pt x="83652" y="115211"/>
                    </a:lnTo>
                    <a:lnTo>
                      <a:pt x="84905" y="114659"/>
                    </a:lnTo>
                    <a:lnTo>
                      <a:pt x="86145" y="114060"/>
                    </a:lnTo>
                    <a:lnTo>
                      <a:pt x="87398" y="113461"/>
                    </a:lnTo>
                    <a:lnTo>
                      <a:pt x="88645" y="112823"/>
                    </a:lnTo>
                    <a:lnTo>
                      <a:pt x="89845" y="112171"/>
                    </a:lnTo>
                    <a:lnTo>
                      <a:pt x="90991" y="111473"/>
                    </a:lnTo>
                    <a:lnTo>
                      <a:pt x="92191" y="110728"/>
                    </a:lnTo>
                    <a:lnTo>
                      <a:pt x="93337" y="109983"/>
                    </a:lnTo>
                    <a:lnTo>
                      <a:pt x="94484" y="109231"/>
                    </a:lnTo>
                    <a:lnTo>
                      <a:pt x="95584" y="108433"/>
                    </a:lnTo>
                    <a:lnTo>
                      <a:pt x="96683" y="107588"/>
                    </a:lnTo>
                    <a:lnTo>
                      <a:pt x="97783" y="106737"/>
                    </a:lnTo>
                    <a:lnTo>
                      <a:pt x="98830" y="105892"/>
                    </a:lnTo>
                    <a:lnTo>
                      <a:pt x="99823" y="104995"/>
                    </a:lnTo>
                    <a:lnTo>
                      <a:pt x="100876" y="104103"/>
                    </a:lnTo>
                    <a:lnTo>
                      <a:pt x="101869" y="103152"/>
                    </a:lnTo>
                    <a:lnTo>
                      <a:pt x="102822" y="102208"/>
                    </a:lnTo>
                    <a:lnTo>
                      <a:pt x="103769" y="101210"/>
                    </a:lnTo>
                    <a:lnTo>
                      <a:pt x="104715" y="100212"/>
                    </a:lnTo>
                    <a:lnTo>
                      <a:pt x="105615" y="99168"/>
                    </a:lnTo>
                    <a:lnTo>
                      <a:pt x="106515" y="98177"/>
                    </a:lnTo>
                    <a:lnTo>
                      <a:pt x="107362" y="97080"/>
                    </a:lnTo>
                    <a:lnTo>
                      <a:pt x="108215" y="95982"/>
                    </a:lnTo>
                    <a:lnTo>
                      <a:pt x="109015" y="94885"/>
                    </a:lnTo>
                    <a:lnTo>
                      <a:pt x="109761" y="93787"/>
                    </a:lnTo>
                    <a:lnTo>
                      <a:pt x="110554" y="92643"/>
                    </a:lnTo>
                    <a:lnTo>
                      <a:pt x="111254" y="91499"/>
                    </a:lnTo>
                    <a:lnTo>
                      <a:pt x="112007" y="90302"/>
                    </a:lnTo>
                    <a:lnTo>
                      <a:pt x="112654" y="89105"/>
                    </a:lnTo>
                    <a:lnTo>
                      <a:pt x="113301" y="87908"/>
                    </a:lnTo>
                    <a:lnTo>
                      <a:pt x="113954" y="86671"/>
                    </a:lnTo>
                    <a:lnTo>
                      <a:pt x="114554" y="85420"/>
                    </a:lnTo>
                    <a:lnTo>
                      <a:pt x="115147" y="84176"/>
                    </a:lnTo>
                    <a:lnTo>
                      <a:pt x="115700" y="82933"/>
                    </a:lnTo>
                    <a:lnTo>
                      <a:pt x="116200" y="81636"/>
                    </a:lnTo>
                    <a:lnTo>
                      <a:pt x="116693" y="80339"/>
                    </a:lnTo>
                    <a:lnTo>
                      <a:pt x="117147" y="78995"/>
                    </a:lnTo>
                    <a:lnTo>
                      <a:pt x="117547" y="77698"/>
                    </a:lnTo>
                    <a:lnTo>
                      <a:pt x="117947" y="76355"/>
                    </a:lnTo>
                    <a:lnTo>
                      <a:pt x="118346" y="74958"/>
                    </a:lnTo>
                    <a:lnTo>
                      <a:pt x="118640" y="73614"/>
                    </a:lnTo>
                    <a:lnTo>
                      <a:pt x="118993" y="72218"/>
                    </a:lnTo>
                    <a:lnTo>
                      <a:pt x="119240" y="70828"/>
                    </a:lnTo>
                    <a:lnTo>
                      <a:pt x="119493" y="69437"/>
                    </a:lnTo>
                    <a:lnTo>
                      <a:pt x="119693" y="68041"/>
                    </a:lnTo>
                    <a:lnTo>
                      <a:pt x="119840" y="66597"/>
                    </a:lnTo>
                    <a:lnTo>
                      <a:pt x="119993" y="65154"/>
                    </a:lnTo>
                    <a:lnTo>
                      <a:pt x="119993" y="65154"/>
                    </a:lnTo>
                    <a:lnTo>
                      <a:pt x="119446" y="65500"/>
                    </a:lnTo>
                    <a:lnTo>
                      <a:pt x="118846" y="65799"/>
                    </a:lnTo>
                    <a:lnTo>
                      <a:pt x="118193" y="66052"/>
                    </a:lnTo>
                    <a:lnTo>
                      <a:pt x="117500" y="66298"/>
                    </a:lnTo>
                    <a:lnTo>
                      <a:pt x="116747" y="66498"/>
                    </a:lnTo>
                    <a:lnTo>
                      <a:pt x="116000" y="66651"/>
                    </a:lnTo>
                    <a:lnTo>
                      <a:pt x="115147" y="66744"/>
                    </a:lnTo>
                    <a:lnTo>
                      <a:pt x="114254" y="66797"/>
                    </a:lnTo>
                    <a:lnTo>
                      <a:pt x="114254" y="66797"/>
                    </a:lnTo>
                    <a:lnTo>
                      <a:pt x="113301" y="66744"/>
                    </a:lnTo>
                    <a:lnTo>
                      <a:pt x="112407" y="66651"/>
                    </a:lnTo>
                    <a:lnTo>
                      <a:pt x="111554" y="66451"/>
                    </a:lnTo>
                    <a:lnTo>
                      <a:pt x="110708" y="66152"/>
                    </a:lnTo>
                    <a:lnTo>
                      <a:pt x="109908" y="65799"/>
                    </a:lnTo>
                    <a:lnTo>
                      <a:pt x="109161" y="65354"/>
                    </a:lnTo>
                    <a:lnTo>
                      <a:pt x="108515" y="64855"/>
                    </a:lnTo>
                    <a:lnTo>
                      <a:pt x="107862" y="64309"/>
                    </a:lnTo>
                    <a:lnTo>
                      <a:pt x="107315" y="63711"/>
                    </a:lnTo>
                    <a:lnTo>
                      <a:pt x="106815" y="63012"/>
                    </a:lnTo>
                    <a:lnTo>
                      <a:pt x="106362" y="62261"/>
                    </a:lnTo>
                    <a:lnTo>
                      <a:pt x="106015" y="61516"/>
                    </a:lnTo>
                    <a:lnTo>
                      <a:pt x="105715" y="60671"/>
                    </a:lnTo>
                    <a:lnTo>
                      <a:pt x="105515" y="59827"/>
                    </a:lnTo>
                    <a:lnTo>
                      <a:pt x="105415" y="58929"/>
                    </a:lnTo>
                    <a:lnTo>
                      <a:pt x="105369" y="57984"/>
                    </a:lnTo>
                    <a:close/>
                    <a:moveTo>
                      <a:pt x="29895" y="66252"/>
                    </a:moveTo>
                    <a:lnTo>
                      <a:pt x="28055" y="66252"/>
                    </a:lnTo>
                    <a:lnTo>
                      <a:pt x="28055" y="58729"/>
                    </a:lnTo>
                    <a:lnTo>
                      <a:pt x="18416" y="58729"/>
                    </a:lnTo>
                    <a:lnTo>
                      <a:pt x="18416" y="66252"/>
                    </a:lnTo>
                    <a:lnTo>
                      <a:pt x="16523" y="66252"/>
                    </a:lnTo>
                    <a:lnTo>
                      <a:pt x="16523" y="49564"/>
                    </a:lnTo>
                    <a:lnTo>
                      <a:pt x="18416" y="49564"/>
                    </a:lnTo>
                    <a:lnTo>
                      <a:pt x="18416" y="56987"/>
                    </a:lnTo>
                    <a:lnTo>
                      <a:pt x="28055" y="56987"/>
                    </a:lnTo>
                    <a:lnTo>
                      <a:pt x="28055" y="49564"/>
                    </a:lnTo>
                    <a:lnTo>
                      <a:pt x="29895" y="49564"/>
                    </a:lnTo>
                    <a:lnTo>
                      <a:pt x="29895" y="66252"/>
                    </a:lnTo>
                    <a:close/>
                    <a:moveTo>
                      <a:pt x="37287" y="66252"/>
                    </a:moveTo>
                    <a:lnTo>
                      <a:pt x="35440" y="66252"/>
                    </a:lnTo>
                    <a:lnTo>
                      <a:pt x="35440" y="49564"/>
                    </a:lnTo>
                    <a:lnTo>
                      <a:pt x="37287" y="49564"/>
                    </a:lnTo>
                    <a:lnTo>
                      <a:pt x="37287" y="66252"/>
                    </a:lnTo>
                    <a:close/>
                    <a:moveTo>
                      <a:pt x="56903" y="66252"/>
                    </a:moveTo>
                    <a:lnTo>
                      <a:pt x="55410" y="66252"/>
                    </a:lnTo>
                    <a:lnTo>
                      <a:pt x="44625" y="52550"/>
                    </a:lnTo>
                    <a:lnTo>
                      <a:pt x="44625" y="66252"/>
                    </a:lnTo>
                    <a:lnTo>
                      <a:pt x="42779" y="66252"/>
                    </a:lnTo>
                    <a:lnTo>
                      <a:pt x="42779" y="49564"/>
                    </a:lnTo>
                    <a:lnTo>
                      <a:pt x="44525" y="49564"/>
                    </a:lnTo>
                    <a:lnTo>
                      <a:pt x="55057" y="62913"/>
                    </a:lnTo>
                    <a:lnTo>
                      <a:pt x="55057" y="49564"/>
                    </a:lnTo>
                    <a:lnTo>
                      <a:pt x="56903" y="49564"/>
                    </a:lnTo>
                    <a:lnTo>
                      <a:pt x="56903" y="66252"/>
                    </a:lnTo>
                    <a:close/>
                    <a:moveTo>
                      <a:pt x="74067" y="66252"/>
                    </a:moveTo>
                    <a:lnTo>
                      <a:pt x="67628" y="58184"/>
                    </a:lnTo>
                    <a:lnTo>
                      <a:pt x="64089" y="61769"/>
                    </a:lnTo>
                    <a:lnTo>
                      <a:pt x="64089" y="66252"/>
                    </a:lnTo>
                    <a:lnTo>
                      <a:pt x="62242" y="66252"/>
                    </a:lnTo>
                    <a:lnTo>
                      <a:pt x="62242" y="49564"/>
                    </a:lnTo>
                    <a:lnTo>
                      <a:pt x="64089" y="49564"/>
                    </a:lnTo>
                    <a:lnTo>
                      <a:pt x="64089" y="59527"/>
                    </a:lnTo>
                    <a:lnTo>
                      <a:pt x="73674" y="49564"/>
                    </a:lnTo>
                    <a:lnTo>
                      <a:pt x="76113" y="49564"/>
                    </a:lnTo>
                    <a:lnTo>
                      <a:pt x="68975" y="56834"/>
                    </a:lnTo>
                    <a:lnTo>
                      <a:pt x="76413" y="66252"/>
                    </a:lnTo>
                    <a:lnTo>
                      <a:pt x="74067" y="66252"/>
                    </a:lnTo>
                    <a:close/>
                    <a:moveTo>
                      <a:pt x="94284" y="61669"/>
                    </a:moveTo>
                    <a:lnTo>
                      <a:pt x="94284" y="61669"/>
                    </a:lnTo>
                    <a:lnTo>
                      <a:pt x="94230" y="62214"/>
                    </a:lnTo>
                    <a:lnTo>
                      <a:pt x="94190" y="62766"/>
                    </a:lnTo>
                    <a:lnTo>
                      <a:pt x="94037" y="63265"/>
                    </a:lnTo>
                    <a:lnTo>
                      <a:pt x="93837" y="63711"/>
                    </a:lnTo>
                    <a:lnTo>
                      <a:pt x="93591" y="64156"/>
                    </a:lnTo>
                    <a:lnTo>
                      <a:pt x="93291" y="64556"/>
                    </a:lnTo>
                    <a:lnTo>
                      <a:pt x="92937" y="64908"/>
                    </a:lnTo>
                    <a:lnTo>
                      <a:pt x="92584" y="65254"/>
                    </a:lnTo>
                    <a:lnTo>
                      <a:pt x="92137" y="65500"/>
                    </a:lnTo>
                    <a:lnTo>
                      <a:pt x="91644" y="65799"/>
                    </a:lnTo>
                    <a:lnTo>
                      <a:pt x="91138" y="65999"/>
                    </a:lnTo>
                    <a:lnTo>
                      <a:pt x="90538" y="66198"/>
                    </a:lnTo>
                    <a:lnTo>
                      <a:pt x="89945" y="66351"/>
                    </a:lnTo>
                    <a:lnTo>
                      <a:pt x="89291" y="66451"/>
                    </a:lnTo>
                    <a:lnTo>
                      <a:pt x="88591" y="66498"/>
                    </a:lnTo>
                    <a:lnTo>
                      <a:pt x="87845" y="66498"/>
                    </a:lnTo>
                    <a:lnTo>
                      <a:pt x="79860" y="66498"/>
                    </a:lnTo>
                    <a:lnTo>
                      <a:pt x="79860" y="49318"/>
                    </a:lnTo>
                    <a:lnTo>
                      <a:pt x="87598" y="49318"/>
                    </a:lnTo>
                    <a:lnTo>
                      <a:pt x="87598" y="49318"/>
                    </a:lnTo>
                    <a:lnTo>
                      <a:pt x="88291" y="49364"/>
                    </a:lnTo>
                    <a:lnTo>
                      <a:pt x="88991" y="49411"/>
                    </a:lnTo>
                    <a:lnTo>
                      <a:pt x="89645" y="49564"/>
                    </a:lnTo>
                    <a:lnTo>
                      <a:pt x="90244" y="49710"/>
                    </a:lnTo>
                    <a:lnTo>
                      <a:pt x="90791" y="49963"/>
                    </a:lnTo>
                    <a:lnTo>
                      <a:pt x="91291" y="50209"/>
                    </a:lnTo>
                    <a:lnTo>
                      <a:pt x="91738" y="50508"/>
                    </a:lnTo>
                    <a:lnTo>
                      <a:pt x="92137" y="50861"/>
                    </a:lnTo>
                    <a:lnTo>
                      <a:pt x="92137" y="50861"/>
                    </a:lnTo>
                    <a:lnTo>
                      <a:pt x="92437" y="51207"/>
                    </a:lnTo>
                    <a:lnTo>
                      <a:pt x="92691" y="51506"/>
                    </a:lnTo>
                    <a:lnTo>
                      <a:pt x="92884" y="51852"/>
                    </a:lnTo>
                    <a:lnTo>
                      <a:pt x="93037" y="52204"/>
                    </a:lnTo>
                    <a:lnTo>
                      <a:pt x="93184" y="52603"/>
                    </a:lnTo>
                    <a:lnTo>
                      <a:pt x="93291" y="52996"/>
                    </a:lnTo>
                    <a:lnTo>
                      <a:pt x="93337" y="53402"/>
                    </a:lnTo>
                    <a:lnTo>
                      <a:pt x="93337" y="53847"/>
                    </a:lnTo>
                    <a:lnTo>
                      <a:pt x="93337" y="53894"/>
                    </a:lnTo>
                    <a:lnTo>
                      <a:pt x="93337" y="53894"/>
                    </a:lnTo>
                    <a:lnTo>
                      <a:pt x="93337" y="54446"/>
                    </a:lnTo>
                    <a:lnTo>
                      <a:pt x="93237" y="54991"/>
                    </a:lnTo>
                    <a:lnTo>
                      <a:pt x="93084" y="55490"/>
                    </a:lnTo>
                    <a:lnTo>
                      <a:pt x="92837" y="55989"/>
                    </a:lnTo>
                    <a:lnTo>
                      <a:pt x="92537" y="56388"/>
                    </a:lnTo>
                    <a:lnTo>
                      <a:pt x="92191" y="56834"/>
                    </a:lnTo>
                    <a:lnTo>
                      <a:pt x="91791" y="57186"/>
                    </a:lnTo>
                    <a:lnTo>
                      <a:pt x="91344" y="57532"/>
                    </a:lnTo>
                    <a:lnTo>
                      <a:pt x="91344" y="57532"/>
                    </a:lnTo>
                    <a:lnTo>
                      <a:pt x="92037" y="57884"/>
                    </a:lnTo>
                    <a:lnTo>
                      <a:pt x="92637" y="58230"/>
                    </a:lnTo>
                    <a:lnTo>
                      <a:pt x="93137" y="58676"/>
                    </a:lnTo>
                    <a:lnTo>
                      <a:pt x="93537" y="59175"/>
                    </a:lnTo>
                    <a:lnTo>
                      <a:pt x="93891" y="59674"/>
                    </a:lnTo>
                    <a:lnTo>
                      <a:pt x="94084" y="60272"/>
                    </a:lnTo>
                    <a:lnTo>
                      <a:pt x="94230" y="60917"/>
                    </a:lnTo>
                    <a:lnTo>
                      <a:pt x="94284" y="61616"/>
                    </a:lnTo>
                    <a:lnTo>
                      <a:pt x="94284" y="61669"/>
                    </a:lnTo>
                    <a:close/>
                    <a:moveTo>
                      <a:pt x="101869" y="66498"/>
                    </a:moveTo>
                    <a:lnTo>
                      <a:pt x="98423" y="66498"/>
                    </a:lnTo>
                    <a:lnTo>
                      <a:pt x="98423" y="49318"/>
                    </a:lnTo>
                    <a:lnTo>
                      <a:pt x="101869" y="49318"/>
                    </a:lnTo>
                    <a:lnTo>
                      <a:pt x="101869" y="66498"/>
                    </a:lnTo>
                    <a:close/>
                    <a:moveTo>
                      <a:pt x="100476" y="45034"/>
                    </a:moveTo>
                    <a:lnTo>
                      <a:pt x="100476" y="45034"/>
                    </a:lnTo>
                    <a:lnTo>
                      <a:pt x="100029" y="44981"/>
                    </a:lnTo>
                    <a:lnTo>
                      <a:pt x="99623" y="44828"/>
                    </a:lnTo>
                    <a:lnTo>
                      <a:pt x="99276" y="44629"/>
                    </a:lnTo>
                    <a:lnTo>
                      <a:pt x="98930" y="44383"/>
                    </a:lnTo>
                    <a:lnTo>
                      <a:pt x="98683" y="44030"/>
                    </a:lnTo>
                    <a:lnTo>
                      <a:pt x="98476" y="43684"/>
                    </a:lnTo>
                    <a:lnTo>
                      <a:pt x="98330" y="43285"/>
                    </a:lnTo>
                    <a:lnTo>
                      <a:pt x="98276" y="42840"/>
                    </a:lnTo>
                    <a:lnTo>
                      <a:pt x="98276" y="42840"/>
                    </a:lnTo>
                    <a:lnTo>
                      <a:pt x="98330" y="42387"/>
                    </a:lnTo>
                    <a:lnTo>
                      <a:pt x="98476" y="41995"/>
                    </a:lnTo>
                    <a:lnTo>
                      <a:pt x="98683" y="41596"/>
                    </a:lnTo>
                    <a:lnTo>
                      <a:pt x="98930" y="41296"/>
                    </a:lnTo>
                    <a:lnTo>
                      <a:pt x="99276" y="41044"/>
                    </a:lnTo>
                    <a:lnTo>
                      <a:pt x="99623" y="40851"/>
                    </a:lnTo>
                    <a:lnTo>
                      <a:pt x="100029" y="40698"/>
                    </a:lnTo>
                    <a:lnTo>
                      <a:pt x="100476" y="40645"/>
                    </a:lnTo>
                    <a:lnTo>
                      <a:pt x="100476" y="40645"/>
                    </a:lnTo>
                    <a:lnTo>
                      <a:pt x="100929" y="40698"/>
                    </a:lnTo>
                    <a:lnTo>
                      <a:pt x="101323" y="40851"/>
                    </a:lnTo>
                    <a:lnTo>
                      <a:pt x="101723" y="41044"/>
                    </a:lnTo>
                    <a:lnTo>
                      <a:pt x="102022" y="41296"/>
                    </a:lnTo>
                    <a:lnTo>
                      <a:pt x="102276" y="41596"/>
                    </a:lnTo>
                    <a:lnTo>
                      <a:pt x="102469" y="41995"/>
                    </a:lnTo>
                    <a:lnTo>
                      <a:pt x="102622" y="42387"/>
                    </a:lnTo>
                    <a:lnTo>
                      <a:pt x="102669" y="42840"/>
                    </a:lnTo>
                    <a:lnTo>
                      <a:pt x="102669" y="42840"/>
                    </a:lnTo>
                    <a:lnTo>
                      <a:pt x="102622" y="43285"/>
                    </a:lnTo>
                    <a:lnTo>
                      <a:pt x="102469" y="43684"/>
                    </a:lnTo>
                    <a:lnTo>
                      <a:pt x="102276" y="44030"/>
                    </a:lnTo>
                    <a:lnTo>
                      <a:pt x="102022" y="44383"/>
                    </a:lnTo>
                    <a:lnTo>
                      <a:pt x="101723" y="44629"/>
                    </a:lnTo>
                    <a:lnTo>
                      <a:pt x="101323" y="44828"/>
                    </a:lnTo>
                    <a:lnTo>
                      <a:pt x="100929" y="44981"/>
                    </a:lnTo>
                    <a:lnTo>
                      <a:pt x="100476" y="450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8" name="Shape 34">
                <a:extLst>
                  <a:ext uri="{FF2B5EF4-FFF2-40B4-BE49-F238E27FC236}">
                    <a16:creationId xmlns:a16="http://schemas.microsoft.com/office/drawing/2014/main" id="{C6134D31-5707-4F2A-AB5F-EFD5B70806B3}"/>
                  </a:ext>
                </a:extLst>
              </p:cNvPr>
              <p:cNvSpPr/>
              <p:nvPr/>
            </p:nvSpPr>
            <p:spPr>
              <a:xfrm>
                <a:off x="7991475" y="193675"/>
                <a:ext cx="1274763" cy="12763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118" y="0"/>
                    </a:moveTo>
                    <a:lnTo>
                      <a:pt x="60118" y="0"/>
                    </a:lnTo>
                    <a:lnTo>
                      <a:pt x="57070" y="0"/>
                    </a:lnTo>
                    <a:lnTo>
                      <a:pt x="54022" y="270"/>
                    </a:lnTo>
                    <a:lnTo>
                      <a:pt x="50973" y="778"/>
                    </a:lnTo>
                    <a:lnTo>
                      <a:pt x="47925" y="1286"/>
                    </a:lnTo>
                    <a:lnTo>
                      <a:pt x="42099" y="2809"/>
                    </a:lnTo>
                    <a:lnTo>
                      <a:pt x="36748" y="4840"/>
                    </a:lnTo>
                    <a:lnTo>
                      <a:pt x="31430" y="7379"/>
                    </a:lnTo>
                    <a:lnTo>
                      <a:pt x="26384" y="10155"/>
                    </a:lnTo>
                    <a:lnTo>
                      <a:pt x="21812" y="13709"/>
                    </a:lnTo>
                    <a:lnTo>
                      <a:pt x="17510" y="17500"/>
                    </a:lnTo>
                    <a:lnTo>
                      <a:pt x="13683" y="21833"/>
                    </a:lnTo>
                    <a:lnTo>
                      <a:pt x="10397" y="26403"/>
                    </a:lnTo>
                    <a:lnTo>
                      <a:pt x="7349" y="31447"/>
                    </a:lnTo>
                    <a:lnTo>
                      <a:pt x="4809" y="36795"/>
                    </a:lnTo>
                    <a:lnTo>
                      <a:pt x="2777" y="42110"/>
                    </a:lnTo>
                    <a:lnTo>
                      <a:pt x="1253" y="47932"/>
                    </a:lnTo>
                    <a:lnTo>
                      <a:pt x="745" y="50978"/>
                    </a:lnTo>
                    <a:lnTo>
                      <a:pt x="237" y="53788"/>
                    </a:lnTo>
                    <a:lnTo>
                      <a:pt x="0" y="56834"/>
                    </a:lnTo>
                    <a:lnTo>
                      <a:pt x="0" y="60084"/>
                    </a:lnTo>
                    <a:lnTo>
                      <a:pt x="0" y="60084"/>
                    </a:lnTo>
                    <a:lnTo>
                      <a:pt x="0" y="63131"/>
                    </a:lnTo>
                    <a:lnTo>
                      <a:pt x="237" y="66177"/>
                    </a:lnTo>
                    <a:lnTo>
                      <a:pt x="745" y="69224"/>
                    </a:lnTo>
                    <a:lnTo>
                      <a:pt x="1253" y="72033"/>
                    </a:lnTo>
                    <a:lnTo>
                      <a:pt x="2777" y="77856"/>
                    </a:lnTo>
                    <a:lnTo>
                      <a:pt x="4809" y="83441"/>
                    </a:lnTo>
                    <a:lnTo>
                      <a:pt x="7349" y="88485"/>
                    </a:lnTo>
                    <a:lnTo>
                      <a:pt x="10397" y="93562"/>
                    </a:lnTo>
                    <a:lnTo>
                      <a:pt x="13683" y="98132"/>
                    </a:lnTo>
                    <a:lnTo>
                      <a:pt x="17510" y="102465"/>
                    </a:lnTo>
                    <a:lnTo>
                      <a:pt x="21812" y="106256"/>
                    </a:lnTo>
                    <a:lnTo>
                      <a:pt x="26384" y="109811"/>
                    </a:lnTo>
                    <a:lnTo>
                      <a:pt x="31430" y="112823"/>
                    </a:lnTo>
                    <a:lnTo>
                      <a:pt x="36748" y="115396"/>
                    </a:lnTo>
                    <a:lnTo>
                      <a:pt x="42099" y="117122"/>
                    </a:lnTo>
                    <a:lnTo>
                      <a:pt x="47925" y="118645"/>
                    </a:lnTo>
                    <a:lnTo>
                      <a:pt x="50973" y="119187"/>
                    </a:lnTo>
                    <a:lnTo>
                      <a:pt x="54022" y="119695"/>
                    </a:lnTo>
                    <a:lnTo>
                      <a:pt x="57070" y="119966"/>
                    </a:lnTo>
                    <a:lnTo>
                      <a:pt x="60118" y="119966"/>
                    </a:lnTo>
                    <a:lnTo>
                      <a:pt x="60118" y="119966"/>
                    </a:lnTo>
                    <a:lnTo>
                      <a:pt x="63166" y="119966"/>
                    </a:lnTo>
                    <a:lnTo>
                      <a:pt x="66215" y="119695"/>
                    </a:lnTo>
                    <a:lnTo>
                      <a:pt x="69263" y="119187"/>
                    </a:lnTo>
                    <a:lnTo>
                      <a:pt x="72040" y="118645"/>
                    </a:lnTo>
                    <a:lnTo>
                      <a:pt x="77832" y="117122"/>
                    </a:lnTo>
                    <a:lnTo>
                      <a:pt x="83454" y="115396"/>
                    </a:lnTo>
                    <a:lnTo>
                      <a:pt x="88501" y="112823"/>
                    </a:lnTo>
                    <a:lnTo>
                      <a:pt x="93581" y="109811"/>
                    </a:lnTo>
                    <a:lnTo>
                      <a:pt x="98154" y="106256"/>
                    </a:lnTo>
                    <a:lnTo>
                      <a:pt x="102455" y="102465"/>
                    </a:lnTo>
                    <a:lnTo>
                      <a:pt x="106282" y="98132"/>
                    </a:lnTo>
                    <a:lnTo>
                      <a:pt x="109805" y="93562"/>
                    </a:lnTo>
                    <a:lnTo>
                      <a:pt x="112853" y="88485"/>
                    </a:lnTo>
                    <a:lnTo>
                      <a:pt x="115393" y="83441"/>
                    </a:lnTo>
                    <a:lnTo>
                      <a:pt x="117425" y="77856"/>
                    </a:lnTo>
                    <a:lnTo>
                      <a:pt x="118712" y="72033"/>
                    </a:lnTo>
                    <a:lnTo>
                      <a:pt x="119220" y="69224"/>
                    </a:lnTo>
                    <a:lnTo>
                      <a:pt x="119695" y="66177"/>
                    </a:lnTo>
                    <a:lnTo>
                      <a:pt x="119966" y="63131"/>
                    </a:lnTo>
                    <a:lnTo>
                      <a:pt x="119966" y="60084"/>
                    </a:lnTo>
                    <a:lnTo>
                      <a:pt x="119966" y="60084"/>
                    </a:lnTo>
                    <a:lnTo>
                      <a:pt x="119966" y="56834"/>
                    </a:lnTo>
                    <a:lnTo>
                      <a:pt x="119695" y="53788"/>
                    </a:lnTo>
                    <a:lnTo>
                      <a:pt x="119220" y="50978"/>
                    </a:lnTo>
                    <a:lnTo>
                      <a:pt x="118712" y="47932"/>
                    </a:lnTo>
                    <a:lnTo>
                      <a:pt x="117425" y="42110"/>
                    </a:lnTo>
                    <a:lnTo>
                      <a:pt x="115393" y="36795"/>
                    </a:lnTo>
                    <a:lnTo>
                      <a:pt x="112853" y="31447"/>
                    </a:lnTo>
                    <a:lnTo>
                      <a:pt x="109805" y="26403"/>
                    </a:lnTo>
                    <a:lnTo>
                      <a:pt x="106282" y="21833"/>
                    </a:lnTo>
                    <a:lnTo>
                      <a:pt x="102455" y="17500"/>
                    </a:lnTo>
                    <a:lnTo>
                      <a:pt x="98154" y="13709"/>
                    </a:lnTo>
                    <a:lnTo>
                      <a:pt x="93581" y="10155"/>
                    </a:lnTo>
                    <a:lnTo>
                      <a:pt x="88501" y="7379"/>
                    </a:lnTo>
                    <a:lnTo>
                      <a:pt x="83454" y="4840"/>
                    </a:lnTo>
                    <a:lnTo>
                      <a:pt x="77832" y="2809"/>
                    </a:lnTo>
                    <a:lnTo>
                      <a:pt x="72040" y="1286"/>
                    </a:lnTo>
                    <a:lnTo>
                      <a:pt x="69263" y="778"/>
                    </a:lnTo>
                    <a:lnTo>
                      <a:pt x="66215" y="270"/>
                    </a:lnTo>
                    <a:lnTo>
                      <a:pt x="63166" y="0"/>
                    </a:lnTo>
                    <a:lnTo>
                      <a:pt x="60118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7" name="Shape 35">
              <a:extLst>
                <a:ext uri="{FF2B5EF4-FFF2-40B4-BE49-F238E27FC236}">
                  <a16:creationId xmlns:a16="http://schemas.microsoft.com/office/drawing/2014/main" id="{90DF92F3-3B0B-458A-9232-D33B7947D8A1}"/>
                </a:ext>
              </a:extLst>
            </p:cNvPr>
            <p:cNvGrpSpPr/>
            <p:nvPr/>
          </p:nvGrpSpPr>
          <p:grpSpPr>
            <a:xfrm>
              <a:off x="3995796" y="2466335"/>
              <a:ext cx="1094160" cy="114860"/>
              <a:chOff x="3995796" y="2466335"/>
              <a:chExt cx="1094160" cy="114860"/>
            </a:xfrm>
          </p:grpSpPr>
          <p:sp>
            <p:nvSpPr>
              <p:cNvPr id="35" name="Shape 36">
                <a:extLst>
                  <a:ext uri="{FF2B5EF4-FFF2-40B4-BE49-F238E27FC236}">
                    <a16:creationId xmlns:a16="http://schemas.microsoft.com/office/drawing/2014/main" id="{E82CC4FF-1682-44C9-B50C-A7BBF9D672C0}"/>
                  </a:ext>
                </a:extLst>
              </p:cNvPr>
              <p:cNvSpPr/>
              <p:nvPr/>
            </p:nvSpPr>
            <p:spPr>
              <a:xfrm>
                <a:off x="3995796" y="2467528"/>
                <a:ext cx="115656" cy="11128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52" y="0"/>
                    </a:moveTo>
                    <a:lnTo>
                      <a:pt x="69360" y="0"/>
                    </a:lnTo>
                    <a:lnTo>
                      <a:pt x="119906" y="119902"/>
                    </a:lnTo>
                    <a:lnTo>
                      <a:pt x="98096" y="119902"/>
                    </a:lnTo>
                    <a:lnTo>
                      <a:pt x="86957" y="90873"/>
                    </a:lnTo>
                    <a:lnTo>
                      <a:pt x="32293" y="90873"/>
                    </a:lnTo>
                    <a:lnTo>
                      <a:pt x="20312" y="119902"/>
                    </a:lnTo>
                    <a:lnTo>
                      <a:pt x="0" y="119902"/>
                    </a:lnTo>
                    <a:lnTo>
                      <a:pt x="50452" y="0"/>
                    </a:lnTo>
                    <a:close/>
                    <a:moveTo>
                      <a:pt x="79188" y="72718"/>
                    </a:moveTo>
                    <a:lnTo>
                      <a:pt x="59625" y="24757"/>
                    </a:lnTo>
                    <a:lnTo>
                      <a:pt x="39968" y="72718"/>
                    </a:lnTo>
                    <a:lnTo>
                      <a:pt x="79188" y="72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" name="Shape 37">
                <a:extLst>
                  <a:ext uri="{FF2B5EF4-FFF2-40B4-BE49-F238E27FC236}">
                    <a16:creationId xmlns:a16="http://schemas.microsoft.com/office/drawing/2014/main" id="{F48A1861-AA06-4C4C-825D-7CE4713EEFD4}"/>
                  </a:ext>
                </a:extLst>
              </p:cNvPr>
              <p:cNvSpPr/>
              <p:nvPr/>
            </p:nvSpPr>
            <p:spPr>
              <a:xfrm>
                <a:off x="4150401" y="2468323"/>
                <a:ext cx="96579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2723" y="0"/>
                    </a:lnTo>
                    <a:lnTo>
                      <a:pt x="96380" y="82671"/>
                    </a:lnTo>
                    <a:lnTo>
                      <a:pt x="96380" y="0"/>
                    </a:lnTo>
                    <a:lnTo>
                      <a:pt x="119888" y="0"/>
                    </a:lnTo>
                    <a:lnTo>
                      <a:pt x="119888" y="119902"/>
                    </a:lnTo>
                    <a:lnTo>
                      <a:pt x="99738" y="119902"/>
                    </a:lnTo>
                    <a:lnTo>
                      <a:pt x="23395" y="34299"/>
                    </a:lnTo>
                    <a:lnTo>
                      <a:pt x="23395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" name="Shape 38">
                <a:extLst>
                  <a:ext uri="{FF2B5EF4-FFF2-40B4-BE49-F238E27FC236}">
                    <a16:creationId xmlns:a16="http://schemas.microsoft.com/office/drawing/2014/main" id="{DC69FF93-4FBD-4935-ACFA-65131AE560DA}"/>
                  </a:ext>
                </a:extLst>
              </p:cNvPr>
              <p:cNvSpPr/>
              <p:nvPr/>
            </p:nvSpPr>
            <p:spPr>
              <a:xfrm>
                <a:off x="4290301" y="2467528"/>
                <a:ext cx="115257" cy="11128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91" y="0"/>
                    </a:moveTo>
                    <a:lnTo>
                      <a:pt x="69414" y="0"/>
                    </a:lnTo>
                    <a:lnTo>
                      <a:pt x="119906" y="119902"/>
                    </a:lnTo>
                    <a:lnTo>
                      <a:pt x="98829" y="119902"/>
                    </a:lnTo>
                    <a:lnTo>
                      <a:pt x="86932" y="90873"/>
                    </a:lnTo>
                    <a:lnTo>
                      <a:pt x="32880" y="90873"/>
                    </a:lnTo>
                    <a:lnTo>
                      <a:pt x="20983" y="119902"/>
                    </a:lnTo>
                    <a:lnTo>
                      <a:pt x="0" y="119902"/>
                    </a:lnTo>
                    <a:lnTo>
                      <a:pt x="50491" y="0"/>
                    </a:lnTo>
                    <a:close/>
                    <a:moveTo>
                      <a:pt x="79156" y="72718"/>
                    </a:moveTo>
                    <a:lnTo>
                      <a:pt x="59484" y="24757"/>
                    </a:lnTo>
                    <a:lnTo>
                      <a:pt x="39906" y="72718"/>
                    </a:lnTo>
                    <a:lnTo>
                      <a:pt x="79156" y="72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" name="Shape 39">
                <a:extLst>
                  <a:ext uri="{FF2B5EF4-FFF2-40B4-BE49-F238E27FC236}">
                    <a16:creationId xmlns:a16="http://schemas.microsoft.com/office/drawing/2014/main" id="{160D2BF0-2804-4AB3-9EA4-ECCB8B443EB1}"/>
                  </a:ext>
                </a:extLst>
              </p:cNvPr>
              <p:cNvSpPr/>
              <p:nvPr/>
            </p:nvSpPr>
            <p:spPr>
              <a:xfrm>
                <a:off x="4444508" y="2468323"/>
                <a:ext cx="77501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30348" y="0"/>
                    </a:lnTo>
                    <a:lnTo>
                      <a:pt x="30348" y="100944"/>
                    </a:lnTo>
                    <a:lnTo>
                      <a:pt x="119860" y="100944"/>
                    </a:lnTo>
                    <a:lnTo>
                      <a:pt x="119860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" name="Shape 40">
                <a:extLst>
                  <a:ext uri="{FF2B5EF4-FFF2-40B4-BE49-F238E27FC236}">
                    <a16:creationId xmlns:a16="http://schemas.microsoft.com/office/drawing/2014/main" id="{DB627C67-CEB5-4625-B95D-16E86BA137E9}"/>
                  </a:ext>
                </a:extLst>
              </p:cNvPr>
              <p:cNvSpPr/>
              <p:nvPr/>
            </p:nvSpPr>
            <p:spPr>
              <a:xfrm>
                <a:off x="4535126" y="2468323"/>
                <a:ext cx="107309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9109" y="72410"/>
                    </a:moveTo>
                    <a:lnTo>
                      <a:pt x="0" y="0"/>
                    </a:lnTo>
                    <a:lnTo>
                      <a:pt x="25613" y="0"/>
                    </a:lnTo>
                    <a:lnTo>
                      <a:pt x="60302" y="53355"/>
                    </a:lnTo>
                    <a:lnTo>
                      <a:pt x="94991" y="0"/>
                    </a:lnTo>
                    <a:lnTo>
                      <a:pt x="119899" y="0"/>
                    </a:lnTo>
                    <a:lnTo>
                      <a:pt x="70789" y="72410"/>
                    </a:lnTo>
                    <a:lnTo>
                      <a:pt x="70789" y="119902"/>
                    </a:lnTo>
                    <a:lnTo>
                      <a:pt x="49109" y="119902"/>
                    </a:lnTo>
                    <a:lnTo>
                      <a:pt x="49109" y="7241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" name="Shape 41">
                <a:extLst>
                  <a:ext uri="{FF2B5EF4-FFF2-40B4-BE49-F238E27FC236}">
                    <a16:creationId xmlns:a16="http://schemas.microsoft.com/office/drawing/2014/main" id="{3D1E2A01-5C88-4D38-AE82-DEB083468016}"/>
                  </a:ext>
                </a:extLst>
              </p:cNvPr>
              <p:cNvSpPr/>
              <p:nvPr/>
            </p:nvSpPr>
            <p:spPr>
              <a:xfrm>
                <a:off x="4671448" y="2468323"/>
                <a:ext cx="89821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893" y="19739"/>
                    </a:moveTo>
                    <a:lnTo>
                      <a:pt x="0" y="19739"/>
                    </a:lnTo>
                    <a:lnTo>
                      <a:pt x="0" y="0"/>
                    </a:lnTo>
                    <a:lnTo>
                      <a:pt x="119879" y="0"/>
                    </a:lnTo>
                    <a:lnTo>
                      <a:pt x="119879" y="19739"/>
                    </a:lnTo>
                    <a:lnTo>
                      <a:pt x="72985" y="19739"/>
                    </a:lnTo>
                    <a:lnTo>
                      <a:pt x="72985" y="119902"/>
                    </a:lnTo>
                    <a:lnTo>
                      <a:pt x="46893" y="119902"/>
                    </a:lnTo>
                    <a:lnTo>
                      <a:pt x="46893" y="1973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" name="Shape 42">
                <a:extLst>
                  <a:ext uri="{FF2B5EF4-FFF2-40B4-BE49-F238E27FC236}">
                    <a16:creationId xmlns:a16="http://schemas.microsoft.com/office/drawing/2014/main" id="{346DB6CE-E24E-4376-8689-21714DB902DE}"/>
                  </a:ext>
                </a:extLst>
              </p:cNvPr>
              <p:cNvSpPr/>
              <p:nvPr/>
            </p:nvSpPr>
            <p:spPr>
              <a:xfrm>
                <a:off x="4801810" y="2468323"/>
                <a:ext cx="19474" cy="11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9449" y="0"/>
                    </a:lnTo>
                    <a:lnTo>
                      <a:pt x="119449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" name="Shape 43">
                <a:extLst>
                  <a:ext uri="{FF2B5EF4-FFF2-40B4-BE49-F238E27FC236}">
                    <a16:creationId xmlns:a16="http://schemas.microsoft.com/office/drawing/2014/main" id="{4A0C1DBA-2367-4E0E-AC1D-97E44451238F}"/>
                  </a:ext>
                </a:extLst>
              </p:cNvPr>
              <p:cNvSpPr/>
              <p:nvPr/>
            </p:nvSpPr>
            <p:spPr>
              <a:xfrm>
                <a:off x="4866594" y="2466335"/>
                <a:ext cx="101348" cy="1148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0659"/>
                    </a:moveTo>
                    <a:lnTo>
                      <a:pt x="0" y="59905"/>
                    </a:lnTo>
                    <a:lnTo>
                      <a:pt x="0" y="59905"/>
                    </a:lnTo>
                    <a:lnTo>
                      <a:pt x="747" y="53594"/>
                    </a:lnTo>
                    <a:lnTo>
                      <a:pt x="1494" y="47943"/>
                    </a:lnTo>
                    <a:lnTo>
                      <a:pt x="3096" y="42291"/>
                    </a:lnTo>
                    <a:lnTo>
                      <a:pt x="5551" y="36640"/>
                    </a:lnTo>
                    <a:lnTo>
                      <a:pt x="7900" y="31742"/>
                    </a:lnTo>
                    <a:lnTo>
                      <a:pt x="11103" y="26750"/>
                    </a:lnTo>
                    <a:lnTo>
                      <a:pt x="15053" y="21852"/>
                    </a:lnTo>
                    <a:lnTo>
                      <a:pt x="19217" y="17613"/>
                    </a:lnTo>
                    <a:lnTo>
                      <a:pt x="24021" y="14128"/>
                    </a:lnTo>
                    <a:lnTo>
                      <a:pt x="28718" y="10549"/>
                    </a:lnTo>
                    <a:lnTo>
                      <a:pt x="34270" y="7723"/>
                    </a:lnTo>
                    <a:lnTo>
                      <a:pt x="40782" y="4897"/>
                    </a:lnTo>
                    <a:lnTo>
                      <a:pt x="47081" y="2825"/>
                    </a:lnTo>
                    <a:lnTo>
                      <a:pt x="53487" y="1412"/>
                    </a:lnTo>
                    <a:lnTo>
                      <a:pt x="60640" y="659"/>
                    </a:lnTo>
                    <a:lnTo>
                      <a:pt x="67900" y="0"/>
                    </a:lnTo>
                    <a:lnTo>
                      <a:pt x="67900" y="0"/>
                    </a:lnTo>
                    <a:lnTo>
                      <a:pt x="76761" y="659"/>
                    </a:lnTo>
                    <a:lnTo>
                      <a:pt x="83914" y="1412"/>
                    </a:lnTo>
                    <a:lnTo>
                      <a:pt x="91174" y="2825"/>
                    </a:lnTo>
                    <a:lnTo>
                      <a:pt x="97473" y="4897"/>
                    </a:lnTo>
                    <a:lnTo>
                      <a:pt x="103879" y="7723"/>
                    </a:lnTo>
                    <a:lnTo>
                      <a:pt x="109430" y="11302"/>
                    </a:lnTo>
                    <a:lnTo>
                      <a:pt x="114234" y="14128"/>
                    </a:lnTo>
                    <a:lnTo>
                      <a:pt x="119039" y="18273"/>
                    </a:lnTo>
                    <a:lnTo>
                      <a:pt x="103879" y="33155"/>
                    </a:lnTo>
                    <a:lnTo>
                      <a:pt x="103879" y="33155"/>
                    </a:lnTo>
                    <a:lnTo>
                      <a:pt x="95978" y="27503"/>
                    </a:lnTo>
                    <a:lnTo>
                      <a:pt x="87864" y="22511"/>
                    </a:lnTo>
                    <a:lnTo>
                      <a:pt x="83060" y="21193"/>
                    </a:lnTo>
                    <a:lnTo>
                      <a:pt x="78256" y="19686"/>
                    </a:lnTo>
                    <a:lnTo>
                      <a:pt x="72704" y="19026"/>
                    </a:lnTo>
                    <a:lnTo>
                      <a:pt x="67900" y="19026"/>
                    </a:lnTo>
                    <a:lnTo>
                      <a:pt x="67900" y="19026"/>
                    </a:lnTo>
                    <a:lnTo>
                      <a:pt x="63096" y="19026"/>
                    </a:lnTo>
                    <a:lnTo>
                      <a:pt x="58291" y="19686"/>
                    </a:lnTo>
                    <a:lnTo>
                      <a:pt x="50391" y="21852"/>
                    </a:lnTo>
                    <a:lnTo>
                      <a:pt x="43131" y="26091"/>
                    </a:lnTo>
                    <a:lnTo>
                      <a:pt x="36725" y="30989"/>
                    </a:lnTo>
                    <a:lnTo>
                      <a:pt x="31174" y="36640"/>
                    </a:lnTo>
                    <a:lnTo>
                      <a:pt x="27971" y="43704"/>
                    </a:lnTo>
                    <a:lnTo>
                      <a:pt x="25516" y="51428"/>
                    </a:lnTo>
                    <a:lnTo>
                      <a:pt x="24661" y="59905"/>
                    </a:lnTo>
                    <a:lnTo>
                      <a:pt x="24661" y="59905"/>
                    </a:lnTo>
                    <a:lnTo>
                      <a:pt x="24661" y="59905"/>
                    </a:lnTo>
                    <a:lnTo>
                      <a:pt x="25516" y="68383"/>
                    </a:lnTo>
                    <a:lnTo>
                      <a:pt x="27971" y="76200"/>
                    </a:lnTo>
                    <a:lnTo>
                      <a:pt x="31174" y="83171"/>
                    </a:lnTo>
                    <a:lnTo>
                      <a:pt x="36725" y="88916"/>
                    </a:lnTo>
                    <a:lnTo>
                      <a:pt x="43131" y="93814"/>
                    </a:lnTo>
                    <a:lnTo>
                      <a:pt x="50391" y="98053"/>
                    </a:lnTo>
                    <a:lnTo>
                      <a:pt x="58291" y="100125"/>
                    </a:lnTo>
                    <a:lnTo>
                      <a:pt x="63096" y="100879"/>
                    </a:lnTo>
                    <a:lnTo>
                      <a:pt x="67900" y="100879"/>
                    </a:lnTo>
                    <a:lnTo>
                      <a:pt x="67900" y="100879"/>
                    </a:lnTo>
                    <a:lnTo>
                      <a:pt x="73451" y="100879"/>
                    </a:lnTo>
                    <a:lnTo>
                      <a:pt x="78256" y="100125"/>
                    </a:lnTo>
                    <a:lnTo>
                      <a:pt x="83914" y="98712"/>
                    </a:lnTo>
                    <a:lnTo>
                      <a:pt x="87864" y="97394"/>
                    </a:lnTo>
                    <a:lnTo>
                      <a:pt x="92669" y="95227"/>
                    </a:lnTo>
                    <a:lnTo>
                      <a:pt x="96619" y="92401"/>
                    </a:lnTo>
                    <a:lnTo>
                      <a:pt x="105480" y="85996"/>
                    </a:lnTo>
                    <a:lnTo>
                      <a:pt x="119893" y="99466"/>
                    </a:lnTo>
                    <a:lnTo>
                      <a:pt x="119893" y="99466"/>
                    </a:lnTo>
                    <a:lnTo>
                      <a:pt x="115088" y="103704"/>
                    </a:lnTo>
                    <a:lnTo>
                      <a:pt x="109430" y="107943"/>
                    </a:lnTo>
                    <a:lnTo>
                      <a:pt x="103879" y="111428"/>
                    </a:lnTo>
                    <a:lnTo>
                      <a:pt x="97473" y="114254"/>
                    </a:lnTo>
                    <a:lnTo>
                      <a:pt x="91174" y="116420"/>
                    </a:lnTo>
                    <a:lnTo>
                      <a:pt x="83914" y="118492"/>
                    </a:lnTo>
                    <a:lnTo>
                      <a:pt x="75907" y="119152"/>
                    </a:lnTo>
                    <a:lnTo>
                      <a:pt x="67153" y="119905"/>
                    </a:lnTo>
                    <a:lnTo>
                      <a:pt x="67153" y="119905"/>
                    </a:lnTo>
                    <a:lnTo>
                      <a:pt x="60000" y="119152"/>
                    </a:lnTo>
                    <a:lnTo>
                      <a:pt x="52740" y="118492"/>
                    </a:lnTo>
                    <a:lnTo>
                      <a:pt x="46334" y="117080"/>
                    </a:lnTo>
                    <a:lnTo>
                      <a:pt x="39928" y="114913"/>
                    </a:lnTo>
                    <a:lnTo>
                      <a:pt x="34270" y="112841"/>
                    </a:lnTo>
                    <a:lnTo>
                      <a:pt x="28718" y="110015"/>
                    </a:lnTo>
                    <a:lnTo>
                      <a:pt x="24021" y="106530"/>
                    </a:lnTo>
                    <a:lnTo>
                      <a:pt x="19217" y="102291"/>
                    </a:lnTo>
                    <a:lnTo>
                      <a:pt x="15053" y="98053"/>
                    </a:lnTo>
                    <a:lnTo>
                      <a:pt x="11103" y="93814"/>
                    </a:lnTo>
                    <a:lnTo>
                      <a:pt x="7900" y="88916"/>
                    </a:lnTo>
                    <a:lnTo>
                      <a:pt x="5551" y="83924"/>
                    </a:lnTo>
                    <a:lnTo>
                      <a:pt x="3096" y="78273"/>
                    </a:lnTo>
                    <a:lnTo>
                      <a:pt x="1494" y="72621"/>
                    </a:lnTo>
                    <a:lnTo>
                      <a:pt x="747" y="66310"/>
                    </a:lnTo>
                    <a:lnTo>
                      <a:pt x="0" y="6065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" name="Shape 44">
                <a:extLst>
                  <a:ext uri="{FF2B5EF4-FFF2-40B4-BE49-F238E27FC236}">
                    <a16:creationId xmlns:a16="http://schemas.microsoft.com/office/drawing/2014/main" id="{98DA515C-9543-4D48-A147-3609F7645ABA}"/>
                  </a:ext>
                </a:extLst>
              </p:cNvPr>
              <p:cNvSpPr/>
              <p:nvPr/>
            </p:nvSpPr>
            <p:spPr>
              <a:xfrm>
                <a:off x="5004108" y="2466733"/>
                <a:ext cx="85847" cy="11366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01413"/>
                    </a:moveTo>
                    <a:lnTo>
                      <a:pt x="16025" y="87116"/>
                    </a:lnTo>
                    <a:lnTo>
                      <a:pt x="16025" y="87116"/>
                    </a:lnTo>
                    <a:lnTo>
                      <a:pt x="27255" y="93598"/>
                    </a:lnTo>
                    <a:lnTo>
                      <a:pt x="32933" y="95694"/>
                    </a:lnTo>
                    <a:lnTo>
                      <a:pt x="38611" y="97887"/>
                    </a:lnTo>
                    <a:lnTo>
                      <a:pt x="45299" y="99984"/>
                    </a:lnTo>
                    <a:lnTo>
                      <a:pt x="50977" y="100651"/>
                    </a:lnTo>
                    <a:lnTo>
                      <a:pt x="57539" y="102176"/>
                    </a:lnTo>
                    <a:lnTo>
                      <a:pt x="65110" y="102176"/>
                    </a:lnTo>
                    <a:lnTo>
                      <a:pt x="65110" y="102176"/>
                    </a:lnTo>
                    <a:lnTo>
                      <a:pt x="70788" y="102176"/>
                    </a:lnTo>
                    <a:lnTo>
                      <a:pt x="76466" y="100651"/>
                    </a:lnTo>
                    <a:lnTo>
                      <a:pt x="81135" y="99984"/>
                    </a:lnTo>
                    <a:lnTo>
                      <a:pt x="85047" y="97887"/>
                    </a:lnTo>
                    <a:lnTo>
                      <a:pt x="87823" y="95694"/>
                    </a:lnTo>
                    <a:lnTo>
                      <a:pt x="90725" y="93598"/>
                    </a:lnTo>
                    <a:lnTo>
                      <a:pt x="91482" y="90643"/>
                    </a:lnTo>
                    <a:lnTo>
                      <a:pt x="92492" y="87116"/>
                    </a:lnTo>
                    <a:lnTo>
                      <a:pt x="92492" y="87116"/>
                    </a:lnTo>
                    <a:lnTo>
                      <a:pt x="92492" y="87116"/>
                    </a:lnTo>
                    <a:lnTo>
                      <a:pt x="91482" y="84257"/>
                    </a:lnTo>
                    <a:lnTo>
                      <a:pt x="90725" y="81397"/>
                    </a:lnTo>
                    <a:lnTo>
                      <a:pt x="88706" y="79301"/>
                    </a:lnTo>
                    <a:lnTo>
                      <a:pt x="85804" y="77108"/>
                    </a:lnTo>
                    <a:lnTo>
                      <a:pt x="81135" y="75011"/>
                    </a:lnTo>
                    <a:lnTo>
                      <a:pt x="74574" y="72819"/>
                    </a:lnTo>
                    <a:lnTo>
                      <a:pt x="57539" y="69293"/>
                    </a:lnTo>
                    <a:lnTo>
                      <a:pt x="57539" y="69293"/>
                    </a:lnTo>
                    <a:lnTo>
                      <a:pt x="45299" y="66433"/>
                    </a:lnTo>
                    <a:lnTo>
                      <a:pt x="35835" y="64241"/>
                    </a:lnTo>
                    <a:lnTo>
                      <a:pt x="26372" y="61477"/>
                    </a:lnTo>
                    <a:lnTo>
                      <a:pt x="18801" y="57188"/>
                    </a:lnTo>
                    <a:lnTo>
                      <a:pt x="13123" y="52899"/>
                    </a:lnTo>
                    <a:lnTo>
                      <a:pt x="9337" y="47847"/>
                    </a:lnTo>
                    <a:lnTo>
                      <a:pt x="6435" y="41461"/>
                    </a:lnTo>
                    <a:lnTo>
                      <a:pt x="5678" y="34312"/>
                    </a:lnTo>
                    <a:lnTo>
                      <a:pt x="5678" y="33645"/>
                    </a:lnTo>
                    <a:lnTo>
                      <a:pt x="5678" y="33645"/>
                    </a:lnTo>
                    <a:lnTo>
                      <a:pt x="6435" y="26401"/>
                    </a:lnTo>
                    <a:lnTo>
                      <a:pt x="9337" y="20015"/>
                    </a:lnTo>
                    <a:lnTo>
                      <a:pt x="14132" y="14297"/>
                    </a:lnTo>
                    <a:lnTo>
                      <a:pt x="20694" y="9340"/>
                    </a:lnTo>
                    <a:lnTo>
                      <a:pt x="28264" y="5051"/>
                    </a:lnTo>
                    <a:lnTo>
                      <a:pt x="37602" y="2192"/>
                    </a:lnTo>
                    <a:lnTo>
                      <a:pt x="48201" y="762"/>
                    </a:lnTo>
                    <a:lnTo>
                      <a:pt x="58548" y="0"/>
                    </a:lnTo>
                    <a:lnTo>
                      <a:pt x="58548" y="0"/>
                    </a:lnTo>
                    <a:lnTo>
                      <a:pt x="67003" y="0"/>
                    </a:lnTo>
                    <a:lnTo>
                      <a:pt x="74574" y="762"/>
                    </a:lnTo>
                    <a:lnTo>
                      <a:pt x="82145" y="2192"/>
                    </a:lnTo>
                    <a:lnTo>
                      <a:pt x="89716" y="3621"/>
                    </a:lnTo>
                    <a:lnTo>
                      <a:pt x="96277" y="5718"/>
                    </a:lnTo>
                    <a:lnTo>
                      <a:pt x="102839" y="8578"/>
                    </a:lnTo>
                    <a:lnTo>
                      <a:pt x="108517" y="11437"/>
                    </a:lnTo>
                    <a:lnTo>
                      <a:pt x="115205" y="14297"/>
                    </a:lnTo>
                    <a:lnTo>
                      <a:pt x="100063" y="30023"/>
                    </a:lnTo>
                    <a:lnTo>
                      <a:pt x="100063" y="30023"/>
                    </a:lnTo>
                    <a:lnTo>
                      <a:pt x="89716" y="25067"/>
                    </a:lnTo>
                    <a:lnTo>
                      <a:pt x="79369" y="21445"/>
                    </a:lnTo>
                    <a:lnTo>
                      <a:pt x="68895" y="18586"/>
                    </a:lnTo>
                    <a:lnTo>
                      <a:pt x="58548" y="17823"/>
                    </a:lnTo>
                    <a:lnTo>
                      <a:pt x="58548" y="17823"/>
                    </a:lnTo>
                    <a:lnTo>
                      <a:pt x="52870" y="18586"/>
                    </a:lnTo>
                    <a:lnTo>
                      <a:pt x="47192" y="19253"/>
                    </a:lnTo>
                    <a:lnTo>
                      <a:pt x="43280" y="20778"/>
                    </a:lnTo>
                    <a:lnTo>
                      <a:pt x="39621" y="22112"/>
                    </a:lnTo>
                    <a:lnTo>
                      <a:pt x="36845" y="24305"/>
                    </a:lnTo>
                    <a:lnTo>
                      <a:pt x="34826" y="26401"/>
                    </a:lnTo>
                    <a:lnTo>
                      <a:pt x="33943" y="29356"/>
                    </a:lnTo>
                    <a:lnTo>
                      <a:pt x="32933" y="32120"/>
                    </a:lnTo>
                    <a:lnTo>
                      <a:pt x="32933" y="32120"/>
                    </a:lnTo>
                    <a:lnTo>
                      <a:pt x="32933" y="32120"/>
                    </a:lnTo>
                    <a:lnTo>
                      <a:pt x="32933" y="35742"/>
                    </a:lnTo>
                    <a:lnTo>
                      <a:pt x="34826" y="38602"/>
                    </a:lnTo>
                    <a:lnTo>
                      <a:pt x="36845" y="40698"/>
                    </a:lnTo>
                    <a:lnTo>
                      <a:pt x="40504" y="42891"/>
                    </a:lnTo>
                    <a:lnTo>
                      <a:pt x="45299" y="44988"/>
                    </a:lnTo>
                    <a:lnTo>
                      <a:pt x="51861" y="47180"/>
                    </a:lnTo>
                    <a:lnTo>
                      <a:pt x="69779" y="50706"/>
                    </a:lnTo>
                    <a:lnTo>
                      <a:pt x="69779" y="50706"/>
                    </a:lnTo>
                    <a:lnTo>
                      <a:pt x="81135" y="52899"/>
                    </a:lnTo>
                    <a:lnTo>
                      <a:pt x="91482" y="55663"/>
                    </a:lnTo>
                    <a:lnTo>
                      <a:pt x="100063" y="59285"/>
                    </a:lnTo>
                    <a:lnTo>
                      <a:pt x="106750" y="62811"/>
                    </a:lnTo>
                    <a:lnTo>
                      <a:pt x="112302" y="67100"/>
                    </a:lnTo>
                    <a:lnTo>
                      <a:pt x="116214" y="72152"/>
                    </a:lnTo>
                    <a:lnTo>
                      <a:pt x="118990" y="77871"/>
                    </a:lnTo>
                    <a:lnTo>
                      <a:pt x="119873" y="85019"/>
                    </a:lnTo>
                    <a:lnTo>
                      <a:pt x="119873" y="85019"/>
                    </a:lnTo>
                    <a:lnTo>
                      <a:pt x="119873" y="85019"/>
                    </a:lnTo>
                    <a:lnTo>
                      <a:pt x="118990" y="92835"/>
                    </a:lnTo>
                    <a:lnTo>
                      <a:pt x="115205" y="99984"/>
                    </a:lnTo>
                    <a:lnTo>
                      <a:pt x="110536" y="105702"/>
                    </a:lnTo>
                    <a:lnTo>
                      <a:pt x="103848" y="110659"/>
                    </a:lnTo>
                    <a:lnTo>
                      <a:pt x="96277" y="114948"/>
                    </a:lnTo>
                    <a:lnTo>
                      <a:pt x="86813" y="117807"/>
                    </a:lnTo>
                    <a:lnTo>
                      <a:pt x="76466" y="119904"/>
                    </a:lnTo>
                    <a:lnTo>
                      <a:pt x="64227" y="119904"/>
                    </a:lnTo>
                    <a:lnTo>
                      <a:pt x="64227" y="119904"/>
                    </a:lnTo>
                    <a:lnTo>
                      <a:pt x="55646" y="119904"/>
                    </a:lnTo>
                    <a:lnTo>
                      <a:pt x="47192" y="119237"/>
                    </a:lnTo>
                    <a:lnTo>
                      <a:pt x="38611" y="117807"/>
                    </a:lnTo>
                    <a:lnTo>
                      <a:pt x="30157" y="115615"/>
                    </a:lnTo>
                    <a:lnTo>
                      <a:pt x="21703" y="112851"/>
                    </a:lnTo>
                    <a:lnTo>
                      <a:pt x="14132" y="109992"/>
                    </a:lnTo>
                    <a:lnTo>
                      <a:pt x="6435" y="105702"/>
                    </a:lnTo>
                    <a:lnTo>
                      <a:pt x="0" y="1014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8" name="Shape 45">
              <a:extLst>
                <a:ext uri="{FF2B5EF4-FFF2-40B4-BE49-F238E27FC236}">
                  <a16:creationId xmlns:a16="http://schemas.microsoft.com/office/drawing/2014/main" id="{965F9E27-F431-4EE1-AAD8-6605CE160E84}"/>
                </a:ext>
              </a:extLst>
            </p:cNvPr>
            <p:cNvGrpSpPr/>
            <p:nvPr/>
          </p:nvGrpSpPr>
          <p:grpSpPr>
            <a:xfrm>
              <a:off x="3524826" y="3197234"/>
              <a:ext cx="2041664" cy="114860"/>
              <a:chOff x="800100" y="7088188"/>
              <a:chExt cx="8154988" cy="458786"/>
            </a:xfrm>
          </p:grpSpPr>
          <p:sp>
            <p:nvSpPr>
              <p:cNvPr id="19" name="Shape 46">
                <a:extLst>
                  <a:ext uri="{FF2B5EF4-FFF2-40B4-BE49-F238E27FC236}">
                    <a16:creationId xmlns:a16="http://schemas.microsoft.com/office/drawing/2014/main" id="{5F170500-35A9-40F3-A189-C1A53AE7DBA4}"/>
                  </a:ext>
                </a:extLst>
              </p:cNvPr>
              <p:cNvSpPr/>
              <p:nvPr/>
            </p:nvSpPr>
            <p:spPr>
              <a:xfrm>
                <a:off x="800100" y="7094538"/>
                <a:ext cx="461962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52" y="0"/>
                    </a:moveTo>
                    <a:lnTo>
                      <a:pt x="69360" y="0"/>
                    </a:lnTo>
                    <a:lnTo>
                      <a:pt x="119906" y="119902"/>
                    </a:lnTo>
                    <a:lnTo>
                      <a:pt x="98845" y="119902"/>
                    </a:lnTo>
                    <a:lnTo>
                      <a:pt x="86957" y="90800"/>
                    </a:lnTo>
                    <a:lnTo>
                      <a:pt x="32948" y="90800"/>
                    </a:lnTo>
                    <a:lnTo>
                      <a:pt x="21060" y="119902"/>
                    </a:lnTo>
                    <a:lnTo>
                      <a:pt x="0" y="119902"/>
                    </a:lnTo>
                    <a:lnTo>
                      <a:pt x="50452" y="0"/>
                    </a:lnTo>
                    <a:close/>
                    <a:moveTo>
                      <a:pt x="79937" y="72659"/>
                    </a:moveTo>
                    <a:lnTo>
                      <a:pt x="59625" y="24737"/>
                    </a:lnTo>
                    <a:lnTo>
                      <a:pt x="39968" y="72659"/>
                    </a:lnTo>
                    <a:lnTo>
                      <a:pt x="79937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" name="Shape 47">
                <a:extLst>
                  <a:ext uri="{FF2B5EF4-FFF2-40B4-BE49-F238E27FC236}">
                    <a16:creationId xmlns:a16="http://schemas.microsoft.com/office/drawing/2014/main" id="{48E30A7A-93CF-4A80-940F-7F26D1E7524C}"/>
                  </a:ext>
                </a:extLst>
              </p:cNvPr>
              <p:cNvSpPr/>
              <p:nvPr/>
            </p:nvSpPr>
            <p:spPr>
              <a:xfrm>
                <a:off x="1527175" y="7096125"/>
                <a:ext cx="358775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940" y="19723"/>
                    </a:moveTo>
                    <a:lnTo>
                      <a:pt x="0" y="19723"/>
                    </a:lnTo>
                    <a:lnTo>
                      <a:pt x="0" y="0"/>
                    </a:lnTo>
                    <a:lnTo>
                      <a:pt x="119879" y="0"/>
                    </a:lnTo>
                    <a:lnTo>
                      <a:pt x="119879" y="19723"/>
                    </a:lnTo>
                    <a:lnTo>
                      <a:pt x="73059" y="19723"/>
                    </a:lnTo>
                    <a:lnTo>
                      <a:pt x="73059" y="119902"/>
                    </a:lnTo>
                    <a:lnTo>
                      <a:pt x="46940" y="119902"/>
                    </a:lnTo>
                    <a:lnTo>
                      <a:pt x="46940" y="19723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Shape 48">
                <a:extLst>
                  <a:ext uri="{FF2B5EF4-FFF2-40B4-BE49-F238E27FC236}">
                    <a16:creationId xmlns:a16="http://schemas.microsoft.com/office/drawing/2014/main" id="{31C9EA66-1B38-49EE-A2D6-2DEA3880E6EE}"/>
                  </a:ext>
                </a:extLst>
              </p:cNvPr>
              <p:cNvSpPr/>
              <p:nvPr/>
            </p:nvSpPr>
            <p:spPr>
              <a:xfrm>
                <a:off x="1985963" y="7096125"/>
                <a:ext cx="328611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8819" y="0"/>
                    </a:lnTo>
                    <a:lnTo>
                      <a:pt x="118819" y="18942"/>
                    </a:lnTo>
                    <a:lnTo>
                      <a:pt x="28459" y="18942"/>
                    </a:lnTo>
                    <a:lnTo>
                      <a:pt x="28459" y="49698"/>
                    </a:lnTo>
                    <a:lnTo>
                      <a:pt x="108983" y="49698"/>
                    </a:lnTo>
                    <a:lnTo>
                      <a:pt x="108983" y="68641"/>
                    </a:lnTo>
                    <a:lnTo>
                      <a:pt x="28459" y="68641"/>
                    </a:lnTo>
                    <a:lnTo>
                      <a:pt x="28459" y="100862"/>
                    </a:lnTo>
                    <a:lnTo>
                      <a:pt x="119868" y="100862"/>
                    </a:lnTo>
                    <a:lnTo>
                      <a:pt x="119868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" name="Shape 49">
                <a:extLst>
                  <a:ext uri="{FF2B5EF4-FFF2-40B4-BE49-F238E27FC236}">
                    <a16:creationId xmlns:a16="http://schemas.microsoft.com/office/drawing/2014/main" id="{D8FB8BE3-1401-43AC-9C30-6A824510744E}"/>
                  </a:ext>
                </a:extLst>
              </p:cNvPr>
              <p:cNvSpPr/>
              <p:nvPr/>
            </p:nvSpPr>
            <p:spPr>
              <a:xfrm>
                <a:off x="2435225" y="7096125"/>
                <a:ext cx="374649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2994" y="0"/>
                    </a:lnTo>
                    <a:lnTo>
                      <a:pt x="62994" y="0"/>
                    </a:lnTo>
                    <a:lnTo>
                      <a:pt x="76007" y="585"/>
                    </a:lnTo>
                    <a:lnTo>
                      <a:pt x="81074" y="1366"/>
                    </a:lnTo>
                    <a:lnTo>
                      <a:pt x="86257" y="2831"/>
                    </a:lnTo>
                    <a:lnTo>
                      <a:pt x="91439" y="4393"/>
                    </a:lnTo>
                    <a:lnTo>
                      <a:pt x="95815" y="6541"/>
                    </a:lnTo>
                    <a:lnTo>
                      <a:pt x="100191" y="9373"/>
                    </a:lnTo>
                    <a:lnTo>
                      <a:pt x="103531" y="11619"/>
                    </a:lnTo>
                    <a:lnTo>
                      <a:pt x="103531" y="11619"/>
                    </a:lnTo>
                    <a:lnTo>
                      <a:pt x="108714" y="16794"/>
                    </a:lnTo>
                    <a:lnTo>
                      <a:pt x="112168" y="23336"/>
                    </a:lnTo>
                    <a:lnTo>
                      <a:pt x="114817" y="29877"/>
                    </a:lnTo>
                    <a:lnTo>
                      <a:pt x="115623" y="37884"/>
                    </a:lnTo>
                    <a:lnTo>
                      <a:pt x="115623" y="37884"/>
                    </a:lnTo>
                    <a:lnTo>
                      <a:pt x="115623" y="37884"/>
                    </a:lnTo>
                    <a:lnTo>
                      <a:pt x="114817" y="45305"/>
                    </a:lnTo>
                    <a:lnTo>
                      <a:pt x="113090" y="51065"/>
                    </a:lnTo>
                    <a:lnTo>
                      <a:pt x="110441" y="57021"/>
                    </a:lnTo>
                    <a:lnTo>
                      <a:pt x="106065" y="61415"/>
                    </a:lnTo>
                    <a:lnTo>
                      <a:pt x="100882" y="65809"/>
                    </a:lnTo>
                    <a:lnTo>
                      <a:pt x="95815" y="69422"/>
                    </a:lnTo>
                    <a:lnTo>
                      <a:pt x="88905" y="72351"/>
                    </a:lnTo>
                    <a:lnTo>
                      <a:pt x="81996" y="74597"/>
                    </a:lnTo>
                    <a:lnTo>
                      <a:pt x="119884" y="119902"/>
                    </a:lnTo>
                    <a:lnTo>
                      <a:pt x="90633" y="119902"/>
                    </a:lnTo>
                    <a:lnTo>
                      <a:pt x="56199" y="78209"/>
                    </a:lnTo>
                    <a:lnTo>
                      <a:pt x="55278" y="78209"/>
                    </a:lnTo>
                    <a:lnTo>
                      <a:pt x="25105" y="78209"/>
                    </a:lnTo>
                    <a:lnTo>
                      <a:pt x="25105" y="119902"/>
                    </a:lnTo>
                    <a:lnTo>
                      <a:pt x="0" y="119902"/>
                    </a:lnTo>
                    <a:lnTo>
                      <a:pt x="0" y="0"/>
                    </a:lnTo>
                    <a:close/>
                    <a:moveTo>
                      <a:pt x="61381" y="59170"/>
                    </a:moveTo>
                    <a:lnTo>
                      <a:pt x="61381" y="59170"/>
                    </a:lnTo>
                    <a:lnTo>
                      <a:pt x="67255" y="59170"/>
                    </a:lnTo>
                    <a:lnTo>
                      <a:pt x="73358" y="57705"/>
                    </a:lnTo>
                    <a:lnTo>
                      <a:pt x="78541" y="56240"/>
                    </a:lnTo>
                    <a:lnTo>
                      <a:pt x="81996" y="53995"/>
                    </a:lnTo>
                    <a:lnTo>
                      <a:pt x="85451" y="51065"/>
                    </a:lnTo>
                    <a:lnTo>
                      <a:pt x="87984" y="47453"/>
                    </a:lnTo>
                    <a:lnTo>
                      <a:pt x="89827" y="43840"/>
                    </a:lnTo>
                    <a:lnTo>
                      <a:pt x="90633" y="39446"/>
                    </a:lnTo>
                    <a:lnTo>
                      <a:pt x="90633" y="38665"/>
                    </a:lnTo>
                    <a:lnTo>
                      <a:pt x="90633" y="38665"/>
                    </a:lnTo>
                    <a:lnTo>
                      <a:pt x="89827" y="34271"/>
                    </a:lnTo>
                    <a:lnTo>
                      <a:pt x="87984" y="30659"/>
                    </a:lnTo>
                    <a:lnTo>
                      <a:pt x="85451" y="26948"/>
                    </a:lnTo>
                    <a:lnTo>
                      <a:pt x="82802" y="24117"/>
                    </a:lnTo>
                    <a:lnTo>
                      <a:pt x="78541" y="21871"/>
                    </a:lnTo>
                    <a:lnTo>
                      <a:pt x="73358" y="20406"/>
                    </a:lnTo>
                    <a:lnTo>
                      <a:pt x="67255" y="18942"/>
                    </a:lnTo>
                    <a:lnTo>
                      <a:pt x="61381" y="18942"/>
                    </a:lnTo>
                    <a:lnTo>
                      <a:pt x="25105" y="18942"/>
                    </a:lnTo>
                    <a:lnTo>
                      <a:pt x="25105" y="59170"/>
                    </a:lnTo>
                    <a:lnTo>
                      <a:pt x="61381" y="59170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" name="Shape 50">
                <a:extLst>
                  <a:ext uri="{FF2B5EF4-FFF2-40B4-BE49-F238E27FC236}">
                    <a16:creationId xmlns:a16="http://schemas.microsoft.com/office/drawing/2014/main" id="{2F44FCE4-41DD-4EA9-8D57-5D92B2161206}"/>
                  </a:ext>
                </a:extLst>
              </p:cNvPr>
              <p:cNvSpPr/>
              <p:nvPr/>
            </p:nvSpPr>
            <p:spPr>
              <a:xfrm>
                <a:off x="2890838" y="7094538"/>
                <a:ext cx="461961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52" y="0"/>
                    </a:moveTo>
                    <a:lnTo>
                      <a:pt x="69453" y="0"/>
                    </a:lnTo>
                    <a:lnTo>
                      <a:pt x="119906" y="119902"/>
                    </a:lnTo>
                    <a:lnTo>
                      <a:pt x="98096" y="119902"/>
                    </a:lnTo>
                    <a:lnTo>
                      <a:pt x="86957" y="90800"/>
                    </a:lnTo>
                    <a:lnTo>
                      <a:pt x="32293" y="90800"/>
                    </a:lnTo>
                    <a:lnTo>
                      <a:pt x="20312" y="119902"/>
                    </a:lnTo>
                    <a:lnTo>
                      <a:pt x="0" y="119902"/>
                    </a:lnTo>
                    <a:lnTo>
                      <a:pt x="50452" y="0"/>
                    </a:lnTo>
                    <a:close/>
                    <a:moveTo>
                      <a:pt x="79188" y="72659"/>
                    </a:moveTo>
                    <a:lnTo>
                      <a:pt x="59625" y="24737"/>
                    </a:lnTo>
                    <a:lnTo>
                      <a:pt x="39968" y="72659"/>
                    </a:lnTo>
                    <a:lnTo>
                      <a:pt x="79188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" name="Shape 51">
                <a:extLst>
                  <a:ext uri="{FF2B5EF4-FFF2-40B4-BE49-F238E27FC236}">
                    <a16:creationId xmlns:a16="http://schemas.microsoft.com/office/drawing/2014/main" id="{F9F05C37-13CE-45BE-9503-8A61828AECEA}"/>
                  </a:ext>
                </a:extLst>
              </p:cNvPr>
              <p:cNvSpPr/>
              <p:nvPr/>
            </p:nvSpPr>
            <p:spPr>
              <a:xfrm>
                <a:off x="3449637" y="7096125"/>
                <a:ext cx="400049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49513" y="0"/>
                    </a:lnTo>
                    <a:lnTo>
                      <a:pt x="49513" y="0"/>
                    </a:lnTo>
                    <a:lnTo>
                      <a:pt x="56756" y="0"/>
                    </a:lnTo>
                    <a:lnTo>
                      <a:pt x="64000" y="585"/>
                    </a:lnTo>
                    <a:lnTo>
                      <a:pt x="71351" y="2148"/>
                    </a:lnTo>
                    <a:lnTo>
                      <a:pt x="77729" y="4393"/>
                    </a:lnTo>
                    <a:lnTo>
                      <a:pt x="84216" y="6541"/>
                    </a:lnTo>
                    <a:lnTo>
                      <a:pt x="89945" y="9373"/>
                    </a:lnTo>
                    <a:lnTo>
                      <a:pt x="95567" y="13083"/>
                    </a:lnTo>
                    <a:lnTo>
                      <a:pt x="100432" y="16794"/>
                    </a:lnTo>
                    <a:lnTo>
                      <a:pt x="104432" y="21090"/>
                    </a:lnTo>
                    <a:lnTo>
                      <a:pt x="108540" y="25484"/>
                    </a:lnTo>
                    <a:lnTo>
                      <a:pt x="111783" y="30659"/>
                    </a:lnTo>
                    <a:lnTo>
                      <a:pt x="115027" y="35736"/>
                    </a:lnTo>
                    <a:lnTo>
                      <a:pt x="116648" y="41594"/>
                    </a:lnTo>
                    <a:lnTo>
                      <a:pt x="118162" y="47453"/>
                    </a:lnTo>
                    <a:lnTo>
                      <a:pt x="119891" y="53311"/>
                    </a:lnTo>
                    <a:lnTo>
                      <a:pt x="119891" y="59170"/>
                    </a:lnTo>
                    <a:lnTo>
                      <a:pt x="119891" y="59853"/>
                    </a:lnTo>
                    <a:lnTo>
                      <a:pt x="119891" y="59853"/>
                    </a:lnTo>
                    <a:lnTo>
                      <a:pt x="119891" y="65809"/>
                    </a:lnTo>
                    <a:lnTo>
                      <a:pt x="118162" y="72351"/>
                    </a:lnTo>
                    <a:lnTo>
                      <a:pt x="116648" y="77428"/>
                    </a:lnTo>
                    <a:lnTo>
                      <a:pt x="115027" y="83287"/>
                    </a:lnTo>
                    <a:lnTo>
                      <a:pt x="111783" y="88364"/>
                    </a:lnTo>
                    <a:lnTo>
                      <a:pt x="108540" y="93539"/>
                    </a:lnTo>
                    <a:lnTo>
                      <a:pt x="104432" y="97933"/>
                    </a:lnTo>
                    <a:lnTo>
                      <a:pt x="100432" y="102327"/>
                    </a:lnTo>
                    <a:lnTo>
                      <a:pt x="95567" y="105939"/>
                    </a:lnTo>
                    <a:lnTo>
                      <a:pt x="89945" y="109650"/>
                    </a:lnTo>
                    <a:lnTo>
                      <a:pt x="84216" y="112481"/>
                    </a:lnTo>
                    <a:lnTo>
                      <a:pt x="77729" y="114727"/>
                    </a:lnTo>
                    <a:lnTo>
                      <a:pt x="71351" y="116875"/>
                    </a:lnTo>
                    <a:lnTo>
                      <a:pt x="64000" y="118437"/>
                    </a:lnTo>
                    <a:lnTo>
                      <a:pt x="56756" y="119121"/>
                    </a:lnTo>
                    <a:lnTo>
                      <a:pt x="49513" y="119902"/>
                    </a:lnTo>
                    <a:lnTo>
                      <a:pt x="0" y="119902"/>
                    </a:lnTo>
                    <a:lnTo>
                      <a:pt x="0" y="0"/>
                    </a:lnTo>
                    <a:close/>
                    <a:moveTo>
                      <a:pt x="49513" y="100862"/>
                    </a:moveTo>
                    <a:lnTo>
                      <a:pt x="49513" y="100862"/>
                    </a:lnTo>
                    <a:lnTo>
                      <a:pt x="59135" y="99300"/>
                    </a:lnTo>
                    <a:lnTo>
                      <a:pt x="68000" y="97152"/>
                    </a:lnTo>
                    <a:lnTo>
                      <a:pt x="76216" y="93539"/>
                    </a:lnTo>
                    <a:lnTo>
                      <a:pt x="82594" y="89145"/>
                    </a:lnTo>
                    <a:lnTo>
                      <a:pt x="88324" y="83287"/>
                    </a:lnTo>
                    <a:lnTo>
                      <a:pt x="92324" y="75964"/>
                    </a:lnTo>
                    <a:lnTo>
                      <a:pt x="94810" y="68641"/>
                    </a:lnTo>
                    <a:lnTo>
                      <a:pt x="95567" y="59853"/>
                    </a:lnTo>
                    <a:lnTo>
                      <a:pt x="95567" y="59853"/>
                    </a:lnTo>
                    <a:lnTo>
                      <a:pt x="95567" y="59853"/>
                    </a:lnTo>
                    <a:lnTo>
                      <a:pt x="94810" y="51065"/>
                    </a:lnTo>
                    <a:lnTo>
                      <a:pt x="92324" y="43840"/>
                    </a:lnTo>
                    <a:lnTo>
                      <a:pt x="88324" y="36517"/>
                    </a:lnTo>
                    <a:lnTo>
                      <a:pt x="82594" y="30659"/>
                    </a:lnTo>
                    <a:lnTo>
                      <a:pt x="76216" y="25484"/>
                    </a:lnTo>
                    <a:lnTo>
                      <a:pt x="68000" y="21871"/>
                    </a:lnTo>
                    <a:lnTo>
                      <a:pt x="59135" y="19723"/>
                    </a:lnTo>
                    <a:lnTo>
                      <a:pt x="49513" y="18942"/>
                    </a:lnTo>
                    <a:lnTo>
                      <a:pt x="23459" y="18942"/>
                    </a:lnTo>
                    <a:lnTo>
                      <a:pt x="23459" y="100862"/>
                    </a:lnTo>
                    <a:lnTo>
                      <a:pt x="49513" y="100862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" name="Shape 52">
                <a:extLst>
                  <a:ext uri="{FF2B5EF4-FFF2-40B4-BE49-F238E27FC236}">
                    <a16:creationId xmlns:a16="http://schemas.microsoft.com/office/drawing/2014/main" id="{157917E6-DB5A-4985-964E-10B0B923E296}"/>
                  </a:ext>
                </a:extLst>
              </p:cNvPr>
              <p:cNvSpPr/>
              <p:nvPr/>
            </p:nvSpPr>
            <p:spPr>
              <a:xfrm>
                <a:off x="3902075" y="7094538"/>
                <a:ext cx="460374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491" y="0"/>
                    </a:moveTo>
                    <a:lnTo>
                      <a:pt x="69414" y="0"/>
                    </a:lnTo>
                    <a:lnTo>
                      <a:pt x="119906" y="119902"/>
                    </a:lnTo>
                    <a:lnTo>
                      <a:pt x="98173" y="119902"/>
                    </a:lnTo>
                    <a:lnTo>
                      <a:pt x="86932" y="90800"/>
                    </a:lnTo>
                    <a:lnTo>
                      <a:pt x="32224" y="90800"/>
                    </a:lnTo>
                    <a:lnTo>
                      <a:pt x="20234" y="119902"/>
                    </a:lnTo>
                    <a:lnTo>
                      <a:pt x="0" y="119902"/>
                    </a:lnTo>
                    <a:lnTo>
                      <a:pt x="50491" y="0"/>
                    </a:lnTo>
                    <a:close/>
                    <a:moveTo>
                      <a:pt x="79156" y="72659"/>
                    </a:moveTo>
                    <a:lnTo>
                      <a:pt x="59578" y="24737"/>
                    </a:lnTo>
                    <a:lnTo>
                      <a:pt x="39906" y="72659"/>
                    </a:lnTo>
                    <a:lnTo>
                      <a:pt x="79156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" name="Shape 53">
                <a:extLst>
                  <a:ext uri="{FF2B5EF4-FFF2-40B4-BE49-F238E27FC236}">
                    <a16:creationId xmlns:a16="http://schemas.microsoft.com/office/drawing/2014/main" id="{26EBF15D-19AB-4CDA-B154-64C09EC8D4E9}"/>
                  </a:ext>
                </a:extLst>
              </p:cNvPr>
              <p:cNvSpPr/>
              <p:nvPr/>
            </p:nvSpPr>
            <p:spPr>
              <a:xfrm>
                <a:off x="4375150" y="7096125"/>
                <a:ext cx="358775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820" y="19723"/>
                    </a:moveTo>
                    <a:lnTo>
                      <a:pt x="0" y="19723"/>
                    </a:lnTo>
                    <a:lnTo>
                      <a:pt x="0" y="0"/>
                    </a:lnTo>
                    <a:lnTo>
                      <a:pt x="119879" y="0"/>
                    </a:lnTo>
                    <a:lnTo>
                      <a:pt x="119879" y="19723"/>
                    </a:lnTo>
                    <a:lnTo>
                      <a:pt x="73059" y="19723"/>
                    </a:lnTo>
                    <a:lnTo>
                      <a:pt x="73059" y="119902"/>
                    </a:lnTo>
                    <a:lnTo>
                      <a:pt x="46820" y="119902"/>
                    </a:lnTo>
                    <a:lnTo>
                      <a:pt x="46820" y="19723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" name="Shape 54">
                <a:extLst>
                  <a:ext uri="{FF2B5EF4-FFF2-40B4-BE49-F238E27FC236}">
                    <a16:creationId xmlns:a16="http://schemas.microsoft.com/office/drawing/2014/main" id="{44ACC5FA-05FE-406C-A6F6-6FFB7A80CD4A}"/>
                  </a:ext>
                </a:extLst>
              </p:cNvPr>
              <p:cNvSpPr/>
              <p:nvPr/>
            </p:nvSpPr>
            <p:spPr>
              <a:xfrm>
                <a:off x="4746625" y="7094538"/>
                <a:ext cx="460374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531" y="0"/>
                    </a:moveTo>
                    <a:lnTo>
                      <a:pt x="69468" y="0"/>
                    </a:lnTo>
                    <a:lnTo>
                      <a:pt x="119906" y="119902"/>
                    </a:lnTo>
                    <a:lnTo>
                      <a:pt x="98156" y="119902"/>
                    </a:lnTo>
                    <a:lnTo>
                      <a:pt x="86906" y="90800"/>
                    </a:lnTo>
                    <a:lnTo>
                      <a:pt x="32250" y="90800"/>
                    </a:lnTo>
                    <a:lnTo>
                      <a:pt x="20343" y="119902"/>
                    </a:lnTo>
                    <a:lnTo>
                      <a:pt x="0" y="119902"/>
                    </a:lnTo>
                    <a:lnTo>
                      <a:pt x="50531" y="0"/>
                    </a:lnTo>
                    <a:close/>
                    <a:moveTo>
                      <a:pt x="79218" y="72659"/>
                    </a:moveTo>
                    <a:lnTo>
                      <a:pt x="59625" y="24737"/>
                    </a:lnTo>
                    <a:lnTo>
                      <a:pt x="39937" y="72659"/>
                    </a:lnTo>
                    <a:lnTo>
                      <a:pt x="79218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" name="Shape 55">
                <a:extLst>
                  <a:ext uri="{FF2B5EF4-FFF2-40B4-BE49-F238E27FC236}">
                    <a16:creationId xmlns:a16="http://schemas.microsoft.com/office/drawing/2014/main" id="{DDD17238-C9B0-4C2A-9E30-7F5801EFAB27}"/>
                  </a:ext>
                </a:extLst>
              </p:cNvPr>
              <p:cNvSpPr/>
              <p:nvPr/>
            </p:nvSpPr>
            <p:spPr>
              <a:xfrm>
                <a:off x="5484812" y="7088188"/>
                <a:ext cx="404811" cy="4587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59905"/>
                    </a:moveTo>
                    <a:lnTo>
                      <a:pt x="0" y="59905"/>
                    </a:lnTo>
                    <a:lnTo>
                      <a:pt x="0" y="59905"/>
                    </a:lnTo>
                    <a:lnTo>
                      <a:pt x="0" y="53594"/>
                    </a:lnTo>
                    <a:lnTo>
                      <a:pt x="853" y="47943"/>
                    </a:lnTo>
                    <a:lnTo>
                      <a:pt x="2453" y="42291"/>
                    </a:lnTo>
                    <a:lnTo>
                      <a:pt x="4800" y="36640"/>
                    </a:lnTo>
                    <a:lnTo>
                      <a:pt x="7253" y="30989"/>
                    </a:lnTo>
                    <a:lnTo>
                      <a:pt x="10453" y="26091"/>
                    </a:lnTo>
                    <a:lnTo>
                      <a:pt x="14400" y="21852"/>
                    </a:lnTo>
                    <a:lnTo>
                      <a:pt x="18346" y="17613"/>
                    </a:lnTo>
                    <a:lnTo>
                      <a:pt x="23146" y="13375"/>
                    </a:lnTo>
                    <a:lnTo>
                      <a:pt x="28800" y="10549"/>
                    </a:lnTo>
                    <a:lnTo>
                      <a:pt x="34453" y="6970"/>
                    </a:lnTo>
                    <a:lnTo>
                      <a:pt x="39893" y="4897"/>
                    </a:lnTo>
                    <a:lnTo>
                      <a:pt x="46400" y="2731"/>
                    </a:lnTo>
                    <a:lnTo>
                      <a:pt x="52800" y="1412"/>
                    </a:lnTo>
                    <a:lnTo>
                      <a:pt x="59946" y="0"/>
                    </a:lnTo>
                    <a:lnTo>
                      <a:pt x="67093" y="0"/>
                    </a:lnTo>
                    <a:lnTo>
                      <a:pt x="67093" y="0"/>
                    </a:lnTo>
                    <a:lnTo>
                      <a:pt x="75840" y="0"/>
                    </a:lnTo>
                    <a:lnTo>
                      <a:pt x="83946" y="1412"/>
                    </a:lnTo>
                    <a:lnTo>
                      <a:pt x="91093" y="2731"/>
                    </a:lnTo>
                    <a:lnTo>
                      <a:pt x="97493" y="4897"/>
                    </a:lnTo>
                    <a:lnTo>
                      <a:pt x="103040" y="7723"/>
                    </a:lnTo>
                    <a:lnTo>
                      <a:pt x="108693" y="10549"/>
                    </a:lnTo>
                    <a:lnTo>
                      <a:pt x="113493" y="14128"/>
                    </a:lnTo>
                    <a:lnTo>
                      <a:pt x="118293" y="18367"/>
                    </a:lnTo>
                    <a:lnTo>
                      <a:pt x="103893" y="33155"/>
                    </a:lnTo>
                    <a:lnTo>
                      <a:pt x="103893" y="33155"/>
                    </a:lnTo>
                    <a:lnTo>
                      <a:pt x="95893" y="27503"/>
                    </a:lnTo>
                    <a:lnTo>
                      <a:pt x="87146" y="22511"/>
                    </a:lnTo>
                    <a:lnTo>
                      <a:pt x="82346" y="21193"/>
                    </a:lnTo>
                    <a:lnTo>
                      <a:pt x="77546" y="19686"/>
                    </a:lnTo>
                    <a:lnTo>
                      <a:pt x="72746" y="19026"/>
                    </a:lnTo>
                    <a:lnTo>
                      <a:pt x="67093" y="18367"/>
                    </a:lnTo>
                    <a:lnTo>
                      <a:pt x="67093" y="18367"/>
                    </a:lnTo>
                    <a:lnTo>
                      <a:pt x="62293" y="19026"/>
                    </a:lnTo>
                    <a:lnTo>
                      <a:pt x="58346" y="19686"/>
                    </a:lnTo>
                    <a:lnTo>
                      <a:pt x="49493" y="21852"/>
                    </a:lnTo>
                    <a:lnTo>
                      <a:pt x="42346" y="25431"/>
                    </a:lnTo>
                    <a:lnTo>
                      <a:pt x="35946" y="30329"/>
                    </a:lnTo>
                    <a:lnTo>
                      <a:pt x="31146" y="36640"/>
                    </a:lnTo>
                    <a:lnTo>
                      <a:pt x="27200" y="43704"/>
                    </a:lnTo>
                    <a:lnTo>
                      <a:pt x="24853" y="51428"/>
                    </a:lnTo>
                    <a:lnTo>
                      <a:pt x="24000" y="59246"/>
                    </a:lnTo>
                    <a:lnTo>
                      <a:pt x="24000" y="59905"/>
                    </a:lnTo>
                    <a:lnTo>
                      <a:pt x="24000" y="59905"/>
                    </a:lnTo>
                    <a:lnTo>
                      <a:pt x="24853" y="67723"/>
                    </a:lnTo>
                    <a:lnTo>
                      <a:pt x="27200" y="75447"/>
                    </a:lnTo>
                    <a:lnTo>
                      <a:pt x="31146" y="82511"/>
                    </a:lnTo>
                    <a:lnTo>
                      <a:pt x="35946" y="88916"/>
                    </a:lnTo>
                    <a:lnTo>
                      <a:pt x="42346" y="93814"/>
                    </a:lnTo>
                    <a:lnTo>
                      <a:pt x="49493" y="97394"/>
                    </a:lnTo>
                    <a:lnTo>
                      <a:pt x="58346" y="100125"/>
                    </a:lnTo>
                    <a:lnTo>
                      <a:pt x="62293" y="100879"/>
                    </a:lnTo>
                    <a:lnTo>
                      <a:pt x="67093" y="100879"/>
                    </a:lnTo>
                    <a:lnTo>
                      <a:pt x="67093" y="100879"/>
                    </a:lnTo>
                    <a:lnTo>
                      <a:pt x="72746" y="100879"/>
                    </a:lnTo>
                    <a:lnTo>
                      <a:pt x="78293" y="100125"/>
                    </a:lnTo>
                    <a:lnTo>
                      <a:pt x="83093" y="98712"/>
                    </a:lnTo>
                    <a:lnTo>
                      <a:pt x="87893" y="96640"/>
                    </a:lnTo>
                    <a:lnTo>
                      <a:pt x="91946" y="94474"/>
                    </a:lnTo>
                    <a:lnTo>
                      <a:pt x="96746" y="92401"/>
                    </a:lnTo>
                    <a:lnTo>
                      <a:pt x="104640" y="86091"/>
                    </a:lnTo>
                    <a:lnTo>
                      <a:pt x="119893" y="99466"/>
                    </a:lnTo>
                    <a:lnTo>
                      <a:pt x="119893" y="99466"/>
                    </a:lnTo>
                    <a:lnTo>
                      <a:pt x="114240" y="103704"/>
                    </a:lnTo>
                    <a:lnTo>
                      <a:pt x="108693" y="107943"/>
                    </a:lnTo>
                    <a:lnTo>
                      <a:pt x="103040" y="111428"/>
                    </a:lnTo>
                    <a:lnTo>
                      <a:pt x="96746" y="114254"/>
                    </a:lnTo>
                    <a:lnTo>
                      <a:pt x="90240" y="116420"/>
                    </a:lnTo>
                    <a:lnTo>
                      <a:pt x="83093" y="118492"/>
                    </a:lnTo>
                    <a:lnTo>
                      <a:pt x="75200" y="119152"/>
                    </a:lnTo>
                    <a:lnTo>
                      <a:pt x="66240" y="119905"/>
                    </a:lnTo>
                    <a:lnTo>
                      <a:pt x="66240" y="119905"/>
                    </a:lnTo>
                    <a:lnTo>
                      <a:pt x="59093" y="119152"/>
                    </a:lnTo>
                    <a:lnTo>
                      <a:pt x="52800" y="118492"/>
                    </a:lnTo>
                    <a:lnTo>
                      <a:pt x="46400" y="117080"/>
                    </a:lnTo>
                    <a:lnTo>
                      <a:pt x="39893" y="114913"/>
                    </a:lnTo>
                    <a:lnTo>
                      <a:pt x="34453" y="112182"/>
                    </a:lnTo>
                    <a:lnTo>
                      <a:pt x="28800" y="109356"/>
                    </a:lnTo>
                    <a:lnTo>
                      <a:pt x="23146" y="105871"/>
                    </a:lnTo>
                    <a:lnTo>
                      <a:pt x="19200" y="102197"/>
                    </a:lnTo>
                    <a:lnTo>
                      <a:pt x="14400" y="97959"/>
                    </a:lnTo>
                    <a:lnTo>
                      <a:pt x="11200" y="93814"/>
                    </a:lnTo>
                    <a:lnTo>
                      <a:pt x="8000" y="88916"/>
                    </a:lnTo>
                    <a:lnTo>
                      <a:pt x="4800" y="83171"/>
                    </a:lnTo>
                    <a:lnTo>
                      <a:pt x="2453" y="78273"/>
                    </a:lnTo>
                    <a:lnTo>
                      <a:pt x="853" y="71962"/>
                    </a:lnTo>
                    <a:lnTo>
                      <a:pt x="0" y="66216"/>
                    </a:lnTo>
                    <a:lnTo>
                      <a:pt x="0" y="59905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" name="Shape 56">
                <a:extLst>
                  <a:ext uri="{FF2B5EF4-FFF2-40B4-BE49-F238E27FC236}">
                    <a16:creationId xmlns:a16="http://schemas.microsoft.com/office/drawing/2014/main" id="{49AD2BF7-0423-4505-B8E8-9E1CD6C6A0AA}"/>
                  </a:ext>
                </a:extLst>
              </p:cNvPr>
              <p:cNvSpPr/>
              <p:nvPr/>
            </p:nvSpPr>
            <p:spPr>
              <a:xfrm>
                <a:off x="5959475" y="7088188"/>
                <a:ext cx="461962" cy="4587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59905"/>
                    </a:moveTo>
                    <a:lnTo>
                      <a:pt x="0" y="59905"/>
                    </a:lnTo>
                    <a:lnTo>
                      <a:pt x="0" y="59905"/>
                    </a:lnTo>
                    <a:lnTo>
                      <a:pt x="0" y="53594"/>
                    </a:lnTo>
                    <a:lnTo>
                      <a:pt x="1497" y="47943"/>
                    </a:lnTo>
                    <a:lnTo>
                      <a:pt x="2808" y="42291"/>
                    </a:lnTo>
                    <a:lnTo>
                      <a:pt x="4212" y="36640"/>
                    </a:lnTo>
                    <a:lnTo>
                      <a:pt x="7020" y="31742"/>
                    </a:lnTo>
                    <a:lnTo>
                      <a:pt x="9828" y="26750"/>
                    </a:lnTo>
                    <a:lnTo>
                      <a:pt x="13385" y="21852"/>
                    </a:lnTo>
                    <a:lnTo>
                      <a:pt x="16848" y="17613"/>
                    </a:lnTo>
                    <a:lnTo>
                      <a:pt x="21060" y="14128"/>
                    </a:lnTo>
                    <a:lnTo>
                      <a:pt x="25928" y="10549"/>
                    </a:lnTo>
                    <a:lnTo>
                      <a:pt x="30889" y="6970"/>
                    </a:lnTo>
                    <a:lnTo>
                      <a:pt x="35756" y="4897"/>
                    </a:lnTo>
                    <a:lnTo>
                      <a:pt x="41372" y="2731"/>
                    </a:lnTo>
                    <a:lnTo>
                      <a:pt x="47737" y="1412"/>
                    </a:lnTo>
                    <a:lnTo>
                      <a:pt x="54009" y="0"/>
                    </a:lnTo>
                    <a:lnTo>
                      <a:pt x="60374" y="0"/>
                    </a:lnTo>
                    <a:lnTo>
                      <a:pt x="60374" y="0"/>
                    </a:lnTo>
                    <a:lnTo>
                      <a:pt x="66645" y="0"/>
                    </a:lnTo>
                    <a:lnTo>
                      <a:pt x="73010" y="1412"/>
                    </a:lnTo>
                    <a:lnTo>
                      <a:pt x="79282" y="2731"/>
                    </a:lnTo>
                    <a:lnTo>
                      <a:pt x="84804" y="4897"/>
                    </a:lnTo>
                    <a:lnTo>
                      <a:pt x="89765" y="6970"/>
                    </a:lnTo>
                    <a:lnTo>
                      <a:pt x="94633" y="10549"/>
                    </a:lnTo>
                    <a:lnTo>
                      <a:pt x="99594" y="13375"/>
                    </a:lnTo>
                    <a:lnTo>
                      <a:pt x="103806" y="17613"/>
                    </a:lnTo>
                    <a:lnTo>
                      <a:pt x="107269" y="21852"/>
                    </a:lnTo>
                    <a:lnTo>
                      <a:pt x="110826" y="26091"/>
                    </a:lnTo>
                    <a:lnTo>
                      <a:pt x="113541" y="30989"/>
                    </a:lnTo>
                    <a:lnTo>
                      <a:pt x="115694" y="36640"/>
                    </a:lnTo>
                    <a:lnTo>
                      <a:pt x="117753" y="41632"/>
                    </a:lnTo>
                    <a:lnTo>
                      <a:pt x="119251" y="47189"/>
                    </a:lnTo>
                    <a:lnTo>
                      <a:pt x="119906" y="53594"/>
                    </a:lnTo>
                    <a:lnTo>
                      <a:pt x="119906" y="59246"/>
                    </a:lnTo>
                    <a:lnTo>
                      <a:pt x="119906" y="59905"/>
                    </a:lnTo>
                    <a:lnTo>
                      <a:pt x="119906" y="59905"/>
                    </a:lnTo>
                    <a:lnTo>
                      <a:pt x="119906" y="65651"/>
                    </a:lnTo>
                    <a:lnTo>
                      <a:pt x="119251" y="71962"/>
                    </a:lnTo>
                    <a:lnTo>
                      <a:pt x="117753" y="77613"/>
                    </a:lnTo>
                    <a:lnTo>
                      <a:pt x="115694" y="82511"/>
                    </a:lnTo>
                    <a:lnTo>
                      <a:pt x="113541" y="88163"/>
                    </a:lnTo>
                    <a:lnTo>
                      <a:pt x="110826" y="93155"/>
                    </a:lnTo>
                    <a:lnTo>
                      <a:pt x="107269" y="97394"/>
                    </a:lnTo>
                    <a:lnTo>
                      <a:pt x="103057" y="101632"/>
                    </a:lnTo>
                    <a:lnTo>
                      <a:pt x="98845" y="105871"/>
                    </a:lnTo>
                    <a:lnTo>
                      <a:pt x="94633" y="109356"/>
                    </a:lnTo>
                    <a:lnTo>
                      <a:pt x="89765" y="112182"/>
                    </a:lnTo>
                    <a:lnTo>
                      <a:pt x="84149" y="114913"/>
                    </a:lnTo>
                    <a:lnTo>
                      <a:pt x="78533" y="117080"/>
                    </a:lnTo>
                    <a:lnTo>
                      <a:pt x="73010" y="118492"/>
                    </a:lnTo>
                    <a:lnTo>
                      <a:pt x="66645" y="119152"/>
                    </a:lnTo>
                    <a:lnTo>
                      <a:pt x="60374" y="119905"/>
                    </a:lnTo>
                    <a:lnTo>
                      <a:pt x="60374" y="119905"/>
                    </a:lnTo>
                    <a:lnTo>
                      <a:pt x="53260" y="119152"/>
                    </a:lnTo>
                    <a:lnTo>
                      <a:pt x="46989" y="118492"/>
                    </a:lnTo>
                    <a:lnTo>
                      <a:pt x="41372" y="117080"/>
                    </a:lnTo>
                    <a:lnTo>
                      <a:pt x="35756" y="114913"/>
                    </a:lnTo>
                    <a:lnTo>
                      <a:pt x="30140" y="112182"/>
                    </a:lnTo>
                    <a:lnTo>
                      <a:pt x="25273" y="109356"/>
                    </a:lnTo>
                    <a:lnTo>
                      <a:pt x="21060" y="105871"/>
                    </a:lnTo>
                    <a:lnTo>
                      <a:pt x="16848" y="102197"/>
                    </a:lnTo>
                    <a:lnTo>
                      <a:pt x="13385" y="97959"/>
                    </a:lnTo>
                    <a:lnTo>
                      <a:pt x="9828" y="93155"/>
                    </a:lnTo>
                    <a:lnTo>
                      <a:pt x="7020" y="88163"/>
                    </a:lnTo>
                    <a:lnTo>
                      <a:pt x="4212" y="83171"/>
                    </a:lnTo>
                    <a:lnTo>
                      <a:pt x="2808" y="77613"/>
                    </a:lnTo>
                    <a:lnTo>
                      <a:pt x="1497" y="71962"/>
                    </a:lnTo>
                    <a:lnTo>
                      <a:pt x="0" y="66216"/>
                    </a:lnTo>
                    <a:lnTo>
                      <a:pt x="0" y="59905"/>
                    </a:lnTo>
                    <a:close/>
                    <a:moveTo>
                      <a:pt x="98845" y="59905"/>
                    </a:moveTo>
                    <a:lnTo>
                      <a:pt x="98845" y="59905"/>
                    </a:lnTo>
                    <a:lnTo>
                      <a:pt x="98845" y="59905"/>
                    </a:lnTo>
                    <a:lnTo>
                      <a:pt x="98190" y="51428"/>
                    </a:lnTo>
                    <a:lnTo>
                      <a:pt x="96131" y="43704"/>
                    </a:lnTo>
                    <a:lnTo>
                      <a:pt x="92574" y="36640"/>
                    </a:lnTo>
                    <a:lnTo>
                      <a:pt x="88361" y="30989"/>
                    </a:lnTo>
                    <a:lnTo>
                      <a:pt x="81996" y="26091"/>
                    </a:lnTo>
                    <a:lnTo>
                      <a:pt x="75725" y="21852"/>
                    </a:lnTo>
                    <a:lnTo>
                      <a:pt x="68049" y="19686"/>
                    </a:lnTo>
                    <a:lnTo>
                      <a:pt x="64586" y="19026"/>
                    </a:lnTo>
                    <a:lnTo>
                      <a:pt x="60374" y="18367"/>
                    </a:lnTo>
                    <a:lnTo>
                      <a:pt x="60374" y="18367"/>
                    </a:lnTo>
                    <a:lnTo>
                      <a:pt x="56162" y="19026"/>
                    </a:lnTo>
                    <a:lnTo>
                      <a:pt x="51950" y="19686"/>
                    </a:lnTo>
                    <a:lnTo>
                      <a:pt x="44180" y="21852"/>
                    </a:lnTo>
                    <a:lnTo>
                      <a:pt x="37815" y="25431"/>
                    </a:lnTo>
                    <a:lnTo>
                      <a:pt x="32293" y="30329"/>
                    </a:lnTo>
                    <a:lnTo>
                      <a:pt x="27332" y="36640"/>
                    </a:lnTo>
                    <a:lnTo>
                      <a:pt x="23868" y="43704"/>
                    </a:lnTo>
                    <a:lnTo>
                      <a:pt x="21716" y="51428"/>
                    </a:lnTo>
                    <a:lnTo>
                      <a:pt x="21060" y="59246"/>
                    </a:lnTo>
                    <a:lnTo>
                      <a:pt x="21060" y="59905"/>
                    </a:lnTo>
                    <a:lnTo>
                      <a:pt x="21060" y="59905"/>
                    </a:lnTo>
                    <a:lnTo>
                      <a:pt x="21716" y="67723"/>
                    </a:lnTo>
                    <a:lnTo>
                      <a:pt x="23868" y="75447"/>
                    </a:lnTo>
                    <a:lnTo>
                      <a:pt x="27332" y="82511"/>
                    </a:lnTo>
                    <a:lnTo>
                      <a:pt x="32293" y="88916"/>
                    </a:lnTo>
                    <a:lnTo>
                      <a:pt x="37815" y="93814"/>
                    </a:lnTo>
                    <a:lnTo>
                      <a:pt x="44929" y="97394"/>
                    </a:lnTo>
                    <a:lnTo>
                      <a:pt x="51950" y="100125"/>
                    </a:lnTo>
                    <a:lnTo>
                      <a:pt x="56162" y="100879"/>
                    </a:lnTo>
                    <a:lnTo>
                      <a:pt x="60374" y="100879"/>
                    </a:lnTo>
                    <a:lnTo>
                      <a:pt x="60374" y="100879"/>
                    </a:lnTo>
                    <a:lnTo>
                      <a:pt x="64586" y="100879"/>
                    </a:lnTo>
                    <a:lnTo>
                      <a:pt x="68798" y="100125"/>
                    </a:lnTo>
                    <a:lnTo>
                      <a:pt x="75725" y="97959"/>
                    </a:lnTo>
                    <a:lnTo>
                      <a:pt x="82745" y="93814"/>
                    </a:lnTo>
                    <a:lnTo>
                      <a:pt x="88361" y="88916"/>
                    </a:lnTo>
                    <a:lnTo>
                      <a:pt x="92574" y="83171"/>
                    </a:lnTo>
                    <a:lnTo>
                      <a:pt x="96131" y="76200"/>
                    </a:lnTo>
                    <a:lnTo>
                      <a:pt x="98190" y="68383"/>
                    </a:lnTo>
                    <a:lnTo>
                      <a:pt x="98845" y="59905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" name="Shape 57">
                <a:extLst>
                  <a:ext uri="{FF2B5EF4-FFF2-40B4-BE49-F238E27FC236}">
                    <a16:creationId xmlns:a16="http://schemas.microsoft.com/office/drawing/2014/main" id="{E9EABE05-85BB-4258-92E7-00FE38AB3BC4}"/>
                  </a:ext>
                </a:extLst>
              </p:cNvPr>
              <p:cNvSpPr/>
              <p:nvPr/>
            </p:nvSpPr>
            <p:spPr>
              <a:xfrm>
                <a:off x="6542087" y="7096125"/>
                <a:ext cx="434974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3065" y="0"/>
                    </a:lnTo>
                    <a:lnTo>
                      <a:pt x="60248" y="56240"/>
                    </a:lnTo>
                    <a:lnTo>
                      <a:pt x="96835" y="0"/>
                    </a:lnTo>
                    <a:lnTo>
                      <a:pt x="119900" y="0"/>
                    </a:lnTo>
                    <a:lnTo>
                      <a:pt x="119900" y="119902"/>
                    </a:lnTo>
                    <a:lnTo>
                      <a:pt x="98227" y="119902"/>
                    </a:lnTo>
                    <a:lnTo>
                      <a:pt x="98227" y="33490"/>
                    </a:lnTo>
                    <a:lnTo>
                      <a:pt x="60248" y="89926"/>
                    </a:lnTo>
                    <a:lnTo>
                      <a:pt x="59552" y="89926"/>
                    </a:lnTo>
                    <a:lnTo>
                      <a:pt x="20878" y="34271"/>
                    </a:lnTo>
                    <a:lnTo>
                      <a:pt x="20878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" name="Shape 58">
                <a:extLst>
                  <a:ext uri="{FF2B5EF4-FFF2-40B4-BE49-F238E27FC236}">
                    <a16:creationId xmlns:a16="http://schemas.microsoft.com/office/drawing/2014/main" id="{3A4AC953-BAA1-4B1C-A333-808E0DD4DAF0}"/>
                  </a:ext>
                </a:extLst>
              </p:cNvPr>
              <p:cNvSpPr/>
              <p:nvPr/>
            </p:nvSpPr>
            <p:spPr>
              <a:xfrm>
                <a:off x="7118350" y="7096125"/>
                <a:ext cx="342899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1260" y="0"/>
                    </a:lnTo>
                    <a:lnTo>
                      <a:pt x="61260" y="0"/>
                    </a:lnTo>
                    <a:lnTo>
                      <a:pt x="73613" y="585"/>
                    </a:lnTo>
                    <a:lnTo>
                      <a:pt x="84957" y="2831"/>
                    </a:lnTo>
                    <a:lnTo>
                      <a:pt x="95294" y="5760"/>
                    </a:lnTo>
                    <a:lnTo>
                      <a:pt x="103739" y="10935"/>
                    </a:lnTo>
                    <a:lnTo>
                      <a:pt x="110420" y="16794"/>
                    </a:lnTo>
                    <a:lnTo>
                      <a:pt x="115084" y="23336"/>
                    </a:lnTo>
                    <a:lnTo>
                      <a:pt x="118865" y="31342"/>
                    </a:lnTo>
                    <a:lnTo>
                      <a:pt x="119873" y="40130"/>
                    </a:lnTo>
                    <a:lnTo>
                      <a:pt x="119873" y="40130"/>
                    </a:lnTo>
                    <a:lnTo>
                      <a:pt x="119873" y="40130"/>
                    </a:lnTo>
                    <a:lnTo>
                      <a:pt x="118865" y="45305"/>
                    </a:lnTo>
                    <a:lnTo>
                      <a:pt x="117857" y="49698"/>
                    </a:lnTo>
                    <a:lnTo>
                      <a:pt x="116974" y="53995"/>
                    </a:lnTo>
                    <a:lnTo>
                      <a:pt x="115084" y="57705"/>
                    </a:lnTo>
                    <a:lnTo>
                      <a:pt x="112184" y="61415"/>
                    </a:lnTo>
                    <a:lnTo>
                      <a:pt x="109411" y="65028"/>
                    </a:lnTo>
                    <a:lnTo>
                      <a:pt x="105756" y="67957"/>
                    </a:lnTo>
                    <a:lnTo>
                      <a:pt x="101848" y="70789"/>
                    </a:lnTo>
                    <a:lnTo>
                      <a:pt x="92394" y="75183"/>
                    </a:lnTo>
                    <a:lnTo>
                      <a:pt x="82058" y="78209"/>
                    </a:lnTo>
                    <a:lnTo>
                      <a:pt x="69705" y="80358"/>
                    </a:lnTo>
                    <a:lnTo>
                      <a:pt x="57605" y="81139"/>
                    </a:lnTo>
                    <a:lnTo>
                      <a:pt x="27226" y="81139"/>
                    </a:lnTo>
                    <a:lnTo>
                      <a:pt x="27226" y="119902"/>
                    </a:lnTo>
                    <a:lnTo>
                      <a:pt x="0" y="119902"/>
                    </a:lnTo>
                    <a:lnTo>
                      <a:pt x="0" y="0"/>
                    </a:lnTo>
                    <a:close/>
                    <a:moveTo>
                      <a:pt x="58487" y="62099"/>
                    </a:moveTo>
                    <a:lnTo>
                      <a:pt x="58487" y="62099"/>
                    </a:lnTo>
                    <a:lnTo>
                      <a:pt x="66050" y="62099"/>
                    </a:lnTo>
                    <a:lnTo>
                      <a:pt x="72605" y="60634"/>
                    </a:lnTo>
                    <a:lnTo>
                      <a:pt x="78277" y="58388"/>
                    </a:lnTo>
                    <a:lnTo>
                      <a:pt x="83067" y="56240"/>
                    </a:lnTo>
                    <a:lnTo>
                      <a:pt x="86722" y="53311"/>
                    </a:lnTo>
                    <a:lnTo>
                      <a:pt x="89621" y="49698"/>
                    </a:lnTo>
                    <a:lnTo>
                      <a:pt x="91512" y="45305"/>
                    </a:lnTo>
                    <a:lnTo>
                      <a:pt x="92394" y="40911"/>
                    </a:lnTo>
                    <a:lnTo>
                      <a:pt x="92394" y="40130"/>
                    </a:lnTo>
                    <a:lnTo>
                      <a:pt x="92394" y="40130"/>
                    </a:lnTo>
                    <a:lnTo>
                      <a:pt x="91512" y="35736"/>
                    </a:lnTo>
                    <a:lnTo>
                      <a:pt x="89621" y="31342"/>
                    </a:lnTo>
                    <a:lnTo>
                      <a:pt x="86722" y="27729"/>
                    </a:lnTo>
                    <a:lnTo>
                      <a:pt x="83067" y="24117"/>
                    </a:lnTo>
                    <a:lnTo>
                      <a:pt x="78277" y="21871"/>
                    </a:lnTo>
                    <a:lnTo>
                      <a:pt x="72605" y="20406"/>
                    </a:lnTo>
                    <a:lnTo>
                      <a:pt x="66050" y="19723"/>
                    </a:lnTo>
                    <a:lnTo>
                      <a:pt x="58487" y="18942"/>
                    </a:lnTo>
                    <a:lnTo>
                      <a:pt x="27226" y="18942"/>
                    </a:lnTo>
                    <a:lnTo>
                      <a:pt x="27226" y="62099"/>
                    </a:lnTo>
                    <a:lnTo>
                      <a:pt x="58487" y="6209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" name="Shape 59">
                <a:extLst>
                  <a:ext uri="{FF2B5EF4-FFF2-40B4-BE49-F238E27FC236}">
                    <a16:creationId xmlns:a16="http://schemas.microsoft.com/office/drawing/2014/main" id="{A3FA19B2-2F58-4280-9C4D-57E24FD17DBB}"/>
                  </a:ext>
                </a:extLst>
              </p:cNvPr>
              <p:cNvSpPr/>
              <p:nvPr/>
            </p:nvSpPr>
            <p:spPr>
              <a:xfrm>
                <a:off x="7488238" y="7094538"/>
                <a:ext cx="461961" cy="4460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1201" y="0"/>
                    </a:moveTo>
                    <a:lnTo>
                      <a:pt x="69453" y="0"/>
                    </a:lnTo>
                    <a:lnTo>
                      <a:pt x="119906" y="119902"/>
                    </a:lnTo>
                    <a:lnTo>
                      <a:pt x="98845" y="119902"/>
                    </a:lnTo>
                    <a:lnTo>
                      <a:pt x="86957" y="90800"/>
                    </a:lnTo>
                    <a:lnTo>
                      <a:pt x="33042" y="90800"/>
                    </a:lnTo>
                    <a:lnTo>
                      <a:pt x="21060" y="119902"/>
                    </a:lnTo>
                    <a:lnTo>
                      <a:pt x="0" y="119902"/>
                    </a:lnTo>
                    <a:lnTo>
                      <a:pt x="51201" y="0"/>
                    </a:lnTo>
                    <a:close/>
                    <a:moveTo>
                      <a:pt x="79937" y="72659"/>
                    </a:moveTo>
                    <a:lnTo>
                      <a:pt x="59625" y="24737"/>
                    </a:lnTo>
                    <a:lnTo>
                      <a:pt x="39968" y="72659"/>
                    </a:lnTo>
                    <a:lnTo>
                      <a:pt x="79937" y="72659"/>
                    </a:lnTo>
                    <a:close/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" name="Shape 60">
                <a:extLst>
                  <a:ext uri="{FF2B5EF4-FFF2-40B4-BE49-F238E27FC236}">
                    <a16:creationId xmlns:a16="http://schemas.microsoft.com/office/drawing/2014/main" id="{60AB726B-12D9-40E6-B262-E7C8B48C018E}"/>
                  </a:ext>
                </a:extLst>
              </p:cNvPr>
              <p:cNvSpPr/>
              <p:nvPr/>
            </p:nvSpPr>
            <p:spPr>
              <a:xfrm>
                <a:off x="8045450" y="7096125"/>
                <a:ext cx="385762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2723" y="0"/>
                    </a:lnTo>
                    <a:lnTo>
                      <a:pt x="96492" y="82603"/>
                    </a:lnTo>
                    <a:lnTo>
                      <a:pt x="96492" y="0"/>
                    </a:lnTo>
                    <a:lnTo>
                      <a:pt x="119888" y="0"/>
                    </a:lnTo>
                    <a:lnTo>
                      <a:pt x="119888" y="119902"/>
                    </a:lnTo>
                    <a:lnTo>
                      <a:pt x="99738" y="119902"/>
                    </a:lnTo>
                    <a:lnTo>
                      <a:pt x="24402" y="34271"/>
                    </a:lnTo>
                    <a:lnTo>
                      <a:pt x="24402" y="119902"/>
                    </a:lnTo>
                    <a:lnTo>
                      <a:pt x="0" y="1199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" name="Shape 61">
                <a:extLst>
                  <a:ext uri="{FF2B5EF4-FFF2-40B4-BE49-F238E27FC236}">
                    <a16:creationId xmlns:a16="http://schemas.microsoft.com/office/drawing/2014/main" id="{BE66C744-86C4-433E-B1DA-E692530F322B}"/>
                  </a:ext>
                </a:extLst>
              </p:cNvPr>
              <p:cNvSpPr/>
              <p:nvPr/>
            </p:nvSpPr>
            <p:spPr>
              <a:xfrm>
                <a:off x="8526463" y="7096125"/>
                <a:ext cx="428625" cy="4429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8926" y="72351"/>
                    </a:moveTo>
                    <a:lnTo>
                      <a:pt x="0" y="0"/>
                    </a:lnTo>
                    <a:lnTo>
                      <a:pt x="25570" y="0"/>
                    </a:lnTo>
                    <a:lnTo>
                      <a:pt x="59496" y="52628"/>
                    </a:lnTo>
                    <a:lnTo>
                      <a:pt x="94932" y="0"/>
                    </a:lnTo>
                    <a:lnTo>
                      <a:pt x="119899" y="0"/>
                    </a:lnTo>
                    <a:lnTo>
                      <a:pt x="70771" y="71570"/>
                    </a:lnTo>
                    <a:lnTo>
                      <a:pt x="70771" y="119902"/>
                    </a:lnTo>
                    <a:lnTo>
                      <a:pt x="48926" y="119902"/>
                    </a:lnTo>
                    <a:lnTo>
                      <a:pt x="48926" y="72351"/>
                    </a:lnTo>
                  </a:path>
                </a:pathLst>
              </a:custGeom>
              <a:solidFill>
                <a:srgbClr val="E47418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351328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TDC_PPT_Branded_16-9_0717_full">
  <a:themeElements>
    <a:clrScheme name="TeradataPPT2014 2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TDC_PPT_Branded_16-9_0717_full">
  <a:themeElements>
    <a:clrScheme name="TeradataPPT2014 2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8_DCT_template_BR_v3.potx" id="{D64FC5AA-9194-4D40-9E84-C7B2DEDB2D79}" vid="{6CCF9A89-A4B6-41CD-A040-8A340A474C1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6380</TotalTime>
  <Words>53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Book Antiqua</vt:lpstr>
      <vt:lpstr>Calibri</vt:lpstr>
      <vt:lpstr>Century Gothic</vt:lpstr>
      <vt:lpstr>1_TDC_PPT_Branded_16-9_0717_full</vt:lpstr>
      <vt:lpstr>2_TDC_PPT_Branded_16-9_0717_full</vt:lpstr>
      <vt:lpstr>The Data Scientist The Hacker Scientist</vt:lpstr>
      <vt:lpstr>PowerPoint Presentation</vt:lpstr>
      <vt:lpstr>Great Data Scientists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Marzouk, Shehab</dc:creator>
  <cp:lastModifiedBy>Alkashef, Ahmad</cp:lastModifiedBy>
  <cp:revision>79</cp:revision>
  <dcterms:created xsi:type="dcterms:W3CDTF">2018-01-22T12:17:36Z</dcterms:created>
  <dcterms:modified xsi:type="dcterms:W3CDTF">2018-04-11T22:24:26Z</dcterms:modified>
</cp:coreProperties>
</file>