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09/01/2022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6:02:01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24575,'2'6'0,"0"0"0,1 0 0,0 0 0,-1 0 0,2-1 0,-1 1 0,1-1 0,0 0 0,0 0 0,6 5 0,11 18 0,4 9 0,36 41 0,2 3 0,-44-57 0,1-1 0,36 32 0,-1 0 0,18 16 0,86 65 0,-127-110 0,-2-3 0,40 42 0,-43-41 0,0-2 0,1 0 0,0-2 0,46 24 0,22 16 0,-37-27-1365,-33-23-5461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6:02:02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24575,'116'-2'0,"131"6"0,-216 0 0,54 16 0,-35-7 0,109 28 0,-125-32 0,45 18 0,-51-16 0,0-2 0,43 10 0,134 28 0,-45-8 0,-151-37 0,-1-1 0,0 1 0,-1 1 0,1-1 0,0 1 0,-1 1 0,1-1 0,6 5 0,-12-1 0,-11-5 0,-13-3 0,-2-7-1365,0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6:02:16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5561 647 24575,'-55'-2'0,"0"-1"0,-74-16 0,35 7 0,-1 5 0,-166 7 0,100 3 0,-5 0-558,-188-7 79,224-16 479,88 12 0,-72-5 0,-596 11-2017,340 5 4104,-283-3-1120,613-2-967,-1-2 0,-45-10 0,42 6 0,-67-4 0,77 10 0,0-1 0,0-2 0,0-1 0,1-2 0,0-1 0,-33-13 0,35 13 0,26 8 0,0 0 0,0 0 0,0 0 0,0 0 0,0-1 0,1 0 0,-1 0 0,0 0 0,1-1 0,0 1 0,-1-1 0,1 0 0,-6-6 0,10 8 0,1-1 0,-1 1 0,0 0 0,1 0 0,-1 0 0,1-1 0,-1 1 0,1 0 0,0 0 0,0 0 0,-1 0 0,1 0 0,0 0 0,0 0 0,0 1 0,0-1 0,0 0 0,0 0 0,0 1 0,0-1 0,0 0 0,1 1 0,-1-1 0,0 1 0,0 0 0,2-1 0,36-16 0,-16 10 0,0 1 0,0 1 0,0 1 0,46-3 0,102 10 0,-70 0 0,-6-4 0,91 3 0,-153 3 0,53 14 0,-40-7 0,-3 1 0,0 2 0,-2 1 0,49 27 0,-29-13 0,-56-28 0,16 7 0,-1 2 0,0 0 0,25 18 0,-42-26 0,1-1 0,-1 0 0,0 1 0,0 0 0,0 0 0,0 0 0,0 0 0,-1 0 0,1 0 0,-1 1 0,0-1 0,0 1 0,0 0 0,-1-1 0,1 1 0,-1 0 0,0 0 0,0 0 0,0 0 0,0 0 0,-1 0 0,0 0 0,0 0 0,0 1 0,0-1 0,-1 5 0,-1-6 0,1 0 0,-1 0 0,1 0 0,-1-1 0,0 1 0,0-1 0,0 1 0,0-1 0,0 0 0,-1 0 0,1 0 0,-1 0 0,1 0 0,-1 0 0,0-1 0,0 1 0,0-1 0,0 0 0,0 0 0,0 0 0,0 0 0,-5 0 0,-8 2 0,-1-1 0,-32 0 0,42-2 0,-326-5 0,314 4 0,0-1 0,0 0 0,1-2 0,-1 0 0,1-1 0,0 0 0,-21-11 0,-12-8 0,-53-35 0,96 55 0,0-1 0,0 0 0,0 0 0,1-1 0,-1 0 0,1-1 0,1 1 0,-1-1 0,1-1 0,0 1 0,1-1 0,0 0 0,0 0 0,1 0 0,0-1 0,0 0 0,1 0 0,0 0 0,0 0 0,1 0 0,1-1 0,-1 1 0,2 0 0,-1-10 0,0 7 0,0 0 0,1 1 0,1-1 0,0 0 0,0 1 0,1-1 0,1 1 0,-1-1 0,2 1 0,0 0 0,0 0 0,1 1 0,0-1 0,1 1 0,0 0 0,1 0 0,0 1 0,1 0 0,-1 0 0,2 1 0,-1 0 0,11-7 0,3-1 0,0 2 0,0 1 0,2 0 0,-1 2 0,1 1 0,1 1 0,0 0 0,0 2 0,1 2 0,0 0 0,51-3 0,79-11 0,-104 10 0,64-2 0,-113 11 0,14-1 0,1 1 0,0 1 0,0 0 0,28 7 0,-42-7 0,0 0 0,1 1 0,-1-1 0,0 1 0,0 0 0,0 0 0,0 0 0,-1 1 0,1-1 0,-1 1 0,1 0 0,-1 0 0,0 0 0,0 1 0,0-1 0,-1 1 0,1-1 0,-1 1 0,0 0 0,0 0 0,0 0 0,0 0 0,1 9 0,1 4 0,-1 1 0,0-1 0,-2 1 0,0-1 0,-1 1 0,-3 20 0,3-31 0,-1 1 0,-1 0 0,1 0 0,-1-1 0,-1 1 0,1-1 0,-1 0 0,-1 0 0,1 0 0,-1 0 0,0 0 0,-1-1 0,1 0 0,-2 0 0,1 0 0,-6 5 0,-17 7 0,0-1 0,-1-1 0,-56 21 0,39-18 0,24-11 0,1-1 0,-31 6 0,-11 3 0,17-4 0,-51 7 0,6-2 0,86-16 0,-53 9 0,55-9 0,1-1 0,-1 0 0,0 0 0,0 0 0,0 0 0,0 0 0,0 0 0,1-1 0,-1 0 0,0 1 0,0-1 0,1 0 0,-1-1 0,0 1 0,1 0 0,-5-3 0,7 4 0,0-1 0,0 1 0,0 0 0,0 0 0,0 0 0,0 0 0,-1 0 0,1-1 0,0 1 0,0 0 0,0 0 0,0 0 0,0-1 0,0 1 0,0 0 0,0 0 0,0 0 0,0-1 0,0 1 0,0 0 0,0 0 0,0 0 0,0-1 0,0 1 0,0 0 0,0 0 0,0 0 0,0-1 0,0 1 0,0 0 0,1 0 0,-1 0 0,0 0 0,0-1 0,0 1 0,0 0 0,0 0 0,0 0 0,1 0 0,-1 0 0,0-1 0,0 1 0,0 0 0,1 0 0,12-6 0,15 0 0,48-8 0,-1-3 0,87-31 0,-162 48 0,0 0 0,0 0 0,0-1 0,0 1 0,0 0 0,0 0 0,0 0 0,0 0 0,0 0 0,0 0 0,0 0 0,0 0 0,0 0 0,0-1 0,0 1 0,0 0 0,0 0 0,-1 0 0,1 0 0,0 0 0,0 0 0,0 0 0,0 0 0,1-1 0,-1 1 0,0 0 0,0 0 0,0 0 0,0 0 0,0 0 0,0 0 0,0 0 0,0 0 0,0 0 0,0-1 0,0 1 0,0 0 0,0 0 0,0 0 0,0 0 0,0 0 0,0 0 0,1 0 0,-1 0 0,0 0 0,0 0 0,0 0 0,0 0 0,0 0 0,0 0 0,0 0 0,0 0 0,0 0 0,1 0 0,-1 0 0,0 0 0,0 0 0,-16-3 0,-23 1 0,-240 4 0,279-2 0,0 0 0,0 0 0,0 0 0,-1 0 0,1 0 0,0 1 0,0-1 0,0 0 0,0 0 0,-1 0 0,1 0 0,0 0 0,0 0 0,0 0 0,-1 0 0,1 0 0,0 0 0,0 0 0,0 0 0,-1 0 0,1 0 0,0 0 0,0 0 0,0 0 0,0 0 0,-1 0 0,1-1 0,0 1 0,0 0 0,0 0 0,0 0 0,-1 0 0,1 0 0,0 0 0,0 0 0,0-1 0,0 1 0,0 0 0,-1 0 0,1 0 0,0 0 0,0-1 0,0 1 0,0 0 0,0 0 0,0 0 0,0-1 0,0 1 0,0 0 0,0 0 0,0 0 0,0-1 0,11-7 0,22-5 0,43-5 0,-31 6 0,0 2 0,1 2 0,55-2 0,125 12 0,-281-2 0,1 2 0,-60 12 0,35-3 0,0-2 0,-157-5 0,423-40 0,-103 32 0,-63 4 0,-1 0 0,1-1 0,-1-1 0,0-1 0,0-1 0,0-1 0,31-11 0,-49 12 0,-12 1 0,-14 1 0,-343 4 0,360-2 0,0 0 0,0 1 0,-1 1 0,1-1 0,0 1 0,0 0 0,0 1 0,1-1 0,-12 7 0,18-9 0,0 1 0,-1-1 0,1 0 0,0 0 0,0 0 0,0 0 0,0 0 0,0 0 0,0 0 0,-1 0 0,1 1 0,0-1 0,0 0 0,0 0 0,0 0 0,0 0 0,0 0 0,0 0 0,0 1 0,0-1 0,0 0 0,0 0 0,0 0 0,0 0 0,0 0 0,0 1 0,0-1 0,0 0 0,0 0 0,0 0 0,0 0 0,0 1 0,0-1 0,0 0 0,0 0 0,0 0 0,0 0 0,0 0 0,0 1 0,0-1 0,0 0 0,1 0 0,-1 0 0,0 0 0,0 0 0,0 0 0,0 0 0,0 0 0,0 1 0,1-1 0,11 4 0,14 0 0,384 0 0,-208-7 0,103 3 0,-858 0 0,510 3 0,1 2 0,-81 19 0,107-20 0,109 1 0,947-6 0,-2214 1 0,2049 0 0,-865 0 0,0 0 0,0 1 0,-1 1 0,1-1 0,18 7 0,-26-7 0,-1-1 0,1 0 0,-1 1 0,1 0 0,-1-1 0,1 1 0,-1 0 0,0 0 0,1-1 0,-1 1 0,0 0 0,0 0 0,1 1 0,-1-1 0,0 0 0,0 0 0,0 0 0,-1 1 0,1-1 0,0 1 0,0-1 0,-1 0 0,1 1 0,-1-1 0,1 1 0,-1-1 0,0 1 0,1 0 0,-1-1 0,0 1 0,0-1 0,0 1 0,0 0 0,-1-1 0,1 1 0,0-1 0,-1 1 0,1-1 0,-1 1 0,1-1 0,-1 1 0,0-1 0,1 0 0,-1 1 0,0-1 0,-1 2 0,-3 3 0,0 0 0,0 0 0,-1-1 0,1 0 0,-1 0 0,-1 0 0,1 0 0,0-1 0,-1 0 0,0-1 0,0 1 0,0-1 0,-11 3 0,-4 0 0,0 0 0,0-2 0,-31 3 0,-270-4 0,155-7 0,64 4 0,617 0 0,-504 0 0,-4-1 0,0 1 0,0 0 0,0 0 0,0 0 0,0 0 0,0 1 0,0 0 0,0 0 0,-1 0 0,1 1 0,0 0 0,-1 0 0,1 0 0,5 3 0,-10-4 0,0-1 0,1 0 0,-1 0 0,0 0 0,0 0 0,0 1 0,0-1 0,0 0 0,1 0 0,-1 0 0,0 1 0,0-1 0,0 0 0,0 0 0,0 0 0,0 1 0,0-1 0,0 0 0,0 0 0,0 1 0,0-1 0,0 0 0,0 0 0,0 1 0,0-1 0,0 0 0,0 0 0,0 0 0,0 1 0,0-1 0,-1 0 0,1 0 0,0 0 0,0 1 0,0-1 0,0 0 0,0 0 0,-1 0 0,1 0 0,0 1 0,0-1 0,-14 6 0,-15 0 0,-86 12 0,45-6 0,-118 4 0,75-19 0,-95 5 0,164 8 0,35-7 0,31-5 0,-1 0 0,-8 0 0,-1 1 0,1-2 0,-1 1 0,16-7 0,-26 9 0,1-1 0,-1 0 0,-1 0 0,1 0 0,0 0 0,0 0 0,0 0 0,0 0 0,-1-1 0,1 1 0,-1-1 0,1 1 0,-1-1 0,1 0 0,-1 1 0,0-1 0,0 0 0,0 0 0,0 0 0,0 0 0,0 0 0,-1 0 0,1 0 0,-1 0 0,1 0 0,-1 0 0,0 0 0,0 0 0,0-1 0,0 1 0,0 0 0,0-2 0,-1 1 0,1 1 0,-1 0 0,0 0 0,1 0 0,-1 0 0,0-1 0,0 1 0,0 1 0,-1-1 0,1 0 0,0 0 0,-1 0 0,1 1 0,-1-1 0,1 0 0,-1 1 0,0 0 0,0-1 0,0 1 0,-2-2 0,-48-12 0,2 1 0,47 13 0,1 0 0,0 0 0,0-1 0,0 1 0,0-1 0,0 1 0,0-1 0,0 1 0,0-1 0,1 0 0,-1 0 0,1 0 0,-1 0 0,1 0 0,0 0 0,0-1 0,-1-2 0,1 3 0,0 0 0,1 0 0,0 0 0,-1 0 0,1 0 0,0 0 0,0 0 0,0 0 0,0 0 0,1 0 0,-1 0 0,0 0 0,1 0 0,-1 0 0,1 0 0,0 1 0,0-1 0,0 0 0,0 0 0,0 1 0,0-1 0,0 0 0,0 1 0,1-1 0,-1 1 0,1 0 0,-1-1 0,1 1 0,-1 0 0,1 0 0,0 0 0,-1 0 0,1 0 0,0 0 0,0 1 0,3-2 0,8-2 0,1 0 0,0 0 0,0 2 0,15-2 0,-14 2 0,65-13 0,-46 7 0,65-5 0,-63 9-155,-1-1-1,0-2 1,52-17-1,-47 12-16,-1 2 0,53-6 0,25 2 172,129-32 0,-163 19 234,-62 19-55,0 0-1,0 2 1,37-6 0,118-18 35,-116 18-239,-19 4 25,0-3 0,42-16 0,-81 27 0,-1 0 0,1 0 0,-1-1 0,0 1 0,1-1 0,-1 1 0,0-1 0,1 1 0,-1-1 0,0 0 0,0 1 0,0-1 0,1 0 0,-1 0 0,0 0 0,0 0 0,0 0 0,0 0 0,-1-1 0,1 1 0,0 0 0,0 0 0,0-2 0,-2 2 0,0 0 0,0 0 0,0 0 0,0 0 0,0 1 0,0-1 0,0 0 0,0 1 0,0-1 0,0 0 0,-1 1 0,1-1 0,0 1 0,0 0 0,-1-1 0,1 1 0,0 0 0,-3 0 0,-72-7 0,-503 9 0,554-1-102,0 2 0,1 1 0,-33 8 1,28-5-61,-54 6 0,-22-13 164,80-1 84,1 0 1,-1 1 0,0 2 0,1 0 0,-1 2 0,-26 7-1,50-11-81,1 0 0,-1 0-1,0 0 1,0 0 0,0 1 0,0-1-1,0 0 1,1 0 0,-1 1-1,0-1 1,0 1 0,1-1-1,-1 0 1,0 1 0,0 0-1,1-1 1,-1 1 0,0-1-1,1 1 1,-1 0 0,1-1 0,-1 1-1,1 0 1,-1 0 0,1 0-1,17 7 27,38-3-62,262-5 31,-194-1 0,-218-1 0,-117 5 0,184 1-131,-43 11 0,45-8 34,1-2-1,-31 3 1,-119-6-87,113-3 63,0 2-1,-89 13 0,79-4 116,-88 1 1,35-5 200,111-5-42,1 1 1,-1 0-1,0 1 0,1 0 0,-22 9 0,35-12-153,0 0 0,-1 0 0,1 0 0,0 0 0,0 0 0,0 0 0,-1 0 0,1 0 0,0 0 0,0 0 0,0 0 0,0 0 0,-1 0 0,1 0 0,0 0 0,0 0 0,0 0 0,0 0 0,0 0 0,-1 0 0,1 1 0,0-1 0,0 0 0,0 0 0,0 0 0,0 0 0,-1 0 0,1 0 0,0 1 0,0-1 0,0 0 0,0 0 0,0 0 0,0 0 0,0 1 0,0-1 0,0 0 0,0 0 0,0 0 0,0 0 0,0 1 0,0-1 0,0 0 0,0 0 0,0 0 0,0 0 0,0 1 0,0-1 0,0 0 0,0 0 0,0 0 0,0 0 0,0 1 0,0-1 0,0 0 0,1 0 0,-1 0 0,0 0 0,0 0 0,0 1 0,0-1 0,0 0 0,18 5 0,23 0 0,514-4 0,-265-3 0,-236-2 0,1-1 0,-1-3 0,59-17 0,-57 12 0,0 2 0,96-6 0,113 19 0,-1786-2-2616,1512 0 2822,-1 0-1,1 1 1,-1 0 0,1 1 0,-1 0 0,-9 4-1,17-5-171,0-1 0,0 1-1,0 0 1,0 0-1,0 0 1,0 0 0,0 0-1,1 0 1,-1 0-1,0 1 1,1-1 0,-1 1-1,1-1 1,-1 1-1,1-1 1,0 1 0,0 0-1,0 0 1,0 0-1,0-1 1,0 1 0,0 0-1,1 0 1,-1 0-1,1 0 1,-1 1-1,1-1 1,0 0 0,0 0-1,0 0 1,0 0-1,0 0 1,0 0 0,2 3-1,-1-2-33,0 0 0,0-1 0,1 1 0,-1 0 0,1-1 0,0 1 0,0-1 0,0 0 0,0 0 0,0 0 0,1 0 0,-1 0 0,0 0 0,1 0 0,0-1 0,-1 1 0,1-1 0,0 0 0,0 0 0,0 0 0,0 0 0,0 0 0,4 0 0,10 2 0,1 0 0,29-1 0,-41-1 0,426-2 0,-167-3 0,-255 3 0,0 1 0,0 0 0,1 0 0,-1 1 0,0 0 0,0 1 0,0 0 0,0 1 0,0 0 0,-1 0 0,1 1 0,-1 0 0,0 1 0,14 9 0,-18-11 0,2 2 0,0-1 0,-1 2 0,0-1 0,9 10 0,-14-14 0,0 0 0,-1-1 0,1 1 0,-1 0 0,1 0 0,-1-1 0,0 1 0,1 0 0,-1 0 0,0 0 0,1 0 0,-1-1 0,0 1 0,0 0 0,0 0 0,0 0 0,0 0 0,0 0 0,0 0 0,0 0 0,0-1 0,0 1 0,0 0 0,0 0 0,-1 0 0,1 0 0,0 0 0,-1-1 0,1 1 0,-1 0 0,1 0 0,-1-1 0,1 1 0,-1 0 0,1-1 0,-1 1 0,0 0 0,1-1 0,-1 1 0,0-1 0,0 1 0,1-1 0,-1 0 0,0 1 0,0-1 0,0 0 0,0 1 0,1-1 0,-1 0 0,0 0 0,0 0 0,0 0 0,-2 0 0,-7 3 0,0-2 0,0 1 0,-1-1 0,-11-1 0,15-1 0,0 1 0,0 0 0,1 1 0,-1-1 0,0 1 0,0 0 0,0 1 0,1 0 0,-1 0 0,1 0 0,0 1 0,-8 4 0,13-7 0,1 0 0,-1 1 0,0-1 0,1 1 0,-1-1 0,1 1 0,-1-1 0,1 1 0,-1 0 0,1-1 0,-1 1 0,1-1 0,-1 1 0,1 0 0,-1 0 0,1-1 0,0 1 0,0 0 0,-1-1 0,1 1 0,0 0 0,0 0 0,0 0 0,0-1 0,0 1 0,0 0 0,0 0 0,0-1 0,0 1 0,0 0 0,0 0 0,1 1 0,0 0 0,1-1 0,-1 1 0,1-1 0,-1 1 0,1-1 0,0 1 0,-1-1 0,1 0 0,0 0 0,0 0 0,4 2 0,55 13 0,0-11 0,119-6 0,-111-2 0,75 6 0,-104 9 0,-30-3 0,-11-8 0,1 0 0,-1-1 0,1 1 0,-1 0 0,1-1 0,-1 1 0,0 0 0,1-1 0,-1 1 0,0-1 0,1 1 0,-1-1 0,0 0 0,0 1 0,0-1 0,1 0 0,-1 1 0,0-1 0,0 0 0,0 0 0,-1 0 0,-32 7 0,-1-3 0,0 0 0,0-3 0,-64-4 0,19 0 0,51 3 0,-14 1 0,1-3 0,-1-1 0,-44-10 0,2 0 0,-1 4 0,1 4 0,-108 6 0,95 0 0,1480-1 0,-3767 0-3408,2340 3 3807,0 1 0,-45 10-1,40-5 595,-66 3 0,62-11-710,41-1-312,40-1 1,1099 1-1454,-1085-3 1330,0 0-1,48-12 1,-44 6-54,72-4 0,139 16 944,99-6 719,-230-16-1263,-85 11-213,70-4 0,276 13 19,-1197-1-2516,746-3 1622,-87-15 0,-45-3 826,-634 19-1069,398 5 3490,358-2-1624,-89-3 1698,123-9-2427,31 2 0,10 8 0,1 0 0,-1 0 0,1 1 0,-1-1 0,1 1 0,0-1 0,-1 0 0,1 1 0,0-1 0,-1 1 0,1-1 0,0 1 0,0 0 0,-1-1 0,1 1 0,0 0 0,0 0 0,0-1 0,-1 1 0,1 0 0,2 0 0,35-7 0,0 2 0,0 2 0,1 2 0,62 4 0,-13 0 0,1376-1 0,-831-3 0,-768 3-170,-162-5-753,106-22 672,119 14 283,-24-4-493,19 2-787,-134-5 0,139 19 1248,-1-4 0,-102-17 0,85 9 435,0 3 0,-175 9 0,104 2 1144,74-2-1258,-105-4 743,179 2-1064,1 0 0,0-2 0,0 1 0,0-2 0,1 1 0,-1-2 0,1 1 0,-16-10 0,26 13 0,0 1 0,0 0 0,1-1 0,-1 1 0,0 0 0,1-1 0,-1 1 0,1-1 0,-1 1 0,1-1 0,-1 1 0,1-1 0,-1 1 0,1-1 0,-1 0 0,1 1 0,-1-1 0,1 0 0,0 1 0,-1-1 0,1 0 0,0 0 0,0 1 0,0-1 0,0 0 0,-1 1 0,1-1 0,0 0 0,0 0 0,0 0 0,1 1 0,-1-2 0,1 0 0,0 1 0,1 0 0,-1 0 0,0 0 0,1 0 0,-1 0 0,0 0 0,1 0 0,-1 1 0,1-1 0,-1 0 0,1 1 0,3-1 0,56-8 0,263 8 0,-151 3 0,-133 0 0,1 2 0,45 10 0,-42-6 0,67 4 0,316-13 0,-1385 1 0,934 2 0,0 0 0,0 2 0,-33 9 0,29-6 0,-55 6 0,33-11 0,34-2 0,42 0 0,785-1 0,-786 2 0,1 2 0,0 1 0,27 7 0,-23-4 0,53 5 0,-53-10 0,-21-3 0,1 1 0,-1 0 0,1 1 0,-1 0 0,1 0 0,-1 1 0,0 0 0,0 1 0,0 0 0,0 0 0,0 1 0,15 9 0,-23-12 0,0-1 0,-1 0 0,1 1 0,0-1 0,-1 1 0,1-1 0,0 1 0,-1-1 0,1 1 0,-1 0 0,1-1 0,-1 1 0,1 0 0,-1-1 0,0 1 0,1 0 0,-1 0 0,0-1 0,1 1 0,-1 0 0,0 0 0,0 0 0,0-1 0,0 1 0,0 0 0,0 0 0,0 0 0,0-1 0,0 1 0,0 0 0,0 0 0,0 0 0,-1-1 0,1 1 0,0 0 0,0 0 0,-1-1 0,1 1 0,-1 0 0,1-1 0,-1 1 0,1 0 0,-1-1 0,1 1 0,-1-1 0,0 1 0,1-1 0,-1 1 0,0-1 0,1 1 0,-1-1 0,0 0 0,1 1 0,-1-1 0,0 0 0,0 0 0,0 1 0,1-1 0,-1 0 0,-1 0 0,-58 13 0,51-12 0,-65 13 0,32-5 0,-1-2 0,-53 2 0,-832-8-879,452-3 790,1884 2 1057,-1379 2-968,0 1 0,-1 1 0,44 13 0,-26-5 0,9 5 0,-53-17 0,1 1 0,-1 0 0,0 0 0,0 0 0,1 1 0,-1-1 0,0 1 0,0-1 0,0 1 0,0-1 0,-1 1 0,1 0 0,0 0 0,-1 0 0,1 0 0,-1 0 0,0 0 0,0 1 0,2 2 0,-4-4 0,1 0 0,0 0 0,0 1 0,-1-1 0,1 0 0,-1 0 0,1 0 0,-1 1 0,0-1 0,1 0 0,-1 0 0,0 0 0,0 0 0,0 0 0,1 0 0,-1 0 0,0-1 0,0 1 0,0 0 0,-1 0 0,1-1 0,0 1 0,0-1 0,0 1 0,0-1 0,-1 1 0,1-1 0,0 0 0,0 1 0,-1-1 0,1 0 0,-2 0 0,-50 6 0,49-5 0,-346 0 0,163-4 0,121-4 0,64 7 0,0-1 0,-1 1 0,1-1 0,0 0 0,0 0 0,0 0 0,0 0 0,0 0 0,0 0 0,0 0 0,1-1 0,-3-1 0,4 2 0,-1 1 0,1-1 0,0 0 0,-1 0 0,1 0 0,0 1 0,0-1 0,0 0 0,-1 0 0,1 0 0,0 0 0,0 1 0,0-1 0,0 0 0,1 0 0,-1 0 0,0 0 0,0 1 0,0-1 0,1 0 0,-1 0 0,0 0 0,1 1 0,-1-1 0,1 0 0,-1 0 0,1 1 0,-1-1 0,1 0 0,-1 1 0,1-1 0,1 0 0,2-3 0,1 1 0,-1 0 0,1 0 0,0 0 0,0 0 0,0 1 0,1 0 0,-1 0 0,1 0 0,-1 1 0,1 0 0,-1 0 0,1 0 0,0 1 0,9 0 0,-8 0 0,-1 0 0,0-1 0,0 0 0,1 0 0,-1 0 0,0 0 0,0-1 0,0 0 0,0-1 0,-1 1 0,9-6 0,-14 8 0,0 0 0,0 0 0,1 0 0,-1 0 0,0 0 0,0 0 0,0 0 0,1-1 0,-1 1 0,0 0 0,0 0 0,0 0 0,0-1 0,0 1 0,0 0 0,1 0 0,-1 0 0,0-1 0,0 1 0,0 0 0,0 0 0,0 0 0,0-1 0,0 1 0,0 0 0,0 0 0,0 0 0,0-1 0,0 1 0,0 0 0,0 0 0,0-1 0,0 1 0,0 0 0,0 0 0,0 0 0,-1-1 0,1 1 0,0 0 0,0 0 0,0-1 0,-12-5 0,-15 1 0,-149 1 0,131 5 0,0-1 0,0-2 0,-56-11 0,28 1 0,0 4 0,-1 3 0,-92 5 0,1163-1 0,-471 3 0,-492 0 0,1 1 0,47 12 0,-41-7 0,46 3 0,-37-10 0,-32 0 0,-44-1 0,-1195-3-399,670 5 557,565-4-83,0 1-1,0-2 1,26-7-1,22-5-131,58 5 57,201 8 0,-143 5 0,289-3 0,-1044 0 0,533-2-402,-83-16-1,-18-1-227,-12 18 630,92 2 0,0-2 0,-91-15 0,-59-6-1084,123 16 1043,63 3 379,0-1 0,1-2 0,-29-9 1,57 15-332,0 0 0,0 0 0,0 0 0,0 0 0,0 0 0,0 0 0,0 0 1,0-1-1,0 1 0,0 0 0,0 0 0,0 0 0,0 0 0,0 0 1,1 0-1,-1 0 0,0 0 0,0 0 0,0 0 0,0-1 0,0 1 1,0 0-1,0 0 0,0 0 0,0 0 0,0 0 0,0 0 0,0 0 0,0 0 1,-1 0-1,1-1 0,0 1 0,0 0 0,0 0 0,0 0 0,0 0 1,0 0-1,0 0 0,0 0 0,0 0 0,0 0 0,0 0 0,0 0 1,0-1-1,0 1 0,0 0 0,-1 0 0,1 0 0,0 0 0,0 0 0,0 0 1,0 0-1,0 0 0,0 0 0,16-3 386,24 0 29,-16 3-422,54 0 0,105-15 0,-61 1-1488,209 2-1,-293 11 1395,-1-3 0,50-10 0,-42 6 122,49-2 0,109 10-28,39-2 0,-113-18 0,7 1 0,2-1 0,-92 11 0,58-3 0,144 13 0,59-3 0,-178-18 219,-88 12 112,74-5-1,-88 12-154,226 4 1971,-248-3-2147,0 1 0,-1 0 0,1 0 0,-1 0 0,1 1 0,-1-1 0,5 3 0,-9-4 0,1 0 0,-1 1 0,1-1 0,-1 0 0,1 1 0,-1-1 0,1 0 0,-1 1 0,0-1 0,1 1 0,-1-1 0,0 0 0,1 1 0,-1-1 0,0 1 0,0-1 0,0 1 0,1-1 0,-1 1 0,0-1 0,0 1 0,0-1 0,0 1 0,0 0 0,0 0 0,0 1 0,-1-1 0,0 0 0,1 0 0,-1 0 0,1 0 0,-1-1 0,0 1 0,0 0 0,1 0 0,-1 0 0,0 0 0,0-1 0,0 1 0,0 0 0,-2 0 0,-21 13 0,-1-2 0,-1 0 0,0-2 0,-1-1 0,-47 10 0,36-14 0,-59 1 0,60-5 0,-69 11 0,5 2-498,-1-5 1,0-3-1,-110-10 0,42 1 135,-672 3 30,801 3 309,2 0 0,-51 13 0,47-8 27,-71 5 0,-130-14 2750,2130 1-2753,-2629 0-1260,675 3 518,-81 14 0,79-7 14,-77 1 0,61-7 728,-94 17 0,142-16 0,-71 2 287,88-7-189,-1 0-1,1 1 1,-1 1-1,1 2 1,0 0-1,0 1 1,-35 13 0,55-14 812,11-2-211,14 1-163,553-1 276,-278-5-637,708 3-175,-2852 0-1426,1802 3 1411,1 1 0,-1 3 0,-74 20 0,73-15 90,0-1-1,-1-3 0,-60 3 0,59-12 392,31 0-322,0 1 1,-1 0 0,1 2 0,-29 4-1,44-6-144,-1 0 0,0 0 0,1 0 0,-1 0 0,0 0 0,1 0 0,-1 0 0,1 0 0,-1 0 0,0 1 0,1-1 0,-1 0 0,1 0 0,-1 1 0,0-1 0,1 0 0,-1 0 0,1 1 0,-1-1 0,1 1 0,-1-1 0,1 1 0,-1-1 0,1 1 0,0-1 0,-1 1 0,1-1 0,0 1 0,-1-1 0,1 1 0,0-1 0,0 1 0,0 0 0,-1 0 0,22 8 0,37 1 0,64-5-771,125-11-1,-116-12-501,21-1 1378,37-3-105,19 1 0,404 22-1927,-558-4 1895,84-14 0,20-2 36,18-2-4,-115 12 0,85-3 0,1167 13 4698,-2835-1-10104,1285 21 5406,20-1 0,-83-22 0,-104 4 0,212 17 1,-41 2-183,-35-22 1665,161 1 2580,167-3-4308,80-15 0,47-2 89,-131 16 147,59-12-1,-61 8-775,65-4 0,803 11 342,-440 3 2284,154-2-963,-635 0-878,61 5 0,-60-5 0,0 1 0,-1-1 0,1 0 0,0 1 0,0-1 0,0 1 0,-1-1 0,1 1 0,0 0 0,0 0 0,-1 0 0,1 0 0,-1 0 0,1 0 0,-1 0 0,1 1 0,-1-1 0,0 0 0,0 1 0,0-1 0,0 1 0,0-1 0,0 1 0,0 0 0,0-1 0,0 1 0,-1 0 0,2 3 0,-3-3 0,1-1 0,-1 1 0,1-1 0,-1 1 0,1-1 0,-1 1 0,0-1 0,0 1 0,0-1 0,0 0 0,0 1 0,0-1 0,0 0 0,0 0 0,-1 0 0,1 0 0,0 0 0,-1 0 0,1 0 0,-1 0 0,1-1 0,-1 1 0,1 0 0,-1-1 0,1 1 0,-1-1 0,0 0 0,-2 1 0,-52 7 0,53-7 0,-76 3 0,36-2 0,-58 10 0,-15 3-567,-1-5-1,-207-10 0,143-2 269,-1071 2-1989,1025 20 2288,38-1 0,-30 2-291,128-10 1173,-91 0 1,141-11-741,5-2 304,0 2 0,0 2-1,0 1 1,1 2 0,-38 9-1,52-9-445,21-5 0,0 0 0,0 0 0,0 0 0,0 0 0,0 0 0,0 0 0,0 0 0,0 0 0,0 0 0,1 0 0,-1 0 0,0-1 0,0 1 0,0 0 0,0 0 0,0 0 0,0 0 0,0 0 0,0 0 0,0 0 0,0 0 0,0 0 0,0 0 0,0 0 0,0-1 0,0 1 0,0 0 0,0 0 0,0 0 0,0 0 0,0 0 0,0 0 0,0 0 0,0 0 0,0 0 0,0 0 0,0-1 0,0 1 0,0 0 0,0 0 0,0 0 0,0 0 0,0 0 0,0 0 0,0 0 0,0 0 0,0 0 0,0 0 0,0 0 0,0-1 0,-1 1 0,1 0 0,0 0 0,0 0 0,0 0 0,0 0 0,0 0 0,0 0 0,0 0 0,0 0 0,0 0 0,36-14 0,249-39-695,-204 36 713,-53 10-200,0 1 0,37-2 0,253 8-840,19-1 628,-150-19-722,70-2-652,1175 22 5632,-615 2-2205,-808-2-1659,-4-1 0,0 0 0,0 1 0,0 0 0,0 0 0,0 1 0,0 0 0,-1-1 0,1 1 0,0 1 0,0-1 0,-1 1 0,1 0 0,-1 0 0,7 4 0,-11-6 0,0 1 0,0-1 0,0 1 0,0-1 0,0 1 0,0-1 0,0 1 0,0-1 0,0 1 0,0-1 0,0 1 0,0-1 0,0 1 0,0-1 0,0 1 0,-1-1 0,1 1 0,0-1 0,0 1 0,-1-1 0,1 1 0,0-1 0,-1 0 0,1 1 0,0-1 0,-1 0 0,1 1 0,-1-1 0,1 0 0,-1 1 0,1-1 0,0 0 0,-1 0 0,1 0 0,-1 1 0,1-1 0,-1 0 0,1 0 0,-1 0 0,1 0 0,-1 0 0,1 0 0,-1 0 0,1 0 0,-1 0 0,0 0 0,-28 6 0,-67 1-563,-153-7 0,100-3 248,-1281 3-2664,1375 3 4194,-107 19 1,74-7-591,-10 2-239,50-7 103,-84 5 0,106-14-489,32-2 0,42 0 0,-19-1-166,-1-1 0,51-12 0,-46 7-41,54-5 1,401 9 206,-250 7 0,1452-3 911,-1679 1-911,-5-1 0,-1 1 0,1-1 0,-1 0 0,1 0 0,-1-1 0,0 0 0,1 0 0,-1 0 0,0 0 0,0-1 0,1 0 0,-1 0 0,7-4 0,-12 6 0,0 0 0,0-1 0,1 1 0,-1 0 0,0 0 0,0 0 0,0 0 0,0-1 0,0 1 0,0 0 0,1 0 0,-1 0 0,0-1 0,0 1 0,0 0 0,0 0 0,0 0 0,0-1 0,0 1 0,0 0 0,0 0 0,0 0 0,0-1 0,0 1 0,0 0 0,0 0 0,0 0 0,0-1 0,0 1 0,0 0 0,-1 0 0,1 0 0,0-1 0,0 1 0,0 0 0,0 0 0,0 0 0,0 0 0,0-1 0,-1 1 0,1 0 0,0 0 0,0 0 0,-1 0 0,-12-6 0,-16 0 0,-80-2 0,-154 9 0,97 2 0,-1245-3-3772,1377-2 3763,0-1 1,-51-13-1,46 9 153,-56-6-1,-137 14 1561,-52-3 103,280 1-1807,1 1 0,-1-1 0,1 0 0,-1 0 0,1 0 0,-1 0 0,1 0 0,0-1 0,0 0 0,-1 1 0,1-1 0,-5-5 0,7 7 0,1-1 0,-1 0 0,1 1 0,-1-1 0,1 1 0,0-1 0,-1 0 0,1 1 0,0-1 0,-1 0 0,1 1 0,0-1 0,0 0 0,0 1 0,0-1 0,-1 0 0,1 0 0,0 1 0,0-1 0,0 0 0,1 0 0,-1 1 0,0-1 0,0 0 0,0 0 0,1-1 0,0 1 0,1-1 0,-1 1 0,0-1 0,0 1 0,1-1 0,-1 1 0,1 0 0,-1 0 0,1 0 0,-1 0 0,1 0 0,0 0 0,2-1 0,13-4 0,0 0 0,1 2 0,-1 0 0,1 1 0,35-2 0,29-6 0,-18 0 0,128-5 0,70 18 0,-88 1 0,-83-1 0,109-5 0,-103-16 0,-73 13 0,1 1 0,30-3 0,432 5 0,-250 6 0,-173-3 0,-56 3 0,-18 5 0,-18 5 0,-19-5 0,0-1 0,-1-3 0,0-1 0,-79-7 0,27 2 0,-667 1-3420,720 4 3061,-87 15 1,-17 2-189,-428-17-11,296-6 370,227 3 454,25-2 219,0 2 0,0 1 0,1 2 0,-56 11 0,61-8 60,19-6-409,1 1-1,0-1 1,-1 1-1,1 1 1,0-1-1,0 1 1,-1 0-1,1 0 1,1 1-1,-1-1 1,0 1-1,1 0 1,-1 0-1,-4 5 1,9-8-131,0 1 0,0 0-1,0-1 1,0 1 0,0-1 0,0 1 0,0 0-1,0-1 1,0 1 0,0-1 0,0 1 0,1 0-1,-1-1 1,0 1 0,0-1 0,1 1 0,-1-1-1,0 1 1,1-1 0,-1 1 0,0-1 0,1 1-1,-1-1 1,1 0 0,-1 1 0,1-1 0,-1 0-1,1 1 1,-1-1 0,1 0 0,-1 1 0,1-1-1,-1 0 1,1 0 0,0 0 0,-1 0 0,1 1-1,-1-1 1,1 0 0,-1 0 0,2 0-1,28 5-43,-30-5 38,70 6 1,1-4 0,92-8 0,-40-13 0,-85 11 0,71-5 0,358 12 0,-217 3 0,-217-4 0,-1-1 0,53-12 0,-50 7 0,70-5 0,261 13 0,-170 1 0,-168 4 0,-28-5 0,0 0 0,0 0 0,0 1 0,0-1 0,0 0 0,0 1 0,0-1 0,0 0 0,0 0 0,0 1 0,0-1 0,0 0 0,0 1 0,0-1 0,0 0 0,0 0 0,0 1 0,0-1 0,-1 0 0,1 1 0,0-1 0,0 0 0,0 0 0,0 0 0,-1 1 0,1-1 0,0 0 0,0 0 0,0 1 0,-1-1 0,1 0 0,0 0 0,0 0 0,-1 0 0,1 0 0,0 1 0,-1-1 0,1 0 0,0 0 0,0 0 0,-1 0 0,-6 3 0,0 0 0,0 0 0,0 0 0,0-1 0,-9 1 0,-171 32-593,140-28 452,0-2-1,-1-2 1,-64-4-1,65 0 43,0 1 0,0 2 0,-70 13 0,60-6 99,1-2 0,-2-2 0,-56-4 0,-44 4 0,10 19 557,93-13-432,15-5 20,0 2 1,1 2-1,0 1 1,0 2 0,-71 36-1,109-48-145,0-1 0,0 0 0,0 1 0,1-1 0,-1 1 0,0-1 0,0 1 0,1-1 0,-1 1 0,0-1 0,1 1 0,-1 0 0,1-1 0,-1 1 0,1 0 0,-1-1 0,1 1 0,-1 0 0,1 0 0,0 0 0,-1-1 0,1 1 0,0 0 0,-1 1 0,2-1 0,-1-1 0,1 1 0,0 0 0,-1-1 0,1 1 0,-1-1 0,1 1 0,0-1 0,-1 1 0,1-1 0,0 1 0,0-1 0,-1 0 0,1 1 0,0-1 0,0 0 0,-1 0 0,1 0 0,2 1 0,51 3 0,-50-4 0,63 0 0,0-2 0,0-4 0,66-14 0,110-22 0,-201 36-99,55-1-1,-61 6-52,0-2 0,55-11-1,-20 2 259,0 3-1,1 3 1,0 3 0,76 7-1,-14-2 23,326-2-128,-429 3 0,0 1 0,-1 1 0,1 1 0,-1 2 0,0 1 0,29 14 0,-51-20 0,1 0 0,-1 2 0,-1-1 0,1 1 0,-1 0 0,0 0 0,0 1 0,0 0 0,-1 0 0,0 0 0,9 13 0,-13-16 0,0 0 0,0 0 0,0 0 0,-1 0 0,0 1 0,1-1 0,-1 0 0,0 1 0,-1-1 0,1 1 0,-1-1 0,1 1 0,-1 0 0,0-1 0,-1 1 0,1-1 0,0 1 0,-1-1 0,0 1 0,0-1 0,0 1 0,0-1 0,-1 0 0,1 1 0,-1-1 0,0 0 0,1 0 0,-2 0 0,1-1 0,0 1 0,-4 3 0,-13 10 0,0-1 0,0-1 0,-1-1 0,-1 0 0,-28 11 0,47-23 0,-27 11 0,-1-1 0,-1-1 0,-50 9 0,56-14 0,-152 25 0,22-6-828,41-8 324,-42 12 504,-2 2 0,-281 17 0,386-42 0,0 1 0,-103 27 0,28-4 0,-126 19 0,231-44 45,-1 0-1,1 2 0,1 0 1,-39 17-1,60-22-27,0-1 0,0 0 0,0 1 0,0-1 0,0 0 0,0 1 0,1-1 0,-1 1-1,0-1 1,0 1 0,1 0 0,-1-1 0,0 1 0,1 0 0,-1 0 0,0-1 0,1 1 0,-1 0 0,1 0-1,-1 1 1,16 2 340,34-9 41,-48 5-398,125-16 0,60-11 0,-136 21 0,-1 1 0,71 3 0,23-2 0,-44-14 0,-73 12 0,0 0 0,27-1 0,-29 6 0,-2-1 0,1 1 0,-1 1 0,30 3 0,-36 4 0,-21 3 0,-29 4 0,-16-4 0,10-3 0,0 2 0,-42 15 0,50-14 0,-1-2 0,0-1 0,0-1 0,-1-2 0,-42 0 0,2 0 0,-26 15 0,74-13 0,-53 6 0,31-10 0,31-2 0,43 0 0,104 1 0,107-4 0,-208-2 0,-1 0 0,0-2 0,42-16 0,-45 14 0,0 1 0,1 0 0,0 3 0,40-5 0,37 8 0,-132 13 0,-45 11 0,4-14 0,40-5 0,-58 13 0,34-5 0,39-9 0,1 1 0,-1 0 0,-17 8 0,31-11 0,0 0 0,1 0 0,-1 0 0,0 0 0,1 0 0,-1 0 0,0 1 0,1-1 0,-1 0 0,0 0 0,1 1 0,-1-1 0,1 1 0,-1-1 0,1 0 0,-1 1 0,1-1 0,-1 1 0,1-1 0,-1 1 0,1-1 0,-1 1 0,1 0 0,0-1 0,-1 1 0,1-1 0,0 1 0,0 0 0,0-1 0,-1 1 0,1 0 0,0-1 0,0 2 0,21 8 0,37-2 0,-24-9 0,-1 0 0,1-3 0,49-10 0,-41 6 0,68-5 0,-92 13 0,245 2 0,-260-2 0,1 1 0,0 0 0,0-1 0,-1 1 0,1 1 0,-1-1 0,1 0 0,-1 1 0,1 0 0,-1 0 0,0 0 0,4 4 0,-6-6 0,0 1 0,-1-1 0,0 1 0,1-1 0,-1 1 0,1-1 0,-1 1 0,0 0 0,1-1 0,-1 1 0,0 0 0,1 0 0,-1-1 0,0 1 0,0 0 0,0-1 0,0 1 0,0 0 0,0 0 0,0-1 0,0 1 0,0 0 0,0 0 0,0-1 0,-1 2 0,0-1 0,0 1 0,0 0 0,0-1 0,0 0 0,0 1 0,-1-1 0,1 1 0,-1-1 0,1 0 0,-1 0 0,1 0 0,-1 0 0,0 0 0,-2 1 0,-9 3 0,0 0 0,0-1 0,0-1 0,-1 0 0,1-1 0,-27 2 0,-90-7 0,64 1 0,-66 3 0,-99-5 0,227 4 0,1 0 0,-1-1 0,1 1 0,0-1 0,-1 0 0,1 0 0,0 0 0,0 0 0,0 0 0,0-1 0,0 0 0,0 1 0,0-1 0,0 0 0,1-1 0,-1 1 0,1 0 0,-1-1 0,1 1 0,-3-5 0,1-1 0,1 0 0,0 0 0,0 0 0,0 0 0,1-1 0,-1-10 0,-6-22 0,9 40 0,0-1 0,-1 1 0,1 0 0,0 0 0,-1 0 0,1 0 0,-1 0 0,1-1 0,-1 1 0,0 0 0,0 0 0,1 1 0,-1-1 0,0 0 0,0 0 0,0 0 0,0 0 0,0 1 0,0-1 0,0 0 0,0 1 0,0-1 0,0 1 0,0-1 0,0 1 0,0 0 0,-1-1 0,1 1 0,0 0 0,0 0 0,0 0 0,-1 0 0,1 0 0,-2 0 0,-4 2 0,0 0 0,1 0 0,-1 0 0,1 1 0,-9 5 0,-16 6 0,-32-1 0,60-13 0,-1 1 0,0-1 0,1 0 0,-1 0 0,1 0 0,-1 0 0,1-1 0,-1 0 0,1 1 0,-1-1 0,1 0 0,-1-1 0,1 1 0,-7-4 0,10 5 0,0-1 0,0 1 0,0 0 0,0-1 0,0 1 0,-1 0 0,1-1 0,0 1 0,0 0 0,0-1 0,0 1 0,0 0 0,0-1 0,0 1 0,0-1 0,0 1 0,0 0 0,0-1 0,1 1 0,-1 0 0,0-1 0,0 1 0,0 0 0,0-1 0,0 1 0,1 0 0,-1-1 0,0 1 0,0 0 0,1 0 0,-1-1 0,0 1 0,0 0 0,1 0 0,-1 0 0,0-1 0,1 1 0,-1 0 0,0 0 0,1 0 0,-1 0 0,0-1 0,1 1 0,-1 0 0,0 0 0,1 0 0,-1 0 0,1 0 0,-1 0 0,0 0 0,1 0 0,26-7 0,-24 6 0,29-9 0,-1 1 0,1 0 0,0 2 0,50-4 0,-40 7 0,50-12 0,-54 8 0,74-5 0,235 15 0,-409-3-36,26-1-53,-1 2 0,1 1 0,0 2 0,-50 11 0,44-4 106,-1-3 0,0-1 0,-45 0 0,-134-8 294,78-1-209,87 2-102,28 0 0,-1 0 0,0 3 0,0 0 0,0 2 0,-30 7 0,-45 13 0,96-22 0,0-1 0,0 0 0,-1-1 0,1 0 0,0 0 0,0-1 0,-1-1 0,1 1 0,-11-5 0,18 6 0,0-1 0,0 1 0,0-1 0,0 0 0,1 0 0,-1 0 0,0 0 0,1 0 0,-1 0 0,1-1 0,-1 1 0,1-1 0,-1 1 0,1-1 0,0 1 0,0-1 0,0 0 0,0 1 0,0-1 0,0 0 0,0 0 0,1 0 0,-1 1 0,0-4 0,1 2 0,0-1 0,0 1 0,1-1 0,-1 1 0,1 0 0,0-1 0,0 1 0,0 0 0,1 0 0,-1-1 0,1 1 0,3-5 0,3-3 0,0 0 0,0 1 0,1 0 0,1 1 0,0 0 0,15-11 0,-4 8 0,2 2 0,-1 0 0,1 2 0,0 1 0,1 0 0,0 2 0,0 0 0,48-1 0,105-14 0,-92 8 0,99 0 0,-151 12 0,95 5 0,-113-3 0,0 0 0,0 1 0,-1 1 0,1 0 0,-1 2 0,21 9 0,-20-7 0,0 0 0,0 1 0,0 1 0,-1 0 0,-1 1 0,18 17 0,-3 3 0,-14-15 0,1 0 0,23 18 0,-29-24 0,1-1 0,-1 1 0,0 0 0,-1 1 0,-1 0 0,0 0 0,0 1 0,-1 0 0,0 0 0,-1 1 0,0-1 0,-1 1 0,-1 0 0,0 0 0,-1 0 0,0 1 0,-1 13 0,-1-24 0,0 1 0,0-1 0,-1 1 0,0-1 0,0 1 0,0-1 0,0 1 0,0-1 0,-1 0 0,1 0 0,-1 1 0,0-1 0,0 0 0,0-1 0,-1 1 0,1 0 0,-1-1 0,1 1 0,-1-1 0,0 0 0,0 0 0,0 0 0,0 0 0,0 0 0,0-1 0,0 1 0,-1-1 0,1 0 0,-1 0 0,1 0 0,-7 0 0,-12 2 0,0-1 0,0 0 0,0-2 0,-24-3 0,18 2 0,-64 0 0,-62-4 0,150 4 0,0 1 0,0-1 0,0 0 0,0 0 0,0 0 0,0-1 0,0 0 0,0 1 0,1-1 0,-1 0 0,1-1 0,-1 1 0,1-1 0,0 1 0,0-1 0,0 0 0,0 0 0,1 0 0,-1-1 0,1 1 0,0-1 0,0 1 0,0-1 0,0 0 0,1 1 0,-1-1 0,1 0 0,0 0 0,0 0 0,1 0 0,-1-1 0,1 1 0,0 0 0,0 0 0,0 0 0,1-6 0,-1 4 0,1 0 0,0 0 0,0 1 0,0-1 0,1 0 0,0 0 0,0 1 0,0-1 0,1 1 0,0 0 0,0-1 0,0 1 0,1 0 0,-1 1 0,1-1 0,0 1 0,1 0 0,-1 0 0,1 0 0,0 0 0,0 1 0,0 0 0,0 0 0,0 0 0,7-2 0,-8 4 0,0 0 0,1 0 0,-1 1 0,1 0 0,-1-1 0,1 2 0,-1-1 0,0 0 0,1 1 0,-1 0 0,1 0 0,-1 0 0,0 0 0,0 1 0,0 0 0,0-1 0,0 2 0,0-1 0,0 0 0,-1 1 0,1 0 0,-1-1 0,1 2 0,-1-1 0,0 0 0,2 4 0,1 1 0,-1 0 0,0 0 0,0 0 0,-1 0 0,0 1 0,-1 0 0,0 0 0,0 0 0,-1 0 0,0 0 0,1 17 0,-3-24 0,1 0 0,-1 1 0,0-1 0,0 0 0,0 0 0,0 0 0,-1 0 0,1 0 0,0 0 0,-1 0 0,1 0 0,-1 0 0,0 0 0,0 0 0,0 0 0,0-1 0,0 1 0,0 0 0,0-1 0,-1 1 0,1 0 0,-3 1 0,3-2 0,-1-1 0,0 1 0,0-1 0,0 0 0,0 1 0,0-1 0,1 0 0,-1 0 0,0 0 0,0-1 0,0 1 0,0 0 0,0-1 0,1 1 0,-1-1 0,0 1 0,0-1 0,1 0 0,-1 0 0,0 0 0,1 0 0,-1 0 0,1 0 0,-3-3 0,-8-5 0,-11-7 0,1 0 0,0-2 0,1 0 0,1-2 0,1 0 0,1-1 0,-16-25 0,28 34 0,1 1 0,1 0 0,0-1 0,1 0 0,0 0 0,1 0 0,0 0 0,1 0 0,0-1 0,1 1 0,0 0 0,1-1 0,0 1 0,1 0 0,5-15 0,-7 25 0,1-1 0,0 1 0,0 0 0,1 0 0,-1-1 0,0 1 0,1 0 0,-1 0 0,1 0 0,0 1 0,-1-1 0,1 0 0,0 1 0,0-1 0,4-1 0,-5 2 0,1 1 0,-1-1 0,1 1 0,-1 0 0,1 0 0,-1-1 0,1 1 0,0 0 0,-1 0 0,1 1 0,-1-1 0,1 0 0,-1 0 0,1 1 0,-1-1 0,1 1 0,-1-1 0,3 2 0,1 1 0,-1 0 0,0 1 0,1-1 0,-2 1 0,1 0 0,0 0 0,-1 0 0,1 0 0,-1 1 0,0-1 0,-1 1 0,4 7 0,43 121 0,-37-93 0,3 0 0,1 0 0,34 59 0,-49-98 0,-1 0 0,0 0 0,1 0 0,-1 0 0,1-1 0,-1 1 0,1 0 0,0 0 0,-1-1 0,1 1 0,0 0 0,-1-1 0,1 1 0,0-1 0,0 1 0,-1-1 0,1 1 0,0-1 0,0 1 0,0-1 0,0 0 0,1 1 0,-1-2 0,-1 1 0,1 0 0,-1-1 0,1 1 0,0-1 0,-1 1 0,1-1 0,-1 1 0,1-1 0,-1 0 0,0 1 0,1-1 0,-1 0 0,0 1 0,1-1 0,-1 0 0,0 1 0,0-1 0,0 0 0,1 0 0,-1 0 0,4-52 0,-4 48 0,0-37 0,-4-208 0,3 244 0,0 0 0,-1 0 0,1 0 0,-1 0 0,-1 1 0,1-1 0,-1 0 0,0 1 0,0 0 0,0 0 0,-1 0 0,0 0 0,0 1 0,0-1 0,0 1 0,-1 0 0,0 0 0,0 1 0,0-1 0,0 1 0,0 0 0,-7-2 0,5 1 0,-1 1 0,0 1 0,0-1 0,1 1 0,-1 0 0,-1 1 0,1 0 0,0 1 0,0-1 0,0 1 0,0 1 0,0 0 0,-1 0 0,1 0 0,0 1 0,-8 3 0,12-3 0,0 1 0,1-1 0,-1 1 0,0-1 0,1 1 0,0 0 0,-1 1 0,1-1 0,1 0 0,-1 1 0,0 0 0,1 0 0,0 0 0,0 0 0,0 0 0,0 0 0,1 0 0,-1 1 0,1-1 0,0 0 0,0 9 0,-2 4 0,2-1 0,1 1 0,0 0 0,3 24 0,-2-36 0,0 0 0,0-1 0,0 1 0,0-1 0,1 0 0,0 0 0,0 1 0,0-1 0,1 0 0,-1 0 0,1-1 0,0 1 0,0-1 0,0 1 0,0-1 0,1 0 0,-1 0 0,1 0 0,0-1 0,0 1 0,0-1 0,0 0 0,0 0 0,1 0 0,-1-1 0,1 1 0,-1-1 0,1 0 0,6 0 0,14 2 0,0-1 0,0-2 0,-1 0 0,31-5 0,-37 3 0,-18 2 0,-10 5 0,1 0 0,-1 0 0,1 0 0,1 1 0,-12 10 0,-3 0 0,23-16 0,-1 0 0,1 0 0,-1 0 0,1 0 0,-1 0 0,0 0 0,1 0 0,-1 0 0,1 0 0,-1-1 0,1 1 0,-1 0 0,1 0 0,-1 0 0,1-1 0,-1 1 0,1 0 0,-1 0 0,1-1 0,0 1 0,-1 0 0,1-1 0,0 1 0,-1-1 0,1 1 0,0-1 0,-1 0 0,-1-2 0,1-1 0,0 0 0,0 1 0,0-1 0,1 0 0,-1 1 0,1-1 0,0 0 0,0 0 0,1-7 0,0 8 0,-1-1 0,1 0 0,0 1 0,0-1 0,0 0 0,0 1 0,1-1 0,-1 1 0,1 0 0,0 0 0,0-1 0,0 1 0,1 0 0,-1 1 0,1-1 0,4-4 0,-2 3 0,1 1 0,0-1 0,-1 1 0,1 0 0,0 1 0,1-1 0,-1 1 0,12-2 0,3 0 0,0 2 0,1 1 0,-1 0 0,41 5 0,-49-2 0,0 1 0,-1 0 0,1 0 0,-1 1 0,0 0 0,0 2 0,0-1 0,-1 1 0,0 1 0,0 0 0,0 0 0,15 15 0,-19-15 0,0 0 0,0 1 0,0 0 0,-1 0 0,-1 0 0,1 1 0,-1-1 0,-1 1 0,0 1 0,0-1 0,-1 1 0,0-1 0,0 1 0,-1 0 0,-1 0 0,2 18 0,-3-24 0,0-1 0,-1 0 0,1 0 0,-1 0 0,1 1 0,-1-1 0,0 0 0,0 0 0,0 0 0,-1 0 0,1-1 0,-1 1 0,0 0 0,1-1 0,-1 1 0,0-1 0,-1 1 0,1-1 0,0 0 0,-1 0 0,1 0 0,-1 0 0,1 0 0,-1-1 0,-5 3 0,-6 2 0,0-2 0,-1 0 0,1 0 0,-23 2 0,-5 2 0,-4 1 0,-1-2 0,0-3 0,0-1 0,0-2 0,-63-7 0,98 3 0,1 0 0,-1 0 0,1-2 0,0 1 0,0-1 0,0-1 0,1 0 0,0 0 0,0-1 0,-16-15 0,-18-10 0,39 28 0,0 0 0,-1 0 0,2 0 0,-1-1 0,0 0 0,1 0 0,0 0 0,0-1 0,1 1 0,0-1 0,-1 0 0,2 0 0,-1 0 0,1 0 0,0 0 0,0-1 0,1 1 0,0-1 0,0 1 0,0-1 0,1 1 0,0-1 0,0 0 0,1 1 0,-1-1 0,2 1 0,-1-1 0,1 1 0,0 0 0,0 0 0,3-7 0,-1 4 0,1-1 0,-1 1 0,1 0 0,1 0 0,0 1 0,0 0 0,0 0 0,1 0 0,1 1 0,-1 0 0,1 0 0,0 0 0,0 1 0,1 1 0,0 0 0,0 0 0,0 0 0,1 1 0,14-4 0,-9 5 0,0 1 0,0 0 0,0 1 0,0 0 0,0 1 0,15 2 0,-24-1 0,1 0 0,-1 1 0,1-1 0,-1 1 0,0 1 0,0-1 0,0 1 0,0 0 0,0 0 0,0 1 0,-1-1 0,0 1 0,0 1 0,0-1 0,0 1 0,4 5 0,-1 1 0,-1 2 0,0-1 0,-1 1 0,0 0 0,-1 0 0,0 0 0,-1 1 0,-1 0 0,0 0 0,2 21 0,-4-11 0,0 0 0,-1 1 0,-1-1 0,-2 0 0,-7 34 0,8-49 0,0-1 0,-1 0 0,0 0 0,-1 0 0,0 0 0,0-1 0,-1 0 0,1 1 0,-1-2 0,-1 1 0,0 0 0,0-1 0,-12 10 0,8-9 0,0-1 0,0 0 0,-1 0 0,1-1 0,-1 0 0,0-1 0,-1-1 0,1 0 0,-23 4 0,-41-1 0,-150-7 0,85-3 0,124 4 0,5 1 0,-1-1 0,0 0 0,1-1 0,-1-1 0,-22-5 0,31 6 0,0-1 0,-1 1 0,1-1 0,0 0 0,0 0 0,0 0 0,0-1 0,1 1 0,-1-1 0,1 1 0,-1-1 0,1 0 0,0 0 0,0 0 0,0 0 0,0 0 0,1 0 0,-1-1 0,1 1 0,0 0 0,0-1 0,0 1 0,0-7 0,-1 2 0,1 0 0,0 0 0,0 0 0,1 0 0,0 0 0,1 0 0,0 1 0,0-1 0,0 0 0,1 0 0,0 1 0,1-1 0,6-13 0,-2 9 0,1 1 0,0 0 0,1 1 0,0 0 0,0 0 0,1 1 0,16-11 0,-5 2 0,2 2 0,0 0 0,1 2 0,0 0 0,1 2 0,1 0 0,0 2 0,0 1 0,1 1 0,0 1 0,0 2 0,1 1 0,30-1 0,-17 4 0,161 5 0,-193-2 0,0 0 0,-1 0 0,1 1 0,-1 0 0,0 1 0,0 0 0,0 0 0,0 0 0,-1 1 0,0 1 0,0-1 0,0 1 0,6 7 0,-4-4 0,0 1 0,-1 0 0,0 0 0,-1 0 0,0 1 0,0 1 0,-1-1 0,6 18 0,-11-26 0,0 0 0,0 0 0,0 0 0,0 0 0,0 0 0,-1 0 0,1 0 0,-1 0 0,0 0 0,0 0 0,0 0 0,-1 0 0,1 0 0,-1 1 0,1-1 0,-1-1 0,0 1 0,0 0 0,0 0 0,-1 0 0,1 0 0,-1-1 0,1 1 0,-1-1 0,0 1 0,-4 4 0,0-4 0,1 1 0,-1-1 0,0 0 0,0 0 0,0-1 0,0 0 0,0 0 0,-1 0 0,1-1 0,-1 0 0,1 0 0,-8 0 0,-48 1 0,-125-9 0,167 3 0,0 0 0,0-2 0,0 0 0,-35-18 0,-14-4 0,64 26 0,-12-3 0,1-1 0,0 0 0,0-1 0,0-1 0,-16-12 0,29 18 0,-1-1 0,1 0 0,0 0 0,0 0 0,0 0 0,0 0 0,1-1 0,-1 1 0,1-1 0,0 0 0,0 0 0,0 0 0,1 0 0,-1 0 0,1 0 0,0 0 0,0 0 0,1 0 0,-1-1 0,1 1 0,0 0 0,0-1 0,0 1 0,0 0 0,3-9 0,-2 6 0,1 1 0,0-1 0,1 1 0,-1-1 0,1 1 0,0 0 0,1 0 0,0 0 0,0 1 0,0-1 0,0 1 0,1 0 0,0 0 0,0 1 0,0-1 0,1 1 0,-1 0 0,1 0 0,11-4 0,7-2 0,0 1 0,1 1 0,49-8 0,-56 12 0,38-4 0,0 3 0,1 2 0,69 5 0,-31 0 0,-48 2 0,-1 1 0,0 2 0,0 2 0,-1 3 0,0 1 0,-1 2 0,55 27 0,-76-29 0,-2 1 0,1 1 0,-2 0 0,0 2 0,33 37 0,-35-36 0,-14-14 0,0 0 0,0 0 0,0 1 0,-1 0 0,1-1 0,-1 1 0,-1 1 0,1-1 0,-1 0 0,0 1 0,0-1 0,2 10 0,-4-12 0,1 0 0,-1 0 0,0 0 0,-1 0 0,1 0 0,0-1 0,-1 1 0,0 0 0,1 0 0,-1 0 0,0-1 0,-1 1 0,1 0 0,0-1 0,-1 1 0,1-1 0,-1 1 0,0-1 0,0 0 0,0 0 0,0 0 0,0 0 0,0 0 0,-1 0 0,1-1 0,-4 3 0,-7 3 0,-1 1 0,-1-2 0,0 0 0,1-1 0,-2 0 0,1-1 0,0-1 0,-19 2 0,-16-2 0,-62-3 0,64-1 0,18-2-12,0 0-1,0-2 0,0-1 1,1-2-1,0 0 0,0-2 0,1-2 1,-45-24-1,44 23-169,-60-18 0,60 22 113,1-1 0,-37-18 0,58 24 89,0-1 1,0-1-1,0 1 0,1-1 0,0 0 0,0-1 0,0 1 0,1-1 1,0 0-1,0-1 0,1 1 0,0-1 0,0 0 0,1 0 0,0 0 1,-3-14-1,3 12 4,1-1 1,0 1-1,1-1 1,0 0-1,0 1 1,1-1-1,1 0 0,0 1 1,0-1-1,1 0 1,1 1-1,0 0 1,4-12-1,-4 18-24,-1-1 0,1 1 0,0 0 0,1 0 0,-1 0 0,1 0 0,0 1 0,0-1 0,0 1 0,0 0 0,0 0 0,1 1 0,-1-1 0,1 1 0,0 0 0,0 0 0,0 1 0,-1-1 0,2 1 0,-1 0 0,7 0 0,14-2 0,0 2 0,1 1 0,26 3 0,-15-1 0,7-1 0,-7 0 0,0 1 0,52 9 0,-77-8 0,-1 1 0,1 0 0,-1 0 0,0 1 0,0 1 0,0 0 0,0 1 0,-1 0 0,0 0 0,16 17 0,8 10 0,-23-20 0,1-1 0,0-1 0,19 13 0,-27-22 0,-1 1 0,1 0 0,-1-1 0,0 1 0,0 1 0,-1-1 0,1 0 0,-1 1 0,0 0 0,0 0 0,0 0 0,2 7 0,-4-10 0,0 0 0,-1 0 0,0 0 0,1 0 0,-1 0 0,0 0 0,0 0 0,0 1 0,0-1 0,0 0 0,0 0 0,-1 0 0,1 0 0,-1 0 0,1 0 0,-1 0 0,0 0 0,0 0 0,0-1 0,0 1 0,0 0 0,0 0 0,0-1 0,-1 1 0,1-1 0,-1 1 0,1-1 0,-1 1 0,1-1 0,-1 0 0,0 0 0,0 0 0,0 0 0,1 0 0,-1 0 0,-3 0 0,-7 4 0,0-2 0,-1 1 0,1-2 0,-1 1 0,0-2 0,-15 1 0,-84-6 0,49 1 0,-5 3 0,38 1 0,0-1 0,0-2 0,0-1 0,-51-11 0,-15-10 0,-185-20 0,241 33 0,29 2 0,12 8 0,-1 0 0,0 1 0,1-1 0,-1 1 0,1-1 0,0 0 0,-1 1 0,1-1 0,0 1 0,-1-1 0,1 1 0,0-1 0,-1 1 0,1 0 0,0-1 0,0 1 0,-1 0 0,1 0 0,0 0 0,0-1 0,0 1 0,1 0 0,24-5 0,1 2 0,0 0 0,0 2 0,0 1 0,28 4 0,-42-1 0,0 1 0,0 1 0,0 0 0,0 0 0,-1 2 0,0-1 0,0 2 0,-1-1 0,0 2 0,0-1 0,-1 1 0,0 1 0,15 18 0,-15-11 0,-1 0 0,0 0 0,-1 1 0,-1 0 0,-1 1 0,0-1 0,-2 1 0,0 0 0,2 31 0,-5-44 0,-1 0 0,0 0 0,0 0 0,-1 0 0,0 0 0,0 0 0,0 0 0,-1 0 0,0 0 0,0 0 0,0-1 0,-1 1 0,-5 7 0,6-10 0,1-1 0,-1 1 0,0-1 0,-1 0 0,1 0 0,0 0 0,-1 0 0,1-1 0,-1 1 0,1-1 0,-1 1 0,0-1 0,0 0 0,0 0 0,0 0 0,0 0 0,1-1 0,-1 1 0,-1-1 0,1 1 0,0-1 0,0 0 0,0-1 0,0 1 0,0 0 0,0-1 0,0 0 0,0 1 0,-3-3 0,2 2 0,1-1 0,0 0 0,-1 0 0,1 0 0,0-1 0,0 1 0,0-1 0,0 0 0,0 1 0,1-1 0,-1-1 0,1 1 0,0 0 0,0 0 0,0-1 0,0 1 0,1-1 0,-1 0 0,1 0 0,0 1 0,0-1 0,-1-7 0,-1-10 0,1 0 0,1-42 0,2 50 0,-1-8 0,0 1 0,0-1 0,2 0 0,5-29 0,-5 43 0,0 0 0,1-1 0,0 1 0,0 0 0,1 0 0,0 1 0,0-1 0,0 1 0,1 0 0,0 0 0,0 0 0,11-9 0,-1 4 0,0 0 0,0 2 0,1-1 0,1 2 0,-1 0 0,2 1 0,-1 0 0,1 2 0,27-6 0,-42 11 0,-1-1 0,1 1 0,-1 0 0,1 0 0,0 0 0,-1 0 0,1 0 0,-1 1 0,1-1 0,-1 1 0,4 0 0,-5 0 0,0-1 0,0 1 0,-1-1 0,1 1 0,0-1 0,0 1 0,-1 0 0,1-1 0,0 1 0,-1 0 0,1 0 0,-1-1 0,1 1 0,-1 0 0,1 0 0,-1 0 0,1 0 0,-1-1 0,0 1 0,1 0 0,-1 1 0,0 1 0,0 0 0,0 0 0,-1-1 0,1 1 0,-1 0 0,0 0 0,1-1 0,-1 1 0,0-1 0,-1 1 0,1-1 0,0 1 0,-1-1 0,1 0 0,-1 1 0,0-1 0,0 0 0,-2 2 0,-10 9 0,-1 0 0,0-2 0,-1 1 0,0-2 0,-1 0 0,0-2 0,0 1 0,-1-2 0,0 0 0,0-1 0,0-1 0,-1-1 0,0-1 0,0 0 0,0-1 0,-27-2 0,0 3 0,-75 13 0,71-8 0,-58 2 0,60-8 0,23 1 0,1-2 0,-1-1 0,0-1 0,0-1 0,-35-8 0,59 10 0,0 0 0,0-1 0,0 1 0,-1 0 0,1-1 0,0 1 0,0-1 0,0 1 0,0-1 0,0 0 0,0 1 0,0-1 0,0 0 0,0 0 0,0 0 0,0 0 0,0 1 0,1-1 0,-1 0 0,0 0 0,1-1 0,-1 1 0,1 0 0,-1 0 0,1 0 0,-1 0 0,1 0 0,0-1 0,0 1 0,-1 0 0,1 0 0,0 0 0,0-1 0,0 1 0,0 0 0,0 0 0,1-1 0,-1 1 0,0 0 0,1 0 0,-1 0 0,1 0 0,-1-1 0,1 1 0,-1 0 0,1 0 0,0 0 0,-1 0 0,1 0 0,0 0 0,0 1 0,1-3 0,3-2 0,0 0 0,0-1 0,0 2 0,1-1 0,-1 1 0,1 0 0,12-7 0,3 4 0,-1 1 0,1 1 0,0 1 0,22-2 0,23-5 0,25-2 0,0 4 0,1 4 0,119 8 0,-47 0 0,-75-4 0,103 3 0,-181 0 0,-1 0 0,1 0 0,-1 1 0,0 1 0,0 0 0,0 0 0,-1 1 0,1 0 0,-1 0 0,16 13 0,-19-13 0,0 0 0,0 1 0,-1-1 0,1 1 0,-1 0 0,0 0 0,-1 1 0,0-1 0,0 1 0,0 0 0,-1 0 0,0 0 0,0 1 0,-1-1 0,2 11 0,-3-15 0,-1 0 0,0 0 0,0-1 0,0 1 0,-1 0 0,1 0 0,-1 0 0,1 0 0,-1 0 0,0 0 0,0 0 0,0 0 0,0-1 0,-1 1 0,1-1 0,-1 1 0,-3 4 0,1-3 0,-1 0 0,1 0 0,-1 0 0,0-1 0,0 0 0,0 0 0,0 0 0,-9 3 0,-3 0 0,-1 0 0,1-2 0,-1 0 0,-34 3 0,-294-5 0,160-6 0,151 5 0,21 0 0,0-1 0,-1 0 0,1-1 0,0 0 0,-20-5 0,31 5 0,-1 0 0,1-1 0,-1 1 0,1-1 0,0 0 0,-1 0 0,1 0 0,0 0 0,0 0 0,0-1 0,1 0 0,-1 1 0,1-1 0,-1 0 0,1 0 0,0 0 0,0-1 0,0 1 0,1 0 0,-1-1 0,1 1 0,0-1 0,0 1 0,0-1 0,-1-5 0,-1-11 0,1 0 0,0 0 0,2 0 0,0 0 0,2 0 0,0 0 0,1 0 0,6-23 0,-5 28 0,1 1 0,0 0 0,1 0 0,1 0 0,0 1 0,1 0 0,0 0 0,1 1 0,0 0 0,1 0 0,18-16 0,9-5 0,-25 21 0,-1 1 0,2 0 0,0 0 0,0 2 0,1-1 0,0 2 0,0 0 0,30-12 0,-42 20 0,0-1 0,0 0 0,0 1 0,-1 0 0,1-1 0,0 1 0,0 0 0,0 0 0,0 0 0,0 0 0,-1 0 0,1 1 0,0-1 0,0 0 0,0 1 0,-1 0 0,1-1 0,0 1 0,0 0 0,-1 0 0,1 0 0,-1 0 0,1 0 0,1 1 0,-2 1 0,1-1 0,-1 0 0,0 1 0,1-1 0,-1 1 0,0 0 0,-1-1 0,1 1 0,0 0 0,-1-1 0,1 1 0,-1 0 0,0 0 0,0 3 0,-1 10 0,-1 0 0,-1-1 0,0 1 0,-7 19 0,-9 14 0,-2-1 0,-2-1 0,-2-1 0,-43 60 0,50-79 0,-16 31 0,22-37 0,0 0 0,-2-1 0,-25 31 0,-41 50 0,57-69 0,-1 0 0,-37 35 0,53-59 0,0-1 0,-1 0 0,1-1 0,-2 1 0,1-2 0,0 1 0,-1-1 0,0-1 0,0 0 0,-1 0 0,1-1 0,-21 3 0,28-5 0,0-1 0,0 0 0,0 0 0,0 0 0,0 0 0,0-1 0,0 1 0,0-1 0,0 0 0,0 0 0,0 0 0,0 0 0,0-1 0,1 1 0,-1 0 0,0-1 0,1 0 0,0 0 0,-1 0 0,1 0 0,0 0 0,0 0 0,0-1 0,0 1 0,0-1 0,1 1 0,-1-1 0,1 0 0,-2-4 0,-3-9 0,0-1 0,2 0 0,0 0 0,-3-23 0,-3-15 0,-7 3 0,-9-35 0,24 80 0,1 0 0,0 0 0,0 0 0,1 0 0,0 0 0,0-1 0,1 1 0,0 0 0,3-12 0,-2 15 0,0 0 0,0 1 0,1-1 0,-1 0 0,1 1 0,0 0 0,0 0 0,0-1 0,1 2 0,-1-1 0,1 0 0,-1 1 0,1 0 0,0 0 0,0 0 0,0 0 0,0 0 0,0 1 0,5-1 0,16-5 0,-1 1 0,28-2 0,-35 6 0,52-5-308,121 3 0,-159 5-441,3-1-6077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09/01/2022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08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09/01/2022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mailto:uc2021237092@student.uc.pt" TargetMode="External"/><Relationship Id="rId4" Type="http://schemas.openxmlformats.org/officeDocument/2006/relationships/hyperlink" Target="mailto:uc2021237081@student.uc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TRABALHO TP</a:t>
            </a:r>
            <a:br>
              <a:rPr lang="pt-BR" sz="3000" dirty="0">
                <a:solidFill>
                  <a:schemeClr val="tx1"/>
                </a:solidFill>
              </a:rPr>
            </a:br>
            <a:r>
              <a:rPr lang="pt-BR" sz="3000" dirty="0">
                <a:solidFill>
                  <a:schemeClr val="tx1"/>
                </a:solidFill>
              </a:rPr>
              <a:t>Tecnologia da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Sistemas de segurança com programação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779732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 err="1">
                <a:solidFill>
                  <a:srgbClr val="FFFFFF"/>
                </a:solidFill>
              </a:rPr>
              <a:t>PRoblema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BA1BD1-9DC7-4BA6-A7EF-606A4520F002}"/>
              </a:ext>
            </a:extLst>
          </p:cNvPr>
          <p:cNvSpPr txBox="1">
            <a:spLocks/>
          </p:cNvSpPr>
          <p:nvPr/>
        </p:nvSpPr>
        <p:spPr bwMode="black">
          <a:xfrm>
            <a:off x="8182865" y="4438281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FFFFFF"/>
                </a:solidFill>
              </a:rPr>
              <a:t>SOluções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F2E5BC-116D-4CC8-8E51-F753B5F0ED77}"/>
              </a:ext>
            </a:extLst>
          </p:cNvPr>
          <p:cNvSpPr txBox="1"/>
          <p:nvPr/>
        </p:nvSpPr>
        <p:spPr>
          <a:xfrm>
            <a:off x="-99205" y="1112130"/>
            <a:ext cx="7736115" cy="156966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CRIAR UM SISTEMA DE SEGURANÇA QUE TRANCA E DESTRANCA UM COFRE OU UMA PORTA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6D49B0-F85D-4617-9255-C21053F3C1F3}"/>
              </a:ext>
            </a:extLst>
          </p:cNvPr>
          <p:cNvSpPr txBox="1"/>
          <p:nvPr/>
        </p:nvSpPr>
        <p:spPr>
          <a:xfrm>
            <a:off x="141079" y="3218954"/>
            <a:ext cx="7537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/>
              <a:t>Código</a:t>
            </a:r>
          </a:p>
          <a:p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tecla '*' serve para dar reset e para fechar a porta.</a:t>
            </a:r>
          </a:p>
          <a:p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Ao ser premido um algarismo existem contadores que fazem a contagem de quantos dígitos foram inseridos e quantos deles estão corretos.</a:t>
            </a:r>
          </a:p>
          <a:p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tecla # serve como um 'OK'. Esta tecla deve ser premida no fim de inserir o código. Se estiver correto a porta abrira, caso contrario permanecera fechada. Também colocara as variáveis a zero.</a:t>
            </a:r>
          </a:p>
          <a:p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Existem também dois sensores um para fechar outro para abrir.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BA1BD1-9DC7-4BA6-A7EF-606A4520F002}"/>
              </a:ext>
            </a:extLst>
          </p:cNvPr>
          <p:cNvSpPr txBox="1">
            <a:spLocks/>
          </p:cNvSpPr>
          <p:nvPr/>
        </p:nvSpPr>
        <p:spPr bwMode="black">
          <a:xfrm>
            <a:off x="8182865" y="2681103"/>
            <a:ext cx="3363974" cy="149579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FFFFFF"/>
                </a:solidFill>
              </a:rPr>
              <a:t>MONtagem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4701030-A904-4EBF-A311-6EE6DFD00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856"/>
            <a:ext cx="5965372" cy="68057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35D21F-BDF9-49C7-90F0-37C76CAD4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15277">
            <a:off x="5612463" y="846025"/>
            <a:ext cx="1729083" cy="1447347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99C757-EFFE-4AE1-A3F6-3FC73C7DD218}"/>
              </a:ext>
            </a:extLst>
          </p:cNvPr>
          <p:cNvCxnSpPr>
            <a:cxnSpLocks/>
          </p:cNvCxnSpPr>
          <p:nvPr/>
        </p:nvCxnSpPr>
        <p:spPr>
          <a:xfrm>
            <a:off x="3266897" y="2133600"/>
            <a:ext cx="26984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B1F0342-43CB-43AE-86B5-0EBF2BD36DC4}"/>
              </a:ext>
            </a:extLst>
          </p:cNvPr>
          <p:cNvCxnSpPr/>
          <p:nvPr/>
        </p:nvCxnSpPr>
        <p:spPr>
          <a:xfrm flipV="1">
            <a:off x="4992915" y="17272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929234-205F-4625-BE2B-F54BAB2A031F}"/>
              </a:ext>
            </a:extLst>
          </p:cNvPr>
          <p:cNvSpPr txBox="1"/>
          <p:nvPr/>
        </p:nvSpPr>
        <p:spPr>
          <a:xfrm>
            <a:off x="4459152" y="1485366"/>
            <a:ext cx="106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Fio de aluminio 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F9FACF-E0DC-455A-B6A0-9819550F4E1E}"/>
              </a:ext>
            </a:extLst>
          </p:cNvPr>
          <p:cNvGrpSpPr/>
          <p:nvPr/>
        </p:nvGrpSpPr>
        <p:grpSpPr>
          <a:xfrm>
            <a:off x="4688737" y="594491"/>
            <a:ext cx="2001960" cy="709920"/>
            <a:chOff x="4688737" y="594491"/>
            <a:chExt cx="200196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3E023E3-2FEF-411E-AC47-61A2E3799864}"/>
                    </a:ext>
                  </a:extLst>
                </p14:cNvPr>
                <p14:cNvContentPartPr/>
                <p14:nvPr/>
              </p14:nvContentPartPr>
              <p14:xfrm>
                <a:off x="4833097" y="594491"/>
                <a:ext cx="392760" cy="36144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3E023E3-2FEF-411E-AC47-61A2E37998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24097" y="585851"/>
                  <a:ext cx="410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EF1939F-F555-4456-A57C-1D570973F40A}"/>
                    </a:ext>
                  </a:extLst>
                </p14:cNvPr>
                <p14:cNvContentPartPr/>
                <p14:nvPr/>
              </p14:nvContentPartPr>
              <p14:xfrm>
                <a:off x="5050897" y="825971"/>
                <a:ext cx="494280" cy="1011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EF1939F-F555-4456-A57C-1D570973F4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1897" y="816971"/>
                  <a:ext cx="511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43F63B5-8350-4098-BDA3-523DAD2D20E7}"/>
                    </a:ext>
                  </a:extLst>
                </p14:cNvPr>
                <p14:cNvContentPartPr/>
                <p14:nvPr/>
              </p14:nvContentPartPr>
              <p14:xfrm>
                <a:off x="4688737" y="652091"/>
                <a:ext cx="2001960" cy="6523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43F63B5-8350-4098-BDA3-523DAD2D20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0097" y="643091"/>
                  <a:ext cx="2019600" cy="66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74C05F68-574C-4148-A2CC-F139AE5B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0078" y="104588"/>
            <a:ext cx="1238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0"/>
            <a:ext cx="4657325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  <a:hlinkClick r:id="rId4"/>
              </a:rPr>
              <a:t>uc2021237081@student.uc.pt</a:t>
            </a:r>
            <a:endParaRPr lang="pt-BR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  <a:hlinkClick r:id="rId5"/>
              </a:rPr>
              <a:t>uc2021237092@student.uc.pt</a:t>
            </a:r>
            <a:endParaRPr lang="pt-BR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TOP 10 – Linguagens de programação mais populares (2017)">
            <a:extLst>
              <a:ext uri="{FF2B5EF4-FFF2-40B4-BE49-F238E27FC236}">
                <a16:creationId xmlns:a16="http://schemas.microsoft.com/office/drawing/2014/main" id="{F64C60CE-C083-4818-93BA-FACE6271E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r="17497"/>
          <a:stretch/>
        </p:blipFill>
        <p:spPr bwMode="auto">
          <a:xfrm>
            <a:off x="0" y="0"/>
            <a:ext cx="465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109</TotalTime>
  <Words>136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Pacote</vt:lpstr>
      <vt:lpstr>TRABALHO TP Tecnologia da informática</vt:lpstr>
      <vt:lpstr>PRoblema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TP Tecnologia da informática</dc:title>
  <dc:creator>bruno almeida</dc:creator>
  <cp:lastModifiedBy>bruno almeida</cp:lastModifiedBy>
  <cp:revision>1</cp:revision>
  <dcterms:created xsi:type="dcterms:W3CDTF">2022-01-09T15:15:29Z</dcterms:created>
  <dcterms:modified xsi:type="dcterms:W3CDTF">2022-01-09T17:05:11Z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