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3650-63AB-4456-AEE2-A64BB484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7FD30-A694-408E-99F0-CB2699B2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9541A-DAE1-4202-A9C0-BD0504B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7CE56-2A66-4065-9B82-32BC6FEF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504E-ED4E-4834-BEF7-47E8C485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E652-4812-4574-9A07-4DB2D7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AE42B-002B-48ED-900D-E3E41A5D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C3AF-4C3B-4FE1-B953-D426E4EA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5EB4-BC53-4FE6-85B6-29E6E7A6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D004E-6082-4F00-B2EF-CDF1C0D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4CEDE-565A-4440-8D72-0776AAAEE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4A5EB-58BB-48A6-AD55-A53E8597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5026F-F42C-4256-B58E-59E033A6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4823E-9F94-47B3-B27B-1F7DA9E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1A05-639A-4D45-A23D-E5B5F07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490F3-3DF6-415C-B22D-A8116F6B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FB8D8-492F-459D-8029-B0A3CFD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A518A-15C4-4F54-935D-551F97DB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F29A-B331-43B0-9C80-743AF25D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28FAB-8CE2-48E4-B857-909C84AC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4A10A-8E7B-4A59-84FC-CFA20835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97A1F-62BE-42DA-BAB8-F603F60E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7DA3B-B791-4E95-844A-5075161D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D05F9-BD75-43D7-B9FD-8D79EB14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90969-0EB5-43B6-8F9F-1CE77135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3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43872-8E82-4CAE-A806-BCA4173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E13DF-59FB-4806-9878-0F41F040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A2731-1D7E-4A3C-8D66-82F42F13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79C4D-3CED-4B01-8C26-D2C9D9F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50432-F3A3-499D-B8D9-8E3042C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D5B19-F359-454A-B224-783DDD28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C63D-1ADF-48B0-9A6F-5F9DBD5C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6F434-6F2E-4B8B-A008-F33D4DD1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4EC48-D6EE-49A8-BF6A-5D8431EC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880C3-2505-45BC-AE86-8D4886DC1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1A24-2867-47FC-BCBA-BD545C361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E8CED-9986-4EAA-B4A2-C25D747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5F768-2DC0-4DE6-862F-2A10FD1E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8F65D-6A31-4A9E-BA08-12E44C9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1727-C8DD-4A6F-856D-57EB24C6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AB55D-9D73-4E91-ABB1-59E7B6D1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82431-1510-4AAE-A140-74060D96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1AA0C-20B4-41BA-AF76-EC5233E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6ACFE-5318-4558-9275-6D0568F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181F0-33F7-490D-A13C-AAF54735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7ACA7-E976-46DF-9A86-B2F2E31E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02B5-21EF-424E-86D4-81CB7AC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5E7BA-DDFD-471A-8C47-E6AB0E80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3D57E-E148-4B11-8FA3-09CD00FB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415DC-3A4B-47C0-AC40-0849D835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5271F-4987-4835-95AB-F8B6E8DA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79E32-85A9-46FA-AABC-2DFCE34B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5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8A6F7-9809-4733-9EB0-4B8FDFE6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684E6-8732-433B-A22C-702FE7FEF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C2364-6D3D-460D-995D-5059F010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0629B-755E-41F3-9AC4-A9958AEB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16441-3FFD-4E24-AC4D-92F31CF9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EA323-46F3-4CAA-9518-B3FB521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034D7-76AC-4BB3-8070-0BC8F72D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63AC-C6FF-4D74-B0F3-CD0F8C47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8882D-F715-495B-9932-DB1C2C5ED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9EB7-564A-41D4-A850-4315631ACD46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717CD-8CF3-4BAC-9A28-521B7BADE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FC0E-25B5-4562-A37C-E176F6B7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6B2B-AD2D-4878-B837-99E1820CA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37840-4085-4BC7-B25C-9CA052FDB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동물연금술사</a:t>
            </a:r>
          </a:p>
        </p:txBody>
      </p:sp>
    </p:spTree>
    <p:extLst>
      <p:ext uri="{BB962C8B-B14F-4D97-AF65-F5344CB8AC3E}">
        <p14:creationId xmlns:p14="http://schemas.microsoft.com/office/powerpoint/2010/main" val="423045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전투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기본적으로 자동전투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탑노트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미들노트</a:t>
            </a:r>
            <a:r>
              <a:rPr lang="en-US" altLang="ko-KR" dirty="0"/>
              <a:t>, </a:t>
            </a:r>
            <a:r>
              <a:rPr lang="ko-KR" altLang="en-US" dirty="0"/>
              <a:t>베이스노트로 구성된 </a:t>
            </a:r>
            <a:r>
              <a:rPr lang="ko-KR" altLang="en-US" dirty="0" err="1"/>
              <a:t>포션을</a:t>
            </a:r>
            <a:r>
              <a:rPr lang="ko-KR" altLang="en-US" dirty="0"/>
              <a:t> 캐릭터당 하나씩 복용한 채 전투에 돌입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시간이 지남에 따라 노트</a:t>
            </a:r>
            <a:r>
              <a:rPr lang="en-US" altLang="ko-KR" dirty="0"/>
              <a:t>(</a:t>
            </a:r>
            <a:r>
              <a:rPr lang="ko-KR" altLang="en-US" dirty="0"/>
              <a:t>버프</a:t>
            </a:r>
            <a:r>
              <a:rPr lang="en-US" altLang="ko-KR" dirty="0"/>
              <a:t>)</a:t>
            </a:r>
            <a:r>
              <a:rPr lang="ko-KR" altLang="en-US" dirty="0"/>
              <a:t>의 효과가 순차적으로 적용됨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플레이어는 </a:t>
            </a:r>
            <a:r>
              <a:rPr lang="ko-KR" altLang="en-US" dirty="0" err="1"/>
              <a:t>광역버프포션</a:t>
            </a:r>
            <a:r>
              <a:rPr lang="en-US" altLang="ko-KR" dirty="0"/>
              <a:t>, </a:t>
            </a:r>
            <a:r>
              <a:rPr lang="ko-KR" altLang="en-US" dirty="0"/>
              <a:t>폭발포션 등을 상황에 맞게 던져줄 수 있음</a:t>
            </a:r>
            <a:r>
              <a:rPr lang="en-US" altLang="ko-KR" dirty="0"/>
              <a:t>. (</a:t>
            </a:r>
            <a:r>
              <a:rPr lang="ko-KR" altLang="en-US" dirty="0"/>
              <a:t>전부 광역효과</a:t>
            </a:r>
            <a:r>
              <a:rPr lang="en-US" altLang="ko-KR" dirty="0"/>
              <a:t>. Ex. </a:t>
            </a:r>
            <a:r>
              <a:rPr lang="ko-KR" altLang="en-US" dirty="0" err="1"/>
              <a:t>독성면역포션을</a:t>
            </a:r>
            <a:r>
              <a:rPr lang="ko-KR" altLang="en-US" dirty="0"/>
              <a:t> </a:t>
            </a:r>
            <a:r>
              <a:rPr lang="ko-KR" altLang="en-US" dirty="0" err="1"/>
              <a:t>우리팀</a:t>
            </a:r>
            <a:r>
              <a:rPr lang="ko-KR" altLang="en-US" dirty="0"/>
              <a:t> 진영에 던진다</a:t>
            </a:r>
            <a:r>
              <a:rPr lang="en-US" altLang="ko-KR" dirty="0"/>
              <a:t>-&gt; </a:t>
            </a:r>
            <a:r>
              <a:rPr lang="ko-KR" altLang="en-US" dirty="0" err="1"/>
              <a:t>우리팀</a:t>
            </a:r>
            <a:r>
              <a:rPr lang="ko-KR" altLang="en-US" dirty="0"/>
              <a:t> 전체 독성 </a:t>
            </a:r>
            <a:r>
              <a:rPr lang="en-US" altLang="ko-KR" dirty="0"/>
              <a:t>60% </a:t>
            </a:r>
            <a:r>
              <a:rPr lang="ko-KR" altLang="en-US" dirty="0"/>
              <a:t>저항효과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몬스터 웨이브와 캐릭터들의 버프 종류에 따라 유</a:t>
            </a:r>
            <a:r>
              <a:rPr lang="en-US" altLang="ko-KR" dirty="0"/>
              <a:t>, </a:t>
            </a:r>
            <a:r>
              <a:rPr lang="ko-KR" altLang="en-US" dirty="0"/>
              <a:t>불리함이 결정됨</a:t>
            </a:r>
            <a:r>
              <a:rPr lang="en-US" altLang="ko-KR" dirty="0"/>
              <a:t>.(ex. 1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독 </a:t>
            </a:r>
            <a:r>
              <a:rPr lang="ko-KR" altLang="en-US" dirty="0" err="1"/>
              <a:t>슬라임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2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바위 </a:t>
            </a:r>
            <a:r>
              <a:rPr lang="ko-KR" altLang="en-US" dirty="0" err="1"/>
              <a:t>슬라임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웨이브</a:t>
            </a:r>
            <a:r>
              <a:rPr lang="en-US" altLang="ko-KR" dirty="0"/>
              <a:t>=</a:t>
            </a:r>
            <a:r>
              <a:rPr lang="ko-KR" altLang="en-US" dirty="0"/>
              <a:t>초고속재생 </a:t>
            </a:r>
            <a:r>
              <a:rPr lang="ko-KR" altLang="en-US" dirty="0" err="1"/>
              <a:t>슬라임</a:t>
            </a:r>
            <a:r>
              <a:rPr lang="en-US" altLang="ko-KR" dirty="0"/>
              <a:t>) (ex2. </a:t>
            </a:r>
            <a:r>
              <a:rPr lang="ko-KR" altLang="en-US" dirty="0" err="1"/>
              <a:t>탑노트</a:t>
            </a:r>
            <a:r>
              <a:rPr lang="en-US" altLang="ko-KR" dirty="0"/>
              <a:t>=</a:t>
            </a:r>
            <a:r>
              <a:rPr lang="ko-KR" altLang="en-US" dirty="0" err="1"/>
              <a:t>독저항약초</a:t>
            </a:r>
            <a:r>
              <a:rPr lang="en-US" altLang="ko-KR" dirty="0"/>
              <a:t>, </a:t>
            </a:r>
            <a:r>
              <a:rPr lang="ko-KR" altLang="en-US" dirty="0" err="1"/>
              <a:t>미들노트</a:t>
            </a:r>
            <a:r>
              <a:rPr lang="en-US" altLang="ko-KR" dirty="0"/>
              <a:t>=</a:t>
            </a:r>
            <a:r>
              <a:rPr lang="ko-KR" altLang="en-US" dirty="0"/>
              <a:t>힘 증가 약초</a:t>
            </a:r>
            <a:r>
              <a:rPr lang="en-US" altLang="ko-KR" dirty="0"/>
              <a:t>, </a:t>
            </a:r>
            <a:r>
              <a:rPr lang="ko-KR" altLang="en-US" dirty="0"/>
              <a:t>베이스노트</a:t>
            </a:r>
            <a:r>
              <a:rPr lang="en-US" altLang="ko-KR" dirty="0"/>
              <a:t>= </a:t>
            </a:r>
            <a:r>
              <a:rPr lang="ko-KR" altLang="en-US" dirty="0" err="1"/>
              <a:t>광폭화약초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스토리 진행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스테이지형태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도전에는 에너지가 들지 않음</a:t>
            </a:r>
            <a:r>
              <a:rPr lang="en-US" altLang="ko-KR" dirty="0"/>
              <a:t>.(</a:t>
            </a:r>
            <a:r>
              <a:rPr lang="ko-KR" altLang="en-US" dirty="0"/>
              <a:t>허나 실패 시 </a:t>
            </a:r>
            <a:r>
              <a:rPr lang="ko-KR" altLang="en-US" dirty="0" err="1"/>
              <a:t>포션</a:t>
            </a:r>
            <a:r>
              <a:rPr lang="ko-KR" altLang="en-US" dirty="0"/>
              <a:t> 전부 소멸됨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33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D714-F7B3-4B1A-B0BC-B851659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A3E47-E8CC-4383-ADE2-EF41AC88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장비</a:t>
            </a:r>
            <a:r>
              <a:rPr lang="en-US" altLang="ko-KR" dirty="0"/>
              <a:t>(</a:t>
            </a:r>
            <a:r>
              <a:rPr lang="ko-KR" altLang="en-US" dirty="0"/>
              <a:t>코스튬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이벤트 시스템의 존재</a:t>
            </a:r>
            <a:r>
              <a:rPr lang="en-US" altLang="ko-KR" dirty="0"/>
              <a:t>(ex. </a:t>
            </a:r>
            <a:r>
              <a:rPr lang="ko-KR" altLang="en-US" dirty="0"/>
              <a:t>아트리스가 근처 마을에 불을 질렀습니다</a:t>
            </a:r>
            <a:r>
              <a:rPr lang="en-US" altLang="ko-KR" dirty="0"/>
              <a:t>! – </a:t>
            </a:r>
            <a:r>
              <a:rPr lang="ko-KR" altLang="en-US" dirty="0"/>
              <a:t>약초 공급이 줄어들고 빨간 </a:t>
            </a:r>
            <a:r>
              <a:rPr lang="ko-KR" altLang="en-US" dirty="0" err="1"/>
              <a:t>포션의</a:t>
            </a:r>
            <a:r>
              <a:rPr lang="ko-KR" altLang="en-US" dirty="0"/>
              <a:t> 수요가 늘어납니다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길드</a:t>
            </a:r>
            <a:r>
              <a:rPr lang="en-US" altLang="ko-KR" dirty="0"/>
              <a:t>(</a:t>
            </a:r>
            <a:r>
              <a:rPr lang="ko-KR" altLang="en-US" dirty="0"/>
              <a:t>대량 납품</a:t>
            </a:r>
            <a:r>
              <a:rPr lang="en-US" altLang="ko-KR" dirty="0"/>
              <a:t>, </a:t>
            </a:r>
            <a:r>
              <a:rPr lang="ko-KR" altLang="en-US" dirty="0"/>
              <a:t>정기 납품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상인 마차</a:t>
            </a:r>
            <a:r>
              <a:rPr lang="en-US" altLang="ko-KR" dirty="0"/>
              <a:t>(</a:t>
            </a:r>
            <a:r>
              <a:rPr lang="ko-KR" altLang="en-US" dirty="0"/>
              <a:t>희귀재료를 가지고 방문한다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2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25D7-FB68-410F-8EE4-567F08F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 콘티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025-D84F-427D-AD48-D87238F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1E68-565D-4E8B-80FB-822135FB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F29C6-C994-4D34-882B-A96E2B00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7200" dirty="0"/>
              <a:t>  동물들이 국가를 이루고 있는 </a:t>
            </a:r>
            <a:r>
              <a:rPr lang="ko-KR" altLang="en-US" sz="7200" dirty="0" err="1"/>
              <a:t>아카이아</a:t>
            </a:r>
            <a:r>
              <a:rPr lang="ko-KR" altLang="en-US" sz="7200" dirty="0"/>
              <a:t> 대륙</a:t>
            </a:r>
            <a:r>
              <a:rPr lang="en-US" altLang="ko-KR" sz="7200" dirty="0"/>
              <a:t>, </a:t>
            </a:r>
            <a:r>
              <a:rPr lang="ko-KR" altLang="en-US" sz="7200" dirty="0"/>
              <a:t>그 곳에는 마법과 용이 존재한다</a:t>
            </a:r>
            <a:r>
              <a:rPr lang="en-US" altLang="ko-KR" sz="72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126</a:t>
            </a:r>
            <a:r>
              <a:rPr lang="ko-KR" altLang="en-US" sz="7200" dirty="0"/>
              <a:t>년 전부터 시작된</a:t>
            </a:r>
            <a:r>
              <a:rPr lang="en-US" altLang="ko-KR" sz="7200" dirty="0"/>
              <a:t> </a:t>
            </a:r>
            <a:r>
              <a:rPr lang="ko-KR" altLang="en-US" sz="7200" dirty="0"/>
              <a:t>아트리스</a:t>
            </a:r>
            <a:r>
              <a:rPr lang="en-US" altLang="ko-KR" sz="7200" dirty="0"/>
              <a:t>(</a:t>
            </a:r>
            <a:r>
              <a:rPr lang="ko-KR" altLang="en-US" sz="7200" dirty="0"/>
              <a:t>드래곤</a:t>
            </a:r>
            <a:r>
              <a:rPr lang="en-US" altLang="ko-KR" sz="7200" dirty="0"/>
              <a:t>)</a:t>
            </a:r>
            <a:r>
              <a:rPr lang="ko-KR" altLang="en-US" sz="7200" dirty="0"/>
              <a:t>의 횡포에 의해 혼란스러운 </a:t>
            </a:r>
            <a:r>
              <a:rPr lang="ko-KR" altLang="en-US" sz="7200" dirty="0" err="1"/>
              <a:t>아카이아</a:t>
            </a:r>
            <a:r>
              <a:rPr lang="ko-KR" altLang="en-US" sz="7200" dirty="0"/>
              <a:t> 대륙은 전쟁과 소동이 끊이지 않는다</a:t>
            </a:r>
            <a:r>
              <a:rPr lang="en-US" altLang="ko-KR" sz="7200" dirty="0"/>
              <a:t>.</a:t>
            </a:r>
            <a:r>
              <a:rPr lang="ko-KR" altLang="en-US" sz="7200" dirty="0"/>
              <a:t> 떠돌이 용병이 인기 직업인 지금</a:t>
            </a:r>
            <a:r>
              <a:rPr lang="en-US" altLang="ko-KR" sz="7200" dirty="0"/>
              <a:t>, </a:t>
            </a:r>
            <a:r>
              <a:rPr lang="ko-KR" altLang="en-US" sz="7200" dirty="0"/>
              <a:t>몇 해 전 감쪽같이 사라졌던 연금술사 일족의 마지막 후예가 골목 상점에</a:t>
            </a:r>
            <a:r>
              <a:rPr lang="en-US" altLang="ko-KR" sz="7200" dirty="0"/>
              <a:t> </a:t>
            </a:r>
            <a:r>
              <a:rPr lang="ko-KR" altLang="en-US" sz="7200" dirty="0"/>
              <a:t>나타났다</a:t>
            </a:r>
            <a:r>
              <a:rPr lang="en-US" altLang="ko-KR" sz="7200" dirty="0"/>
              <a:t>..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</a:t>
            </a:r>
            <a:r>
              <a:rPr lang="ko-KR" altLang="en-US" sz="7200" dirty="0"/>
              <a:t>연금술사는</a:t>
            </a:r>
            <a:r>
              <a:rPr lang="en-US" altLang="ko-KR" sz="7200" dirty="0"/>
              <a:t> </a:t>
            </a:r>
            <a:r>
              <a:rPr lang="ko-KR" altLang="en-US" sz="7200" dirty="0"/>
              <a:t>용을 피해</a:t>
            </a:r>
            <a:r>
              <a:rPr lang="en-US" altLang="ko-KR" sz="7200" dirty="0"/>
              <a:t> </a:t>
            </a:r>
            <a:r>
              <a:rPr lang="ko-KR" altLang="en-US" sz="7200" dirty="0"/>
              <a:t>숨었던 일족이 알 수 없는 무리에 의해 몰살당한</a:t>
            </a:r>
            <a:r>
              <a:rPr lang="en-US" altLang="ko-KR" sz="7200" dirty="0"/>
              <a:t> </a:t>
            </a:r>
            <a:r>
              <a:rPr lang="ko-KR" altLang="en-US" sz="7200" dirty="0"/>
              <a:t>후 복수를 하겠다며 도시로 와서 상점을 열었다</a:t>
            </a:r>
            <a:r>
              <a:rPr lang="en-US" altLang="ko-KR" sz="7200" dirty="0"/>
              <a:t>. </a:t>
            </a:r>
            <a:r>
              <a:rPr lang="ko-KR" altLang="en-US" sz="7200" dirty="0"/>
              <a:t>이 곳에서 동료들을 모아</a:t>
            </a:r>
            <a:r>
              <a:rPr lang="en-US" altLang="ko-KR" sz="7200" dirty="0"/>
              <a:t> </a:t>
            </a:r>
            <a:r>
              <a:rPr lang="ko-KR" altLang="en-US" sz="7200" dirty="0"/>
              <a:t>복수를 꿈꾼다</a:t>
            </a:r>
            <a:r>
              <a:rPr lang="en-US" altLang="ko-KR" sz="72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7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7200" dirty="0"/>
              <a:t>  </a:t>
            </a:r>
            <a:r>
              <a:rPr lang="ko-KR" altLang="en-US" sz="7200" dirty="0"/>
              <a:t>의문의 무리는 아트리스의 추종자이자 끊임없이 전쟁을 일으키는 </a:t>
            </a:r>
            <a:r>
              <a:rPr lang="ko-KR" altLang="en-US" sz="7200" dirty="0" err="1"/>
              <a:t>빌른</a:t>
            </a:r>
            <a:r>
              <a:rPr lang="ko-KR" altLang="en-US" sz="7200" dirty="0"/>
              <a:t> 왕국</a:t>
            </a:r>
            <a:r>
              <a:rPr lang="en-US" altLang="ko-KR" sz="7200" dirty="0"/>
              <a:t>.</a:t>
            </a:r>
            <a:r>
              <a:rPr lang="ko-KR" altLang="en-US" sz="7200" dirty="0"/>
              <a:t> 정체를 알게 된 연금술사는 </a:t>
            </a:r>
            <a:r>
              <a:rPr lang="ko-KR" altLang="en-US" sz="7200" dirty="0" err="1"/>
              <a:t>빌른</a:t>
            </a:r>
            <a:r>
              <a:rPr lang="ko-KR" altLang="en-US" sz="7200" dirty="0"/>
              <a:t> 왕국은 물론 아트리스까지 섬멸하려 한다</a:t>
            </a:r>
            <a:r>
              <a:rPr lang="en-US" altLang="ko-KR" sz="7200" dirty="0"/>
              <a:t>.</a:t>
            </a:r>
          </a:p>
          <a:p>
            <a:pPr marL="0" indent="0">
              <a:buNone/>
            </a:pPr>
            <a:endParaRPr lang="en-US" altLang="ko-KR" sz="7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DBB3-193B-4519-8C2B-072417C8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E7845-6121-4293-A5FA-CF4E61DF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일반 캐릭터</a:t>
            </a:r>
            <a:r>
              <a:rPr lang="en-US" altLang="ko-KR" dirty="0"/>
              <a:t>(</a:t>
            </a:r>
            <a:r>
              <a:rPr lang="ko-KR" altLang="en-US" dirty="0"/>
              <a:t>일반 체력 물약 등을 사간다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영웅 캐릭터</a:t>
            </a:r>
            <a:r>
              <a:rPr lang="en-US" altLang="ko-KR" dirty="0"/>
              <a:t>(</a:t>
            </a:r>
            <a:r>
              <a:rPr lang="ko-KR" altLang="en-US" dirty="0"/>
              <a:t>원정시에</a:t>
            </a:r>
            <a:r>
              <a:rPr lang="en-US" altLang="ko-KR" dirty="0"/>
              <a:t> </a:t>
            </a:r>
            <a:r>
              <a:rPr lang="ko-KR" altLang="en-US" dirty="0"/>
              <a:t>물약 등을 챙겨줘야 한다</a:t>
            </a:r>
            <a:r>
              <a:rPr lang="en-US" altLang="ko-KR" dirty="0"/>
              <a:t>. [</a:t>
            </a:r>
            <a:r>
              <a:rPr lang="ko-KR" altLang="en-US" dirty="0" err="1"/>
              <a:t>에픽</a:t>
            </a:r>
            <a:r>
              <a:rPr lang="ko-KR" altLang="en-US" dirty="0"/>
              <a:t> 영웅은</a:t>
            </a:r>
            <a:r>
              <a:rPr lang="en-US" altLang="ko-KR" dirty="0"/>
              <a:t> </a:t>
            </a:r>
            <a:r>
              <a:rPr lang="ko-KR" altLang="en-US" dirty="0" err="1"/>
              <a:t>까다로운걸</a:t>
            </a:r>
            <a:r>
              <a:rPr lang="ko-KR" altLang="en-US" dirty="0"/>
              <a:t> 요구</a:t>
            </a:r>
            <a:r>
              <a:rPr lang="en-US" altLang="ko-KR" dirty="0"/>
              <a:t>.]) </a:t>
            </a:r>
            <a:r>
              <a:rPr lang="ko-KR" altLang="en-US" dirty="0"/>
              <a:t>시너지</a:t>
            </a:r>
            <a:r>
              <a:rPr lang="en-US" altLang="ko-KR" dirty="0"/>
              <a:t>?</a:t>
            </a:r>
          </a:p>
          <a:p>
            <a:r>
              <a:rPr lang="en-US" altLang="ko-KR" b="1" dirty="0"/>
              <a:t>NPC</a:t>
            </a:r>
            <a:r>
              <a:rPr lang="en-US" altLang="ko-KR" dirty="0"/>
              <a:t>(</a:t>
            </a:r>
            <a:r>
              <a:rPr lang="ko-KR" altLang="en-US" dirty="0"/>
              <a:t>상인</a:t>
            </a:r>
            <a:r>
              <a:rPr lang="en-US" altLang="ko-KR" dirty="0"/>
              <a:t>, )</a:t>
            </a:r>
          </a:p>
          <a:p>
            <a:r>
              <a:rPr lang="ko-KR" altLang="en-US" b="1" dirty="0"/>
              <a:t>적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3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D14DBD-A7E2-4EC3-9530-674AC78EE011}"/>
              </a:ext>
            </a:extLst>
          </p:cNvPr>
          <p:cNvSpPr/>
          <p:nvPr/>
        </p:nvSpPr>
        <p:spPr>
          <a:xfrm>
            <a:off x="7313726" y="1225119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재료채집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0CCED-7BD1-4C3B-B6FE-BE3A9829CE36}"/>
              </a:ext>
            </a:extLst>
          </p:cNvPr>
          <p:cNvSpPr/>
          <p:nvPr/>
        </p:nvSpPr>
        <p:spPr>
          <a:xfrm>
            <a:off x="7313725" y="2496103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포션</a:t>
            </a:r>
            <a:r>
              <a:rPr lang="ko-KR" altLang="en-US" dirty="0"/>
              <a:t> 제조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8337E-3E5A-4D34-BC79-7C5327369EDE}"/>
              </a:ext>
            </a:extLst>
          </p:cNvPr>
          <p:cNvSpPr/>
          <p:nvPr/>
        </p:nvSpPr>
        <p:spPr>
          <a:xfrm>
            <a:off x="5058796" y="3713823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포션</a:t>
            </a:r>
            <a:r>
              <a:rPr lang="ko-KR" altLang="en-US" dirty="0"/>
              <a:t> 판매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A635F-5202-46CD-9314-40D83003232F}"/>
              </a:ext>
            </a:extLst>
          </p:cNvPr>
          <p:cNvSpPr/>
          <p:nvPr/>
        </p:nvSpPr>
        <p:spPr>
          <a:xfrm>
            <a:off x="7081853" y="3713823"/>
            <a:ext cx="1657867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판매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E721E0-A236-4646-BD8C-14B3CD6530E7}"/>
              </a:ext>
            </a:extLst>
          </p:cNvPr>
          <p:cNvSpPr/>
          <p:nvPr/>
        </p:nvSpPr>
        <p:spPr>
          <a:xfrm>
            <a:off x="9657429" y="3713823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토벌</a:t>
            </a:r>
            <a:r>
              <a:rPr lang="en-US" altLang="ko-KR" dirty="0"/>
              <a:t>, </a:t>
            </a:r>
            <a:r>
              <a:rPr lang="ko-KR" altLang="en-US" dirty="0"/>
              <a:t>원정</a:t>
            </a:r>
            <a:r>
              <a:rPr lang="en-US" altLang="ko-KR" dirty="0"/>
              <a:t>(</a:t>
            </a:r>
            <a:r>
              <a:rPr lang="ko-KR" altLang="en-US" dirty="0"/>
              <a:t>스토리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8B806C-0F28-4685-AAC1-97D43DDFBC3A}"/>
              </a:ext>
            </a:extLst>
          </p:cNvPr>
          <p:cNvSpPr/>
          <p:nvPr/>
        </p:nvSpPr>
        <p:spPr>
          <a:xfrm>
            <a:off x="7295970" y="5276291"/>
            <a:ext cx="1194124" cy="727968"/>
          </a:xfrm>
          <a:prstGeom prst="rect">
            <a:avLst/>
          </a:prstGeom>
          <a:ln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C727C6-8020-4FD4-8AA0-EC18E27FC7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910787" y="1953087"/>
            <a:ext cx="1" cy="543016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360C3C-F1F2-48B6-AD3C-3D23811091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655858" y="3224071"/>
            <a:ext cx="2254929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FD8EC4-5D9E-44CD-BF62-636CE5071B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910787" y="3224071"/>
            <a:ext cx="2343704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C4B7F3-94B3-4DBE-85C8-267FAB1C5E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0787" y="3224071"/>
            <a:ext cx="0" cy="48975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89887B-0804-4644-ADB1-DD6E8DBD831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655858" y="4441791"/>
            <a:ext cx="2237174" cy="83450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53C58F-315F-4E49-9E3B-14424D3E3B7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893032" y="4441791"/>
            <a:ext cx="17755" cy="834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204A67-CF89-4514-81FE-809EBB0F6B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893032" y="4441791"/>
            <a:ext cx="2361459" cy="83450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0C5884-61D5-4284-886B-C77E00CDF2B3}"/>
              </a:ext>
            </a:extLst>
          </p:cNvPr>
          <p:cNvSpPr txBox="1"/>
          <p:nvPr/>
        </p:nvSpPr>
        <p:spPr>
          <a:xfrm>
            <a:off x="451285" y="293526"/>
            <a:ext cx="317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메인 컨텐츠 흐름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6263A4A-ECCB-46C2-BC1E-6C424A03AA3C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7295969" y="2860087"/>
            <a:ext cx="17755" cy="2780188"/>
          </a:xfrm>
          <a:prstGeom prst="bentConnector3">
            <a:avLst>
              <a:gd name="adj1" fmla="val -19687879"/>
            </a:avLst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5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D95D-7F61-43B9-9B65-BFDE48F0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재료 채집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C87-B1AC-4AF9-8E21-FEDF0345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약초 밭을 가꿔서 약초를 채집한다</a:t>
            </a:r>
            <a:r>
              <a:rPr lang="en-US" altLang="ko-KR" dirty="0"/>
              <a:t>(</a:t>
            </a:r>
            <a:r>
              <a:rPr lang="ko-KR" altLang="en-US" dirty="0"/>
              <a:t>방치형</a:t>
            </a:r>
            <a:r>
              <a:rPr lang="en-US" altLang="ko-KR" dirty="0"/>
              <a:t>, </a:t>
            </a:r>
            <a:r>
              <a:rPr lang="ko-KR" altLang="en-US" dirty="0" err="1"/>
              <a:t>마나정수를</a:t>
            </a:r>
            <a:r>
              <a:rPr lang="ko-KR" altLang="en-US" dirty="0"/>
              <a:t> 뿌려주면 빨리 자란다</a:t>
            </a:r>
            <a:r>
              <a:rPr lang="en-US" altLang="ko-KR" dirty="0"/>
              <a:t>[</a:t>
            </a:r>
            <a:r>
              <a:rPr lang="ko-KR" altLang="en-US" dirty="0" err="1"/>
              <a:t>클리커</a:t>
            </a:r>
            <a:r>
              <a:rPr lang="en-US" altLang="ko-KR" dirty="0"/>
              <a:t>])</a:t>
            </a:r>
          </a:p>
          <a:p>
            <a:r>
              <a:rPr lang="ko-KR" altLang="en-US" dirty="0" err="1"/>
              <a:t>마나정수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신비한 우물에서 길어 올린다</a:t>
            </a:r>
            <a:r>
              <a:rPr lang="en-US" altLang="ko-KR" dirty="0"/>
              <a:t>. [</a:t>
            </a:r>
            <a:r>
              <a:rPr lang="ko-KR" altLang="en-US" dirty="0" err="1"/>
              <a:t>클리커</a:t>
            </a:r>
            <a:r>
              <a:rPr lang="en-US" altLang="ko-KR" dirty="0"/>
              <a:t>, </a:t>
            </a:r>
            <a:r>
              <a:rPr lang="ko-KR" altLang="en-US" dirty="0"/>
              <a:t>업그레이드 해서 느리지만 자동으로 길어주는 마법을 </a:t>
            </a:r>
            <a:r>
              <a:rPr lang="ko-KR" altLang="en-US" dirty="0" err="1"/>
              <a:t>걸어둘</a:t>
            </a:r>
            <a:r>
              <a:rPr lang="ko-KR" altLang="en-US" dirty="0"/>
              <a:t> 수 있다</a:t>
            </a:r>
            <a:r>
              <a:rPr lang="en-US" altLang="ko-KR" dirty="0"/>
              <a:t>)</a:t>
            </a:r>
          </a:p>
          <a:p>
            <a:r>
              <a:rPr lang="ko-KR" altLang="en-US" strike="sngStrike" dirty="0" err="1"/>
              <a:t>채집장</a:t>
            </a:r>
            <a:r>
              <a:rPr lang="ko-KR" altLang="en-US" strike="sngStrike" dirty="0"/>
              <a:t> 주변에 돌아다니는 도마뱀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거미 등을 잡아 재료를 수집한다</a:t>
            </a:r>
            <a:r>
              <a:rPr lang="en-US" altLang="ko-KR" strike="sngStrike" dirty="0"/>
              <a:t>.</a:t>
            </a:r>
          </a:p>
          <a:p>
            <a:r>
              <a:rPr lang="ko-KR" altLang="en-US" dirty="0"/>
              <a:t>동료에게 탐험 채집을 보낸다</a:t>
            </a:r>
            <a:r>
              <a:rPr lang="en-US" altLang="ko-KR" dirty="0"/>
              <a:t>.(</a:t>
            </a:r>
            <a:r>
              <a:rPr lang="ko-KR" altLang="en-US" dirty="0"/>
              <a:t>희귀 재료를 얻을 수 있다</a:t>
            </a:r>
            <a:r>
              <a:rPr lang="en-US" altLang="ko-KR" dirty="0"/>
              <a:t>. </a:t>
            </a:r>
            <a:r>
              <a:rPr lang="ko-KR" altLang="en-US" dirty="0"/>
              <a:t>시간이 오래 걸린다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 err="1"/>
              <a:t>포션</a:t>
            </a:r>
            <a:r>
              <a:rPr lang="ko-KR" altLang="en-US" dirty="0"/>
              <a:t> 제조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재료를 선택하는 순서에 따라 다른 제조법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버프형 </a:t>
            </a:r>
            <a:r>
              <a:rPr lang="ko-KR" altLang="en-US" dirty="0" err="1"/>
              <a:t>포션은</a:t>
            </a:r>
            <a:r>
              <a:rPr lang="ko-KR" altLang="en-US" dirty="0"/>
              <a:t> </a:t>
            </a:r>
            <a:r>
              <a:rPr lang="en-US" altLang="ko-KR" dirty="0"/>
              <a:t>Top note, Middle note, base note..? (</a:t>
            </a:r>
            <a:r>
              <a:rPr lang="ko-KR" altLang="en-US" dirty="0"/>
              <a:t>동물은 후각이 예민함을 이용</a:t>
            </a:r>
            <a:r>
              <a:rPr lang="en-US" altLang="ko-KR" dirty="0"/>
              <a:t>, </a:t>
            </a:r>
            <a:r>
              <a:rPr lang="ko-KR" altLang="en-US" dirty="0"/>
              <a:t>신비한 힘이 깃든 향수를 만들어 주어 </a:t>
            </a:r>
            <a:r>
              <a:rPr lang="ko-KR" altLang="en-US" dirty="0" err="1"/>
              <a:t>버프하는</a:t>
            </a:r>
            <a:r>
              <a:rPr lang="ko-KR" altLang="en-US" dirty="0"/>
              <a:t> 원리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기본적인 </a:t>
            </a:r>
            <a:r>
              <a:rPr lang="ko-KR" altLang="en-US" dirty="0" err="1"/>
              <a:t>빨간포션</a:t>
            </a:r>
            <a:r>
              <a:rPr lang="en-US" altLang="ko-KR" dirty="0"/>
              <a:t>, </a:t>
            </a:r>
            <a:r>
              <a:rPr lang="ko-KR" altLang="en-US" dirty="0" err="1"/>
              <a:t>파란포션</a:t>
            </a:r>
            <a:r>
              <a:rPr lang="en-US" altLang="ko-KR" dirty="0"/>
              <a:t>, </a:t>
            </a:r>
            <a:r>
              <a:rPr lang="ko-KR" altLang="en-US" dirty="0" err="1"/>
              <a:t>해독포션</a:t>
            </a:r>
            <a:r>
              <a:rPr lang="en-US" altLang="ko-KR" dirty="0"/>
              <a:t>, </a:t>
            </a:r>
            <a:r>
              <a:rPr lang="ko-KR" altLang="en-US" dirty="0" err="1"/>
              <a:t>폭탄포션</a:t>
            </a:r>
            <a:r>
              <a:rPr lang="en-US" altLang="ko-KR" dirty="0"/>
              <a:t>(</a:t>
            </a:r>
            <a:r>
              <a:rPr lang="ko-KR" altLang="en-US" dirty="0" err="1"/>
              <a:t>폭발병</a:t>
            </a:r>
            <a:r>
              <a:rPr lang="en-US" altLang="ko-KR" dirty="0"/>
              <a:t>)</a:t>
            </a:r>
            <a:r>
              <a:rPr lang="ko-KR" altLang="en-US" dirty="0"/>
              <a:t>은 클릭 방치형으로 생산</a:t>
            </a:r>
            <a:r>
              <a:rPr lang="en-US" altLang="ko-KR" dirty="0"/>
              <a:t>.(</a:t>
            </a:r>
            <a:r>
              <a:rPr lang="ko-KR" altLang="en-US" dirty="0" err="1"/>
              <a:t>쿠킹덤</a:t>
            </a:r>
            <a:r>
              <a:rPr lang="ko-KR" altLang="en-US" dirty="0"/>
              <a:t> </a:t>
            </a:r>
            <a:r>
              <a:rPr lang="ko-KR" altLang="en-US" dirty="0" err="1"/>
              <a:t>생산시스템느낌</a:t>
            </a:r>
            <a:r>
              <a:rPr lang="en-US" altLang="ko-KR" dirty="0"/>
              <a:t>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5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11F9-2953-452F-A804-54CE284D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포션</a:t>
            </a:r>
            <a:r>
              <a:rPr lang="en-US" altLang="ko-KR" dirty="0"/>
              <a:t>-</a:t>
            </a:r>
            <a:r>
              <a:rPr lang="ko-KR" altLang="en-US" dirty="0"/>
              <a:t>데이터 레퍼런스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74D0A-1D60-4F6B-9363-7FC1A152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121376"/>
            <a:ext cx="10480285" cy="56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 err="1"/>
              <a:t>포션</a:t>
            </a:r>
            <a:r>
              <a:rPr lang="ko-KR" altLang="en-US" dirty="0"/>
              <a:t> 판매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자동 판매</a:t>
            </a:r>
            <a:r>
              <a:rPr lang="en-US" altLang="ko-KR" dirty="0"/>
              <a:t>. (</a:t>
            </a:r>
            <a:r>
              <a:rPr lang="ko-KR" altLang="en-US" dirty="0" err="1"/>
              <a:t>아카이아대륙</a:t>
            </a:r>
            <a:r>
              <a:rPr lang="ko-KR" altLang="en-US" dirty="0"/>
              <a:t> 유일한 연금술사라는 설정이기 때문에 매대에 올려 놓기만 하면 불티나게 팔린다</a:t>
            </a:r>
            <a:r>
              <a:rPr lang="en-US" altLang="ko-KR" dirty="0"/>
              <a:t>.) (</a:t>
            </a:r>
            <a:r>
              <a:rPr lang="ko-KR" altLang="en-US" dirty="0"/>
              <a:t>주인공을 도와주는 쥐들이 있다</a:t>
            </a:r>
            <a:r>
              <a:rPr lang="en-US" altLang="ko-KR" dirty="0"/>
              <a:t>. </a:t>
            </a:r>
            <a:r>
              <a:rPr lang="ko-KR" altLang="en-US" dirty="0"/>
              <a:t>이 쥐들이 열심히 매대에 올린다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클릭해서 매대에 직접 빠르게 올릴 수 있음</a:t>
            </a:r>
            <a:r>
              <a:rPr lang="en-US" altLang="ko-KR" dirty="0"/>
              <a:t>.(</a:t>
            </a:r>
            <a:r>
              <a:rPr lang="ko-KR" altLang="en-US" dirty="0" err="1"/>
              <a:t>클릭커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일정 시간마다 길드에서 대량 납품차가 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회전율</a:t>
            </a:r>
            <a:r>
              <a:rPr lang="en-US" altLang="ko-KR" dirty="0"/>
              <a:t>, </a:t>
            </a:r>
            <a:r>
              <a:rPr lang="ko-KR" altLang="en-US" dirty="0"/>
              <a:t>클릭 효과</a:t>
            </a:r>
            <a:r>
              <a:rPr lang="en-US" altLang="ko-KR" dirty="0"/>
              <a:t>, </a:t>
            </a:r>
            <a:r>
              <a:rPr lang="ko-KR" altLang="en-US" dirty="0" err="1"/>
              <a:t>납품차</a:t>
            </a:r>
            <a:r>
              <a:rPr lang="ko-KR" altLang="en-US" dirty="0"/>
              <a:t> 등 업그레이드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87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1842-8022-413F-AB46-09ADBC6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컨텐츠</a:t>
            </a:r>
            <a:r>
              <a:rPr lang="en-US" altLang="ko-KR" dirty="0"/>
              <a:t>-</a:t>
            </a:r>
            <a:r>
              <a:rPr lang="ko-KR" altLang="en-US" dirty="0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17E1C-27F4-4C1B-A0BC-6216E10E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퀘스트가 발생함으로써 새로운 레시피를 알게 되고 새로운 영웅이 출현한다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537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동물연금술사</vt:lpstr>
      <vt:lpstr>세계관</vt:lpstr>
      <vt:lpstr>캐릭터</vt:lpstr>
      <vt:lpstr>PowerPoint 프레젠테이션</vt:lpstr>
      <vt:lpstr>메인 컨텐츠-재료 채집</vt:lpstr>
      <vt:lpstr>메인 컨텐츠-포션 제조</vt:lpstr>
      <vt:lpstr>포션-데이터 레퍼런스</vt:lpstr>
      <vt:lpstr>메인 컨텐츠-포션 판매</vt:lpstr>
      <vt:lpstr>메인 컨텐츠-퀘스트</vt:lpstr>
      <vt:lpstr>메인 컨텐츠-스토리</vt:lpstr>
      <vt:lpstr>메인 컨텐츠-스토리</vt:lpstr>
      <vt:lpstr>서브 컨텐츠</vt:lpstr>
      <vt:lpstr>씬 콘티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강형훈</dc:creator>
  <cp:lastModifiedBy>강형훈</cp:lastModifiedBy>
  <cp:revision>40</cp:revision>
  <dcterms:created xsi:type="dcterms:W3CDTF">2021-06-07T07:56:04Z</dcterms:created>
  <dcterms:modified xsi:type="dcterms:W3CDTF">2021-06-19T14:08:11Z</dcterms:modified>
</cp:coreProperties>
</file>