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115570" y="2785745"/>
            <a:ext cx="1020445" cy="1248410"/>
            <a:chOff x="182" y="4478"/>
            <a:chExt cx="1607" cy="1966"/>
          </a:xfrm>
        </p:grpSpPr>
        <p:sp>
          <p:nvSpPr>
            <p:cNvPr id="9" name="笑脸 8"/>
            <p:cNvSpPr/>
            <p:nvPr/>
          </p:nvSpPr>
          <p:spPr>
            <a:xfrm>
              <a:off x="265" y="4478"/>
              <a:ext cx="1440" cy="1440"/>
            </a:xfrm>
            <a:prstGeom prst="smileyFac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2" y="6009"/>
              <a:ext cx="1607" cy="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AU" altLang="zh-CN" sz="1200"/>
                <a:t>administrator</a:t>
              </a:r>
              <a:endParaRPr lang="en-AU" altLang="zh-CN" sz="1200"/>
            </a:p>
          </p:txBody>
        </p:sp>
      </p:grpSp>
      <p:sp>
        <p:nvSpPr>
          <p:cNvPr id="8" name="矩形 7"/>
          <p:cNvSpPr/>
          <p:nvPr/>
        </p:nvSpPr>
        <p:spPr>
          <a:xfrm>
            <a:off x="1461135" y="195580"/>
            <a:ext cx="10410190" cy="6508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089150" y="1089025"/>
            <a:ext cx="1516380" cy="4293870"/>
            <a:chOff x="3870" y="1648"/>
            <a:chExt cx="2388" cy="6762"/>
          </a:xfrm>
        </p:grpSpPr>
        <p:sp>
          <p:nvSpPr>
            <p:cNvPr id="5" name="椭圆 4"/>
            <p:cNvSpPr/>
            <p:nvPr/>
          </p:nvSpPr>
          <p:spPr>
            <a:xfrm>
              <a:off x="3870" y="4454"/>
              <a:ext cx="2388" cy="11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AU" altLang="en-US" sz="1200">
                  <a:solidFill>
                    <a:schemeClr val="tx1"/>
                  </a:solidFill>
                </a:rPr>
                <a:t>S:Logon</a:t>
              </a:r>
              <a:endParaRPr lang="en-AU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870" y="1648"/>
              <a:ext cx="2388" cy="11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AU" altLang="en-US" sz="1200">
                  <a:solidFill>
                    <a:schemeClr val="tx1"/>
                  </a:solidFill>
                </a:rPr>
                <a:t>SF:Forget</a:t>
              </a:r>
              <a:endParaRPr lang="en-AU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870" y="7244"/>
              <a:ext cx="2388" cy="11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AU" altLang="en-US" sz="1200">
                  <a:solidFill>
                    <a:schemeClr val="tx1"/>
                  </a:solidFill>
                </a:rPr>
                <a:t>SR:Register</a:t>
              </a:r>
              <a:endParaRPr lang="en-AU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4655820" y="2870835"/>
            <a:ext cx="1516380" cy="74104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AU" altLang="en-US" sz="1200">
                <a:solidFill>
                  <a:schemeClr val="tx1"/>
                </a:solidFill>
              </a:rPr>
              <a:t>SS:Search</a:t>
            </a:r>
            <a:endParaRPr lang="en-AU" altLang="en-US" sz="120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282180" y="1089025"/>
            <a:ext cx="1516380" cy="74104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AU" altLang="en-US" sz="1200">
                <a:solidFill>
                  <a:schemeClr val="tx1"/>
                </a:solidFill>
              </a:rPr>
              <a:t>SS1:Bug Detail</a:t>
            </a:r>
            <a:endParaRPr lang="en-AU" altLang="en-US" sz="120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282180" y="4642485"/>
            <a:ext cx="1516380" cy="74104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AU" altLang="en-US" sz="1200">
                <a:solidFill>
                  <a:schemeClr val="tx1"/>
                </a:solidFill>
              </a:rPr>
              <a:t>SS3:Report Bug</a:t>
            </a:r>
            <a:endParaRPr lang="en-AU" altLang="en-US" sz="120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282180" y="2870835"/>
            <a:ext cx="1516380" cy="74104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AU" altLang="en-US" sz="1200">
                <a:solidFill>
                  <a:schemeClr val="tx1"/>
                </a:solidFill>
              </a:rPr>
              <a:t>SS2:Background</a:t>
            </a:r>
            <a:endParaRPr lang="en-AU" altLang="en-US" sz="120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631680" y="2129790"/>
            <a:ext cx="1516380" cy="74104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AU" altLang="en-US" sz="1200">
                <a:solidFill>
                  <a:schemeClr val="tx1"/>
                </a:solidFill>
              </a:rPr>
              <a:t>SS2_1:User Manage</a:t>
            </a:r>
            <a:endParaRPr lang="en-AU" altLang="en-US" sz="120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631680" y="3700145"/>
            <a:ext cx="1516380" cy="74104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AU" altLang="en-US" sz="1200">
                <a:solidFill>
                  <a:schemeClr val="tx1"/>
                </a:solidFill>
              </a:rPr>
              <a:t>SS2_5:Report Generat</a:t>
            </a:r>
            <a:r>
              <a:rPr lang="en-US" altLang="zh-CN" sz="1200">
                <a:solidFill>
                  <a:schemeClr val="tx1"/>
                </a:solidFill>
              </a:rPr>
              <a:t>e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5" idx="0"/>
            <a:endCxn id="6" idx="4"/>
          </p:cNvCxnSpPr>
          <p:nvPr/>
        </p:nvCxnSpPr>
        <p:spPr>
          <a:xfrm flipV="1">
            <a:off x="2847340" y="1830070"/>
            <a:ext cx="0" cy="1040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4"/>
            <a:endCxn id="10" idx="0"/>
          </p:cNvCxnSpPr>
          <p:nvPr/>
        </p:nvCxnSpPr>
        <p:spPr>
          <a:xfrm>
            <a:off x="2847340" y="3611880"/>
            <a:ext cx="0" cy="1030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6"/>
            <a:endCxn id="13" idx="2"/>
          </p:cNvCxnSpPr>
          <p:nvPr/>
        </p:nvCxnSpPr>
        <p:spPr>
          <a:xfrm>
            <a:off x="3605530" y="3241675"/>
            <a:ext cx="10502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7"/>
            <a:endCxn id="14" idx="3"/>
          </p:cNvCxnSpPr>
          <p:nvPr/>
        </p:nvCxnSpPr>
        <p:spPr>
          <a:xfrm flipV="1">
            <a:off x="5949950" y="1721485"/>
            <a:ext cx="1554480" cy="12579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6"/>
            <a:endCxn id="16" idx="2"/>
          </p:cNvCxnSpPr>
          <p:nvPr/>
        </p:nvCxnSpPr>
        <p:spPr>
          <a:xfrm>
            <a:off x="6172200" y="3241675"/>
            <a:ext cx="11099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5"/>
            <a:endCxn id="15" idx="1"/>
          </p:cNvCxnSpPr>
          <p:nvPr/>
        </p:nvCxnSpPr>
        <p:spPr>
          <a:xfrm>
            <a:off x="5949950" y="3503295"/>
            <a:ext cx="1554480" cy="1247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7"/>
            <a:endCxn id="17" idx="2"/>
          </p:cNvCxnSpPr>
          <p:nvPr/>
        </p:nvCxnSpPr>
        <p:spPr>
          <a:xfrm flipV="1">
            <a:off x="8576310" y="2500630"/>
            <a:ext cx="1055370" cy="4787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5"/>
            <a:endCxn id="18" idx="2"/>
          </p:cNvCxnSpPr>
          <p:nvPr/>
        </p:nvCxnSpPr>
        <p:spPr>
          <a:xfrm>
            <a:off x="8576310" y="3503295"/>
            <a:ext cx="1055370" cy="567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9" idx="6"/>
            <a:endCxn id="5" idx="2"/>
          </p:cNvCxnSpPr>
          <p:nvPr/>
        </p:nvCxnSpPr>
        <p:spPr>
          <a:xfrm flipV="1">
            <a:off x="1082675" y="3241675"/>
            <a:ext cx="1006475" cy="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WPS 演示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flyda</dc:creator>
  <cp:lastModifiedBy>flyda</cp:lastModifiedBy>
  <cp:revision>4</cp:revision>
  <dcterms:created xsi:type="dcterms:W3CDTF">2016-08-27T09:51:45Z</dcterms:created>
  <dcterms:modified xsi:type="dcterms:W3CDTF">2016-08-27T09:57:18Z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