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969D-2E69-4B30-B4B3-2ECAFC3A480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5312-5DEB-4CE4-9204-C768FFC8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342900"/>
            <a:ext cx="5038725" cy="6172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03984" y="4229100"/>
            <a:ext cx="914401" cy="175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7783" y="3859768"/>
            <a:ext cx="13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1             4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223" y="2919046"/>
            <a:ext cx="286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 B+</a:t>
            </a:r>
          </a:p>
          <a:p>
            <a:r>
              <a:rPr lang="en-US" dirty="0"/>
              <a:t>2:  A+</a:t>
            </a:r>
          </a:p>
          <a:p>
            <a:r>
              <a:rPr lang="en-US" dirty="0"/>
              <a:t>3:  A-</a:t>
            </a:r>
          </a:p>
          <a:p>
            <a:r>
              <a:rPr lang="en-US" dirty="0"/>
              <a:t>4:  B-</a:t>
            </a:r>
          </a:p>
        </p:txBody>
      </p:sp>
    </p:spTree>
    <p:extLst>
      <p:ext uri="{BB962C8B-B14F-4D97-AF65-F5344CB8AC3E}">
        <p14:creationId xmlns:p14="http://schemas.microsoft.com/office/powerpoint/2010/main" val="21019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BlackPak</dc:creator>
  <cp:lastModifiedBy>BlackPak</cp:lastModifiedBy>
  <cp:revision>1</cp:revision>
  <dcterms:created xsi:type="dcterms:W3CDTF">2016-07-10T18:33:43Z</dcterms:created>
  <dcterms:modified xsi:type="dcterms:W3CDTF">2016-07-10T18:36:16Z</dcterms:modified>
</cp:coreProperties>
</file>