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0" r:id="rId3"/>
    <p:sldId id="271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896"/>
    <a:srgbClr val="DEB4D6"/>
    <a:srgbClr val="F29EF4"/>
    <a:srgbClr val="FF66FF"/>
    <a:srgbClr val="C85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6A729-A985-4C05-AAC9-FEEB202E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92DD4-BBB9-4C41-8003-763004055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E73DA-647B-41DC-864A-43DBE95D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0DC66-8BE1-41C8-9528-3AA06F81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820F9-C890-4AF3-8FB8-34C98DD8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1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BA3D2-5A06-49A2-B6E2-C70967C7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6B48B1-6EE8-420A-B558-5C7016AD8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A8BD0-A290-4F12-A451-01E5BB8C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EF832-1B02-48C5-A133-222D1E70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761AB-8B64-4425-B1F6-4FF6C50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31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6FD383-96D0-4BD0-AFBC-1B90BF185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DFF3C5-76F3-48E7-9CA1-946E7E943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66923-5394-4D92-B8F9-DF187FA8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046DD-04BF-4131-ADD3-776A298E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B299C-4163-486A-8101-08489CF1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1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2FAAE-B351-41C8-9098-A9479AF6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F98F2-E4AA-4B98-BC23-E9B2069E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B78A02-E7CD-4027-AE5F-3137156E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86A47-6176-4D42-AD57-657E363F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CCF90-7336-4D24-9CAD-8FAE8A4B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55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5465-004A-4ED2-89FD-CB085BD6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98B700-B819-4E4C-8363-AE5CFB19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324AE-D992-41D7-8FF2-628D8616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16E1F-C6D4-4774-994F-BEE37736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FFFCF-EBCA-4AD1-991E-39B581D7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78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47EA5-10FE-4103-95D8-4FE91678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6BA21-2366-4B71-89CE-5EBFE125D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D01422-02B5-4E01-BF63-4BAEB30AE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1E4144-500C-42CD-A1C4-143130B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F6FE43-ED88-4ED1-80B3-E03C810A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80943B-FE9F-43AB-BCBF-10C0F88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07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83BB-5457-4EB8-8B0C-C2AC4CC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40056-BDEF-43C5-BE1D-4AF77CD21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73F087-045E-4B68-881A-AA12A7C2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6BB6EC-7C33-4FE6-A0B1-1B77FCA61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A71961-D92C-48AE-89D0-D8A8FD737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FD7D6C-FF38-4A14-B4AF-7705F7C8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AF22B-4D21-45FD-89C0-F2A013C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044650-5593-4476-B9BC-504ACD6A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A960-F5C5-4306-98D8-A2B098F0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CEC6E1-78EA-4457-9B97-358E069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CFFCEF-CBDC-4D41-B4BF-17125436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C9E29B-BA82-4DA1-BE14-417CAF6E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93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6F6786-FE7B-41FC-B355-93942531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855015-A86E-4EB2-A293-27412659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1AE74-D054-4401-BC97-18069254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27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5762F-1070-4C9B-921E-2722E785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CDA2B-D379-47C0-993E-DDFD8D17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0A6172-9457-4CD0-B7F9-0DF87594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6DA8AA-0A8C-4D22-870B-B4094CD0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7F2D13-4012-45FA-A2C9-9C3349D0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E5D78B-F01D-40EF-A289-53A13BF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C8E9F-079D-4508-A303-7F73592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AD64A2-5D28-41A7-AD37-C2C57D815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1D640-A709-4709-9006-06BBA3D08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8721B6-5295-4302-B097-21081E3F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3567C5-DF5D-4C01-BB77-F9DD5020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FD4DA-F5C3-4B87-AE97-EF23C534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1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5E568A-AB84-4B5A-9016-A1210983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51782D-CECB-4B06-A170-CCD0C62D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20753-F8CE-44CD-94AB-BCFACC955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101F1-50C7-4429-9251-8F8E31A1F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BDD78-9467-4A64-AD7D-2B7F61E5A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59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erramienta Recortes">
            <a:extLst>
              <a:ext uri="{FF2B5EF4-FFF2-40B4-BE49-F238E27FC236}">
                <a16:creationId xmlns:a16="http://schemas.microsoft.com/office/drawing/2014/main" id="{E64446A1-058B-473D-AD1E-9C78BE625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2" t="30067" r="25388" b="16995"/>
          <a:stretch/>
        </p:blipFill>
        <p:spPr>
          <a:xfrm>
            <a:off x="942680" y="901771"/>
            <a:ext cx="5957739" cy="5054451"/>
          </a:xfrm>
          <a:prstGeom prst="rect">
            <a:avLst/>
          </a:prstGeom>
        </p:spPr>
      </p:pic>
      <p:sp>
        <p:nvSpPr>
          <p:cNvPr id="14" name="Cerrar llave 13">
            <a:extLst>
              <a:ext uri="{FF2B5EF4-FFF2-40B4-BE49-F238E27FC236}">
                <a16:creationId xmlns:a16="http://schemas.microsoft.com/office/drawing/2014/main" id="{25B15CDC-8C33-466B-8ADB-31272AE60BD2}"/>
              </a:ext>
            </a:extLst>
          </p:cNvPr>
          <p:cNvSpPr/>
          <p:nvPr/>
        </p:nvSpPr>
        <p:spPr>
          <a:xfrm>
            <a:off x="9187443" y="2658141"/>
            <a:ext cx="584461" cy="189146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1E343C71-C851-4912-9C9C-17F3E1505565}"/>
                  </a:ext>
                </a:extLst>
              </p:cNvPr>
              <p:cNvSpPr/>
              <p:nvPr/>
            </p:nvSpPr>
            <p:spPr>
              <a:xfrm>
                <a:off x="10105642" y="3427960"/>
                <a:ext cx="824628" cy="34659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O(n)</a:t>
                </a: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1E343C71-C851-4912-9C9C-17F3E1505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642" y="3427960"/>
                <a:ext cx="824628" cy="346598"/>
              </a:xfrm>
              <a:prstGeom prst="rect">
                <a:avLst/>
              </a:prstGeom>
              <a:blipFill>
                <a:blip r:embed="rId3"/>
                <a:stretch>
                  <a:fillRect t="-11864" r="-2920" b="-372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6FE41A7-7807-4A76-ACB0-DDE1C34B870B}"/>
              </a:ext>
            </a:extLst>
          </p:cNvPr>
          <p:cNvCxnSpPr>
            <a:cxnSpLocks/>
          </p:cNvCxnSpPr>
          <p:nvPr/>
        </p:nvCxnSpPr>
        <p:spPr>
          <a:xfrm>
            <a:off x="2828041" y="4549606"/>
            <a:ext cx="626279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9907C61-65AF-4125-869B-2BEA6183C59C}"/>
              </a:ext>
            </a:extLst>
          </p:cNvPr>
          <p:cNvSpPr/>
          <p:nvPr/>
        </p:nvSpPr>
        <p:spPr>
          <a:xfrm>
            <a:off x="6904771" y="2134428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67D1D9C-8EE4-473A-A09C-40C1DE3534A7}"/>
              </a:ext>
            </a:extLst>
          </p:cNvPr>
          <p:cNvSpPr/>
          <p:nvPr/>
        </p:nvSpPr>
        <p:spPr>
          <a:xfrm>
            <a:off x="6900419" y="3526243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B59F64-58E0-4467-87F3-E694854258F1}"/>
              </a:ext>
            </a:extLst>
          </p:cNvPr>
          <p:cNvCxnSpPr>
            <a:cxnSpLocks/>
          </p:cNvCxnSpPr>
          <p:nvPr/>
        </p:nvCxnSpPr>
        <p:spPr>
          <a:xfrm>
            <a:off x="4603898" y="2306242"/>
            <a:ext cx="22223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BD859C2-F4C8-477F-AF96-52313A5DE4FB}"/>
              </a:ext>
            </a:extLst>
          </p:cNvPr>
          <p:cNvCxnSpPr>
            <a:cxnSpLocks/>
          </p:cNvCxnSpPr>
          <p:nvPr/>
        </p:nvCxnSpPr>
        <p:spPr>
          <a:xfrm>
            <a:off x="6312366" y="3698057"/>
            <a:ext cx="513915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BACB69E-2951-4A91-9B50-6C713A058583}"/>
              </a:ext>
            </a:extLst>
          </p:cNvPr>
          <p:cNvSpPr/>
          <p:nvPr/>
        </p:nvSpPr>
        <p:spPr>
          <a:xfrm>
            <a:off x="6900419" y="3958347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745A011-C204-4F0C-85DA-78ABBB615FE9}"/>
              </a:ext>
            </a:extLst>
          </p:cNvPr>
          <p:cNvCxnSpPr>
            <a:cxnSpLocks/>
          </p:cNvCxnSpPr>
          <p:nvPr/>
        </p:nvCxnSpPr>
        <p:spPr>
          <a:xfrm flipV="1">
            <a:off x="4859079" y="4130160"/>
            <a:ext cx="1967202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4454E89-48B8-4256-BE44-A0F80B6AD061}"/>
              </a:ext>
            </a:extLst>
          </p:cNvPr>
          <p:cNvSpPr/>
          <p:nvPr/>
        </p:nvSpPr>
        <p:spPr>
          <a:xfrm>
            <a:off x="8197551" y="3507476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F75883EE-EF8B-4094-961E-3DCA3CB32BD2}"/>
              </a:ext>
            </a:extLst>
          </p:cNvPr>
          <p:cNvSpPr/>
          <p:nvPr/>
        </p:nvSpPr>
        <p:spPr>
          <a:xfrm rot="10800000">
            <a:off x="7751463" y="3274842"/>
            <a:ext cx="190641" cy="855303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B07B18E-36DD-4496-947F-4A50732F258F}"/>
              </a:ext>
            </a:extLst>
          </p:cNvPr>
          <p:cNvSpPr/>
          <p:nvPr/>
        </p:nvSpPr>
        <p:spPr>
          <a:xfrm>
            <a:off x="6900419" y="778871"/>
            <a:ext cx="4600033" cy="9945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Peor caso: Se repite veces.</a:t>
            </a:r>
          </a:p>
          <a:p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no se encuentra en el arreglo. </a:t>
            </a:r>
          </a:p>
        </p:txBody>
      </p:sp>
    </p:spTree>
    <p:extLst>
      <p:ext uri="{BB962C8B-B14F-4D97-AF65-F5344CB8AC3E}">
        <p14:creationId xmlns:p14="http://schemas.microsoft.com/office/powerpoint/2010/main" val="104760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0962085-F2E4-4AB2-BC6C-B4844A664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7" y="286419"/>
            <a:ext cx="9070226" cy="6018261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BEA8F89-BD06-4B68-878E-C5F05F8477B8}"/>
              </a:ext>
            </a:extLst>
          </p:cNvPr>
          <p:cNvSpPr/>
          <p:nvPr/>
        </p:nvSpPr>
        <p:spPr>
          <a:xfrm>
            <a:off x="5778713" y="2393586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796CB65-66AC-4DD0-BDC8-D682DD6F3EAE}"/>
              </a:ext>
            </a:extLst>
          </p:cNvPr>
          <p:cNvCxnSpPr>
            <a:cxnSpLocks/>
          </p:cNvCxnSpPr>
          <p:nvPr/>
        </p:nvCxnSpPr>
        <p:spPr>
          <a:xfrm>
            <a:off x="3140765" y="2104817"/>
            <a:ext cx="2115962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873419F-B906-46B3-9C9A-42EFC44C8975}"/>
                  </a:ext>
                </a:extLst>
              </p:cNvPr>
              <p:cNvSpPr/>
              <p:nvPr/>
            </p:nvSpPr>
            <p:spPr>
              <a:xfrm>
                <a:off x="5402923" y="1599645"/>
                <a:ext cx="6139719" cy="6060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Peor caso: El dato no esta en el arreglo y se recorre completo. Se repite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veces</a:t>
                </a:r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873419F-B906-46B3-9C9A-42EFC44C8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923" y="1599645"/>
                <a:ext cx="6139719" cy="606057"/>
              </a:xfrm>
              <a:prstGeom prst="rect">
                <a:avLst/>
              </a:prstGeom>
              <a:blipFill>
                <a:blip r:embed="rId3"/>
                <a:stretch>
                  <a:fillRect t="-686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ángulo 22">
            <a:extLst>
              <a:ext uri="{FF2B5EF4-FFF2-40B4-BE49-F238E27FC236}">
                <a16:creationId xmlns:a16="http://schemas.microsoft.com/office/drawing/2014/main" id="{4E667415-AF49-4CC9-A0C9-AA091E996FF3}"/>
              </a:ext>
            </a:extLst>
          </p:cNvPr>
          <p:cNvSpPr/>
          <p:nvPr/>
        </p:nvSpPr>
        <p:spPr>
          <a:xfrm>
            <a:off x="6113253" y="3210918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E567B99-0C15-4CD7-AD23-F838D4DE828D}"/>
              </a:ext>
            </a:extLst>
          </p:cNvPr>
          <p:cNvSpPr/>
          <p:nvPr/>
        </p:nvSpPr>
        <p:spPr>
          <a:xfrm>
            <a:off x="6057200" y="4426817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2" name="Abrir llave 31">
            <a:extLst>
              <a:ext uri="{FF2B5EF4-FFF2-40B4-BE49-F238E27FC236}">
                <a16:creationId xmlns:a16="http://schemas.microsoft.com/office/drawing/2014/main" id="{1D8FB2B7-C267-4F07-AADE-39080FF87D52}"/>
              </a:ext>
            </a:extLst>
          </p:cNvPr>
          <p:cNvSpPr/>
          <p:nvPr/>
        </p:nvSpPr>
        <p:spPr>
          <a:xfrm rot="10800000">
            <a:off x="5402925" y="4384332"/>
            <a:ext cx="333972" cy="4659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8569A24-4EC2-4A7A-A03F-638B7D7324E0}"/>
              </a:ext>
            </a:extLst>
          </p:cNvPr>
          <p:cNvCxnSpPr>
            <a:cxnSpLocks/>
          </p:cNvCxnSpPr>
          <p:nvPr/>
        </p:nvCxnSpPr>
        <p:spPr>
          <a:xfrm>
            <a:off x="4430966" y="4858413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D164897-0B0B-4014-B3F1-DE56A38AE034}"/>
              </a:ext>
            </a:extLst>
          </p:cNvPr>
          <p:cNvSpPr/>
          <p:nvPr/>
        </p:nvSpPr>
        <p:spPr>
          <a:xfrm>
            <a:off x="6057200" y="5088781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8" name="Abrir llave 37">
            <a:extLst>
              <a:ext uri="{FF2B5EF4-FFF2-40B4-BE49-F238E27FC236}">
                <a16:creationId xmlns:a16="http://schemas.microsoft.com/office/drawing/2014/main" id="{A13DEAF9-F824-47FC-8F87-304FE40234FD}"/>
              </a:ext>
            </a:extLst>
          </p:cNvPr>
          <p:cNvSpPr/>
          <p:nvPr/>
        </p:nvSpPr>
        <p:spPr>
          <a:xfrm rot="10800000">
            <a:off x="5402925" y="5046296"/>
            <a:ext cx="333972" cy="4659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2904BC3-070D-4D77-8BCF-670AF0F27008}"/>
              </a:ext>
            </a:extLst>
          </p:cNvPr>
          <p:cNvCxnSpPr>
            <a:cxnSpLocks/>
          </p:cNvCxnSpPr>
          <p:nvPr/>
        </p:nvCxnSpPr>
        <p:spPr>
          <a:xfrm>
            <a:off x="4430966" y="5520377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rir llave 39">
            <a:extLst>
              <a:ext uri="{FF2B5EF4-FFF2-40B4-BE49-F238E27FC236}">
                <a16:creationId xmlns:a16="http://schemas.microsoft.com/office/drawing/2014/main" id="{FD6E3053-FE36-48B1-A6DE-0FD4C94AF083}"/>
              </a:ext>
            </a:extLst>
          </p:cNvPr>
          <p:cNvSpPr/>
          <p:nvPr/>
        </p:nvSpPr>
        <p:spPr>
          <a:xfrm rot="10800000">
            <a:off x="5460288" y="2780210"/>
            <a:ext cx="333972" cy="152581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D4AE66C-1BA0-46D6-A8EE-52C7D7E372C8}"/>
              </a:ext>
            </a:extLst>
          </p:cNvPr>
          <p:cNvCxnSpPr>
            <a:cxnSpLocks/>
          </p:cNvCxnSpPr>
          <p:nvPr/>
        </p:nvCxnSpPr>
        <p:spPr>
          <a:xfrm>
            <a:off x="4448181" y="4292136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brir llave 41">
            <a:extLst>
              <a:ext uri="{FF2B5EF4-FFF2-40B4-BE49-F238E27FC236}">
                <a16:creationId xmlns:a16="http://schemas.microsoft.com/office/drawing/2014/main" id="{8E3CDD7F-193C-425D-A82F-29E2892CD18B}"/>
              </a:ext>
            </a:extLst>
          </p:cNvPr>
          <p:cNvSpPr/>
          <p:nvPr/>
        </p:nvSpPr>
        <p:spPr>
          <a:xfrm rot="10800000">
            <a:off x="8333228" y="2393584"/>
            <a:ext cx="333972" cy="335869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C136E62-364C-4DC5-BA42-2430C49F574C}"/>
              </a:ext>
            </a:extLst>
          </p:cNvPr>
          <p:cNvCxnSpPr>
            <a:cxnSpLocks/>
          </p:cNvCxnSpPr>
          <p:nvPr/>
        </p:nvCxnSpPr>
        <p:spPr>
          <a:xfrm>
            <a:off x="3234924" y="5752290"/>
            <a:ext cx="509830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4F4F54D5-8029-41FB-A77C-81B3C8059776}"/>
                  </a:ext>
                </a:extLst>
              </p:cNvPr>
              <p:cNvSpPr/>
              <p:nvPr/>
            </p:nvSpPr>
            <p:spPr>
              <a:xfrm>
                <a:off x="9020800" y="3781819"/>
                <a:ext cx="1408661" cy="34362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4F4F54D5-8029-41FB-A77C-81B3C8059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800" y="3781819"/>
                <a:ext cx="1408661" cy="343627"/>
              </a:xfrm>
              <a:prstGeom prst="rect">
                <a:avLst/>
              </a:prstGeom>
              <a:blipFill>
                <a:blip r:embed="rId4"/>
                <a:stretch>
                  <a:fillRect t="-11864" b="-372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554D4DB3-8406-4412-BD1D-3E88ABC4B38E}"/>
              </a:ext>
            </a:extLst>
          </p:cNvPr>
          <p:cNvCxnSpPr>
            <a:cxnSpLocks/>
          </p:cNvCxnSpPr>
          <p:nvPr/>
        </p:nvCxnSpPr>
        <p:spPr>
          <a:xfrm flipV="1">
            <a:off x="4633571" y="2617040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21F0A1A-8BBC-4791-9C46-DAB079519757}"/>
              </a:ext>
            </a:extLst>
          </p:cNvPr>
          <p:cNvSpPr/>
          <p:nvPr/>
        </p:nvSpPr>
        <p:spPr>
          <a:xfrm>
            <a:off x="4558533" y="2737211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812B7F13-154A-49DC-947F-86E4070C1EED}"/>
              </a:ext>
            </a:extLst>
          </p:cNvPr>
          <p:cNvCxnSpPr>
            <a:cxnSpLocks/>
          </p:cNvCxnSpPr>
          <p:nvPr/>
        </p:nvCxnSpPr>
        <p:spPr>
          <a:xfrm flipV="1">
            <a:off x="4057286" y="2960666"/>
            <a:ext cx="445023" cy="73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C8FCC30-0FD0-4B23-8FDE-014BFFDD8F7D}"/>
              </a:ext>
            </a:extLst>
          </p:cNvPr>
          <p:cNvSpPr/>
          <p:nvPr/>
        </p:nvSpPr>
        <p:spPr>
          <a:xfrm>
            <a:off x="4043228" y="3756740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A4033724-B9B6-415C-A0C2-CFE101206131}"/>
              </a:ext>
            </a:extLst>
          </p:cNvPr>
          <p:cNvCxnSpPr>
            <a:cxnSpLocks/>
          </p:cNvCxnSpPr>
          <p:nvPr/>
        </p:nvCxnSpPr>
        <p:spPr>
          <a:xfrm flipV="1">
            <a:off x="3497303" y="3948229"/>
            <a:ext cx="445023" cy="73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BFE41B1-C3C2-44E2-9FA6-E75DA47ED152}"/>
              </a:ext>
            </a:extLst>
          </p:cNvPr>
          <p:cNvCxnSpPr>
            <a:cxnSpLocks/>
          </p:cNvCxnSpPr>
          <p:nvPr/>
        </p:nvCxnSpPr>
        <p:spPr>
          <a:xfrm flipV="1">
            <a:off x="4430966" y="2264585"/>
            <a:ext cx="971957" cy="24007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9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92F14E-C349-461A-828F-B8C00C226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90" y="255932"/>
            <a:ext cx="6026461" cy="634613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DD73406-CF99-4A0A-93D7-3B946474D18B}"/>
              </a:ext>
            </a:extLst>
          </p:cNvPr>
          <p:cNvSpPr/>
          <p:nvPr/>
        </p:nvSpPr>
        <p:spPr>
          <a:xfrm>
            <a:off x="7511309" y="2062281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629682C-EA52-4B84-9040-E0F61C304C24}"/>
              </a:ext>
            </a:extLst>
          </p:cNvPr>
          <p:cNvCxnSpPr>
            <a:cxnSpLocks/>
          </p:cNvCxnSpPr>
          <p:nvPr/>
        </p:nvCxnSpPr>
        <p:spPr>
          <a:xfrm flipV="1">
            <a:off x="6366167" y="2285735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BE46CC72-A2C3-461F-BF41-DD372F82FCFD}"/>
              </a:ext>
            </a:extLst>
          </p:cNvPr>
          <p:cNvSpPr/>
          <p:nvPr/>
        </p:nvSpPr>
        <p:spPr>
          <a:xfrm>
            <a:off x="6893499" y="2583588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EEB5A2F-0C25-439E-A223-9D37A45CF047}"/>
              </a:ext>
            </a:extLst>
          </p:cNvPr>
          <p:cNvCxnSpPr>
            <a:cxnSpLocks/>
          </p:cNvCxnSpPr>
          <p:nvPr/>
        </p:nvCxnSpPr>
        <p:spPr>
          <a:xfrm flipV="1">
            <a:off x="5676625" y="2755402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B5C78E20-F2B1-4547-B62B-9CDB77F3F3E7}"/>
              </a:ext>
            </a:extLst>
          </p:cNvPr>
          <p:cNvSpPr/>
          <p:nvPr/>
        </p:nvSpPr>
        <p:spPr>
          <a:xfrm>
            <a:off x="5876313" y="2929369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43C47FA-E55E-4C6C-BF43-5CD52C63F8F2}"/>
              </a:ext>
            </a:extLst>
          </p:cNvPr>
          <p:cNvCxnSpPr>
            <a:cxnSpLocks/>
          </p:cNvCxnSpPr>
          <p:nvPr/>
        </p:nvCxnSpPr>
        <p:spPr>
          <a:xfrm>
            <a:off x="5179062" y="3086734"/>
            <a:ext cx="59888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B522F2C-9EDD-41F2-9EC3-C74690DEC6C6}"/>
              </a:ext>
            </a:extLst>
          </p:cNvPr>
          <p:cNvSpPr/>
          <p:nvPr/>
        </p:nvSpPr>
        <p:spPr>
          <a:xfrm>
            <a:off x="7583041" y="3412435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7588E29-4D5F-4AF3-841C-CDF4EC09E93B}"/>
              </a:ext>
            </a:extLst>
          </p:cNvPr>
          <p:cNvCxnSpPr>
            <a:cxnSpLocks/>
          </p:cNvCxnSpPr>
          <p:nvPr/>
        </p:nvCxnSpPr>
        <p:spPr>
          <a:xfrm flipV="1">
            <a:off x="6769745" y="3584248"/>
            <a:ext cx="741564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C1D4E8B-38A6-4600-A9F1-AF81E469D9FC}"/>
              </a:ext>
            </a:extLst>
          </p:cNvPr>
          <p:cNvSpPr/>
          <p:nvPr/>
        </p:nvSpPr>
        <p:spPr>
          <a:xfrm>
            <a:off x="8883133" y="2616778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3559324E-0C46-4624-B60F-4E97448E6FB9}"/>
              </a:ext>
            </a:extLst>
          </p:cNvPr>
          <p:cNvSpPr/>
          <p:nvPr/>
        </p:nvSpPr>
        <p:spPr>
          <a:xfrm rot="10800000">
            <a:off x="8375943" y="2282966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7AAB87D-7D1E-4115-8A5E-ADA6D5ADCB1E}"/>
              </a:ext>
            </a:extLst>
          </p:cNvPr>
          <p:cNvSpPr/>
          <p:nvPr/>
        </p:nvSpPr>
        <p:spPr>
          <a:xfrm>
            <a:off x="8883133" y="3686733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3778AE28-2646-4ACF-AEC9-04164A9971E2}"/>
              </a:ext>
            </a:extLst>
          </p:cNvPr>
          <p:cNvSpPr/>
          <p:nvPr/>
        </p:nvSpPr>
        <p:spPr>
          <a:xfrm rot="10800000">
            <a:off x="8375943" y="3352921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510BBB5-EDF6-463A-8C93-0B4DDE0D6779}"/>
              </a:ext>
            </a:extLst>
          </p:cNvPr>
          <p:cNvSpPr/>
          <p:nvPr/>
        </p:nvSpPr>
        <p:spPr>
          <a:xfrm>
            <a:off x="7257101" y="4977626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F35EFD0F-C824-431B-B15F-8B7D2A743DD4}"/>
              </a:ext>
            </a:extLst>
          </p:cNvPr>
          <p:cNvSpPr/>
          <p:nvPr/>
        </p:nvSpPr>
        <p:spPr>
          <a:xfrm rot="10800000">
            <a:off x="6749911" y="4643814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A534753-9F94-4FC1-9955-7EBA439BA1C2}"/>
              </a:ext>
            </a:extLst>
          </p:cNvPr>
          <p:cNvSpPr/>
          <p:nvPr/>
        </p:nvSpPr>
        <p:spPr>
          <a:xfrm>
            <a:off x="8644163" y="5813359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41ED0F0-F34C-4051-979C-771F6F52388C}"/>
              </a:ext>
            </a:extLst>
          </p:cNvPr>
          <p:cNvCxnSpPr>
            <a:cxnSpLocks/>
          </p:cNvCxnSpPr>
          <p:nvPr/>
        </p:nvCxnSpPr>
        <p:spPr>
          <a:xfrm flipV="1">
            <a:off x="8157713" y="5985173"/>
            <a:ext cx="370782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FA7FBAB-419B-49D8-9049-EBF76F495FCB}"/>
              </a:ext>
            </a:extLst>
          </p:cNvPr>
          <p:cNvCxnSpPr>
            <a:cxnSpLocks/>
          </p:cNvCxnSpPr>
          <p:nvPr/>
        </p:nvCxnSpPr>
        <p:spPr>
          <a:xfrm>
            <a:off x="3515789" y="1548049"/>
            <a:ext cx="4519013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61F228F-6F1F-4291-9E3D-23AC7D114924}"/>
                  </a:ext>
                </a:extLst>
              </p:cNvPr>
              <p:cNvSpPr/>
              <p:nvPr/>
            </p:nvSpPr>
            <p:spPr>
              <a:xfrm>
                <a:off x="8200850" y="387667"/>
                <a:ext cx="3381549" cy="149693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 un árbol binario completamente lleno, tendrá 2^(n-1) elementos. El orden de complejidad ideal será de </a:t>
                </a:r>
              </a:p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61F228F-6F1F-4291-9E3D-23AC7D114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850" y="387667"/>
                <a:ext cx="3381549" cy="1496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ángulo 31">
            <a:extLst>
              <a:ext uri="{FF2B5EF4-FFF2-40B4-BE49-F238E27FC236}">
                <a16:creationId xmlns:a16="http://schemas.microsoft.com/office/drawing/2014/main" id="{6699B05A-DB9C-492D-BB9C-9129655F36A2}"/>
              </a:ext>
            </a:extLst>
          </p:cNvPr>
          <p:cNvSpPr/>
          <p:nvPr/>
        </p:nvSpPr>
        <p:spPr>
          <a:xfrm>
            <a:off x="8883133" y="4429702"/>
            <a:ext cx="2977563" cy="10566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peor de los casos es que el número no se encuentre y recorra el árbol hasta el último nodo.</a:t>
            </a:r>
          </a:p>
        </p:txBody>
      </p:sp>
    </p:spTree>
    <p:extLst>
      <p:ext uri="{BB962C8B-B14F-4D97-AF65-F5344CB8AC3E}">
        <p14:creationId xmlns:p14="http://schemas.microsoft.com/office/powerpoint/2010/main" val="316733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E4836-52F2-4FD8-BE48-C9A074DC1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ANÁLISIS TEORICO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C8303-1717-423A-8F2F-2ACD2C8F2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16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1073DDC-C982-4229-AEB3-609694F5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9" y="348697"/>
            <a:ext cx="5772407" cy="607860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4FF83A5-D532-44CC-99A2-1746D3165081}"/>
              </a:ext>
            </a:extLst>
          </p:cNvPr>
          <p:cNvSpPr/>
          <p:nvPr/>
        </p:nvSpPr>
        <p:spPr>
          <a:xfrm>
            <a:off x="4857787" y="1905935"/>
            <a:ext cx="689542" cy="343627"/>
          </a:xfrm>
          <a:prstGeom prst="rect">
            <a:avLst/>
          </a:prstGeom>
          <a:solidFill>
            <a:srgbClr val="DEB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2FB2F80-36EB-4A00-A9EB-43ADB76C67F4}"/>
              </a:ext>
            </a:extLst>
          </p:cNvPr>
          <p:cNvCxnSpPr>
            <a:cxnSpLocks/>
          </p:cNvCxnSpPr>
          <p:nvPr/>
        </p:nvCxnSpPr>
        <p:spPr>
          <a:xfrm>
            <a:off x="4116233" y="2077749"/>
            <a:ext cx="681379" cy="1926"/>
          </a:xfrm>
          <a:prstGeom prst="straightConnector1">
            <a:avLst/>
          </a:prstGeom>
          <a:ln w="38100">
            <a:solidFill>
              <a:srgbClr val="DEB4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rir llave 11">
            <a:extLst>
              <a:ext uri="{FF2B5EF4-FFF2-40B4-BE49-F238E27FC236}">
                <a16:creationId xmlns:a16="http://schemas.microsoft.com/office/drawing/2014/main" id="{6C40B02C-75D4-4825-A072-6E796A82E564}"/>
              </a:ext>
            </a:extLst>
          </p:cNvPr>
          <p:cNvSpPr/>
          <p:nvPr/>
        </p:nvSpPr>
        <p:spPr>
          <a:xfrm rot="10800000">
            <a:off x="4502099" y="3410773"/>
            <a:ext cx="142960" cy="988105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824466AA-0CC0-4E02-8668-F56C5C8F17F6}"/>
                  </a:ext>
                </a:extLst>
              </p:cNvPr>
              <p:cNvSpPr/>
              <p:nvPr/>
            </p:nvSpPr>
            <p:spPr>
              <a:xfrm>
                <a:off x="4914021" y="3766202"/>
                <a:ext cx="1181979" cy="343627"/>
              </a:xfrm>
              <a:prstGeom prst="rect">
                <a:avLst/>
              </a:prstGeom>
              <a:solidFill>
                <a:srgbClr val="78A896"/>
              </a:solidFill>
              <a:ln>
                <a:solidFill>
                  <a:srgbClr val="78A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824466AA-0CC0-4E02-8668-F56C5C8F1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021" y="3766202"/>
                <a:ext cx="1181979" cy="343627"/>
              </a:xfrm>
              <a:prstGeom prst="rect">
                <a:avLst/>
              </a:prstGeom>
              <a:blipFill>
                <a:blip r:embed="rId3"/>
                <a:stretch>
                  <a:fillRect l="-510" t="-13793" r="-3571" b="-37931"/>
                </a:stretch>
              </a:blipFill>
              <a:ln>
                <a:solidFill>
                  <a:srgbClr val="78A896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140369B-0D3F-4ECC-B86F-7ABA13C0796B}"/>
                  </a:ext>
                </a:extLst>
              </p:cNvPr>
              <p:cNvSpPr/>
              <p:nvPr/>
            </p:nvSpPr>
            <p:spPr>
              <a:xfrm>
                <a:off x="6586331" y="580816"/>
                <a:ext cx="4196112" cy="1496933"/>
              </a:xfrm>
              <a:prstGeom prst="rect">
                <a:avLst/>
              </a:prstGeom>
              <a:solidFill>
                <a:srgbClr val="DEB4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MEJOR CASO: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el número esta en la raíz del árbol.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MX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</m:oMath>
                </a14:m>
                <a:r>
                  <a:rPr lang="es-MX" sz="24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(t)=1</a:t>
                </a:r>
              </a:p>
            </p:txBody>
          </p:sp>
        </mc:Choice>
        <mc:Fallback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140369B-0D3F-4ECC-B86F-7ABA13C07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331" y="580816"/>
                <a:ext cx="4196112" cy="14969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87C7ED94-4845-4F42-8256-1E439937BDE2}"/>
                  </a:ext>
                </a:extLst>
              </p:cNvPr>
              <p:cNvSpPr/>
              <p:nvPr/>
            </p:nvSpPr>
            <p:spPr>
              <a:xfrm>
                <a:off x="6607318" y="4505312"/>
                <a:ext cx="4295986" cy="1496933"/>
              </a:xfrm>
              <a:prstGeom prst="rect">
                <a:avLst/>
              </a:prstGeom>
              <a:solidFill>
                <a:srgbClr val="78A8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PEOR CASO: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el número no se encuentra o está en la última posición.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 un ABB balanceado: f(t)=</a:t>
                </a:r>
                <a14:m>
                  <m:oMath xmlns:m="http://schemas.openxmlformats.org/officeDocument/2006/math">
                    <m:r>
                      <a:rPr lang="es-MX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s-MX" sz="16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 un ABB no balanceado: </a:t>
                </a:r>
                <a14:m>
                  <m:oMath xmlns:m="http://schemas.openxmlformats.org/officeDocument/2006/math">
                    <m:r>
                      <a:rPr lang="es-MX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</m:d>
                    <m:r>
                      <a:rPr lang="es-MX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(n)</a:t>
                </a:r>
                <a:endParaRPr lang="es-MX" sz="24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87C7ED94-4845-4F42-8256-1E439937B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318" y="4505312"/>
                <a:ext cx="4295986" cy="14969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47D50DC5-8BF0-4D3C-8E61-0F3524C3B5D8}"/>
                  </a:ext>
                </a:extLst>
              </p:cNvPr>
              <p:cNvSpPr/>
              <p:nvPr/>
            </p:nvSpPr>
            <p:spPr>
              <a:xfrm>
                <a:off x="6586331" y="2519855"/>
                <a:ext cx="4316973" cy="149693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CASO MEDIO: 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un número esta a la mitad del árbol.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 un ABB balanceado: f(t)=</a:t>
                </a:r>
                <a14:m>
                  <m:oMath xmlns:m="http://schemas.openxmlformats.org/officeDocument/2006/math">
                    <m:r>
                      <a:rPr lang="es-MX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s-MX" sz="16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 un ABB no balanceado: </a:t>
                </a:r>
                <a14:m>
                  <m:oMath xmlns:m="http://schemas.openxmlformats.org/officeDocument/2006/math">
                    <m:r>
                      <a:rPr lang="es-MX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</m:d>
                    <m:r>
                      <a:rPr lang="es-MX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(n)</a:t>
                </a:r>
                <a:endParaRPr lang="es-MX" sz="24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47D50DC5-8BF0-4D3C-8E61-0F3524C3B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331" y="2519855"/>
                <a:ext cx="4316973" cy="14969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brir llave 24">
            <a:extLst>
              <a:ext uri="{FF2B5EF4-FFF2-40B4-BE49-F238E27FC236}">
                <a16:creationId xmlns:a16="http://schemas.microsoft.com/office/drawing/2014/main" id="{E2246089-F846-46B2-8625-0D13991492CD}"/>
              </a:ext>
            </a:extLst>
          </p:cNvPr>
          <p:cNvSpPr/>
          <p:nvPr/>
        </p:nvSpPr>
        <p:spPr>
          <a:xfrm rot="10800000">
            <a:off x="4496552" y="4552157"/>
            <a:ext cx="142960" cy="988105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A7F2F04-197A-4A28-BE64-39E3DB97FB59}"/>
              </a:ext>
            </a:extLst>
          </p:cNvPr>
          <p:cNvSpPr/>
          <p:nvPr/>
        </p:nvSpPr>
        <p:spPr>
          <a:xfrm>
            <a:off x="4908474" y="4907586"/>
            <a:ext cx="777701" cy="277245"/>
          </a:xfrm>
          <a:prstGeom prst="rect">
            <a:avLst/>
          </a:prstGeom>
          <a:solidFill>
            <a:srgbClr val="78A896"/>
          </a:solidFill>
          <a:ln>
            <a:solidFill>
              <a:srgbClr val="78A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94C04B3-58AF-4636-9AF2-EF5607FDBDDF}"/>
              </a:ext>
            </a:extLst>
          </p:cNvPr>
          <p:cNvSpPr/>
          <p:nvPr/>
        </p:nvSpPr>
        <p:spPr>
          <a:xfrm>
            <a:off x="273673" y="1916614"/>
            <a:ext cx="344771" cy="4254816"/>
          </a:xfrm>
          <a:prstGeom prst="rect">
            <a:avLst/>
          </a:prstGeom>
          <a:solidFill>
            <a:srgbClr val="78A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712ABE0-0F20-4A16-8018-50A9B0020834}"/>
              </a:ext>
            </a:extLst>
          </p:cNvPr>
          <p:cNvSpPr/>
          <p:nvPr/>
        </p:nvSpPr>
        <p:spPr>
          <a:xfrm>
            <a:off x="151451" y="1916616"/>
            <a:ext cx="344771" cy="3504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CEA2A65-74AD-4F1B-8961-6D42EAAB8045}"/>
              </a:ext>
            </a:extLst>
          </p:cNvPr>
          <p:cNvSpPr/>
          <p:nvPr/>
        </p:nvSpPr>
        <p:spPr>
          <a:xfrm>
            <a:off x="292263" y="2145951"/>
            <a:ext cx="344771" cy="1083807"/>
          </a:xfrm>
          <a:prstGeom prst="rect">
            <a:avLst/>
          </a:prstGeom>
          <a:solidFill>
            <a:srgbClr val="DEB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1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047534E-74DF-47FD-A077-5DE36313D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7" y="286419"/>
            <a:ext cx="9070226" cy="601826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551B6B9-2008-4007-A675-AFEA92183C49}"/>
              </a:ext>
            </a:extLst>
          </p:cNvPr>
          <p:cNvSpPr/>
          <p:nvPr/>
        </p:nvSpPr>
        <p:spPr>
          <a:xfrm>
            <a:off x="5751229" y="2433342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779C60C-A09F-4BD9-86F3-27F74618BB2C}"/>
              </a:ext>
            </a:extLst>
          </p:cNvPr>
          <p:cNvCxnSpPr>
            <a:cxnSpLocks/>
          </p:cNvCxnSpPr>
          <p:nvPr/>
        </p:nvCxnSpPr>
        <p:spPr>
          <a:xfrm flipV="1">
            <a:off x="4606087" y="2656796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D7119500-6A9A-4ED1-B226-56B169D30AB6}"/>
              </a:ext>
            </a:extLst>
          </p:cNvPr>
          <p:cNvSpPr/>
          <p:nvPr/>
        </p:nvSpPr>
        <p:spPr>
          <a:xfrm>
            <a:off x="5108499" y="2776969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B26BDBA-0525-40E8-8AB1-9E4F85A75FDF}"/>
              </a:ext>
            </a:extLst>
          </p:cNvPr>
          <p:cNvCxnSpPr>
            <a:cxnSpLocks/>
          </p:cNvCxnSpPr>
          <p:nvPr/>
        </p:nvCxnSpPr>
        <p:spPr>
          <a:xfrm flipV="1">
            <a:off x="3963357" y="3000423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AAC68D6-91D2-4443-B962-7A5D752CFC2A}"/>
              </a:ext>
            </a:extLst>
          </p:cNvPr>
          <p:cNvSpPr/>
          <p:nvPr/>
        </p:nvSpPr>
        <p:spPr>
          <a:xfrm>
            <a:off x="5807453" y="4256207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F3E1CCC-676D-4837-80AD-815A5B7541CB}"/>
              </a:ext>
            </a:extLst>
          </p:cNvPr>
          <p:cNvCxnSpPr>
            <a:cxnSpLocks/>
          </p:cNvCxnSpPr>
          <p:nvPr/>
        </p:nvCxnSpPr>
        <p:spPr>
          <a:xfrm flipV="1">
            <a:off x="4662311" y="4479661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0F3940B-A041-4395-B5EF-BEE41E81890B}"/>
              </a:ext>
            </a:extLst>
          </p:cNvPr>
          <p:cNvSpPr/>
          <p:nvPr/>
        </p:nvSpPr>
        <p:spPr>
          <a:xfrm>
            <a:off x="4975977" y="4578441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A61BA47-6677-42D7-BECB-701D9270925F}"/>
              </a:ext>
            </a:extLst>
          </p:cNvPr>
          <p:cNvCxnSpPr>
            <a:cxnSpLocks/>
          </p:cNvCxnSpPr>
          <p:nvPr/>
        </p:nvCxnSpPr>
        <p:spPr>
          <a:xfrm flipV="1">
            <a:off x="3830835" y="4801895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9128499-A86A-4590-AC1A-0B272A0E32EC}"/>
              </a:ext>
            </a:extLst>
          </p:cNvPr>
          <p:cNvSpPr/>
          <p:nvPr/>
        </p:nvSpPr>
        <p:spPr>
          <a:xfrm>
            <a:off x="5032201" y="5135563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6FA3C7F-1A39-4A27-8B3A-6630458CEE16}"/>
              </a:ext>
            </a:extLst>
          </p:cNvPr>
          <p:cNvCxnSpPr>
            <a:cxnSpLocks/>
          </p:cNvCxnSpPr>
          <p:nvPr/>
        </p:nvCxnSpPr>
        <p:spPr>
          <a:xfrm flipV="1">
            <a:off x="3887059" y="5359017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7FC98BE-5E45-420C-97CF-68D1AA0A3A19}"/>
                  </a:ext>
                </a:extLst>
              </p:cNvPr>
              <p:cNvSpPr/>
              <p:nvPr/>
            </p:nvSpPr>
            <p:spPr>
              <a:xfrm>
                <a:off x="4228186" y="1916615"/>
                <a:ext cx="1088918" cy="3436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MX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MX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s-MX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s-MX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7FC98BE-5E45-420C-97CF-68D1AA0A3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86" y="1916615"/>
                <a:ext cx="1088918" cy="343627"/>
              </a:xfrm>
              <a:prstGeom prst="rect">
                <a:avLst/>
              </a:prstGeom>
              <a:blipFill>
                <a:blip r:embed="rId3"/>
                <a:stretch>
                  <a:fillRect b="-254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5C7DB8D-5878-41AA-94BA-23152968C481}"/>
              </a:ext>
            </a:extLst>
          </p:cNvPr>
          <p:cNvCxnSpPr>
            <a:cxnSpLocks/>
          </p:cNvCxnSpPr>
          <p:nvPr/>
        </p:nvCxnSpPr>
        <p:spPr>
          <a:xfrm flipV="1">
            <a:off x="3083044" y="2140069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A35D350-1737-40E8-92B0-1E77D51DD2E2}"/>
              </a:ext>
            </a:extLst>
          </p:cNvPr>
          <p:cNvSpPr/>
          <p:nvPr/>
        </p:nvSpPr>
        <p:spPr>
          <a:xfrm>
            <a:off x="273673" y="1916614"/>
            <a:ext cx="344771" cy="4029948"/>
          </a:xfrm>
          <a:prstGeom prst="rect">
            <a:avLst/>
          </a:prstGeom>
          <a:solidFill>
            <a:srgbClr val="78A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7689840-64FD-4414-B18E-356FE0B62522}"/>
              </a:ext>
            </a:extLst>
          </p:cNvPr>
          <p:cNvSpPr/>
          <p:nvPr/>
        </p:nvSpPr>
        <p:spPr>
          <a:xfrm>
            <a:off x="6979331" y="248802"/>
            <a:ext cx="4196112" cy="1496933"/>
          </a:xfrm>
          <a:prstGeom prst="rect">
            <a:avLst/>
          </a:prstGeom>
          <a:solidFill>
            <a:srgbClr val="DEB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MEJOR CASO:</a:t>
            </a:r>
          </a:p>
          <a:p>
            <a:pPr algn="ctr"/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Sucede cuando el numero esta justo en la mitad del arreglo. I1</a:t>
            </a:r>
            <a:b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f(t) = 3</a:t>
            </a:r>
            <a:b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Dos comparaciones y una asignación.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2F557B7F-2A3F-4C9E-91C1-9B465BFB9556}"/>
                  </a:ext>
                </a:extLst>
              </p:cNvPr>
              <p:cNvSpPr/>
              <p:nvPr/>
            </p:nvSpPr>
            <p:spPr>
              <a:xfrm>
                <a:off x="7000318" y="4642253"/>
                <a:ext cx="4295986" cy="1496933"/>
              </a:xfrm>
              <a:prstGeom prst="rect">
                <a:avLst/>
              </a:prstGeom>
              <a:solidFill>
                <a:srgbClr val="78A8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PEOR CASO: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el número no se encuentra o está en la última posición. I3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f(t)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MX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s-MX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endParaRPr lang="es-MX" sz="24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2F557B7F-2A3F-4C9E-91C1-9B465BFB9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318" y="4642253"/>
                <a:ext cx="4295986" cy="14969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A4B806D1-B288-4B9A-BEE6-9118BEFC3F75}"/>
                  </a:ext>
                </a:extLst>
              </p:cNvPr>
              <p:cNvSpPr/>
              <p:nvPr/>
            </p:nvSpPr>
            <p:spPr>
              <a:xfrm>
                <a:off x="6992583" y="2075641"/>
                <a:ext cx="4316973" cy="223711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CASO MEDIO: 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el número esta en alguna posición diferente a la mitad del arreglo.</a:t>
                </a:r>
                <a:b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</a:br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f(t) =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MX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3+5</m:t>
                            </m:r>
                            <m:r>
                              <m:rPr>
                                <m:sty m:val="p"/>
                              </m:rPr>
                              <a:rPr lang="es-MX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  <m:r>
                      <a:rPr lang="es-MX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unc>
                      <m:funcPr>
                        <m:ctrlP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MX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s-MX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) / 3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Hay 3 instancias: está en el centro, en el segmente izquierdo o en el segmento derecho.</a:t>
                </a:r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A4B806D1-B288-4B9A-BEE6-9118BEFC3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83" y="2075641"/>
                <a:ext cx="4316973" cy="2237115"/>
              </a:xfrm>
              <a:prstGeom prst="rect">
                <a:avLst/>
              </a:prstGeom>
              <a:blipFill>
                <a:blip r:embed="rId5"/>
                <a:stretch>
                  <a:fillRect r="-1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ángulo 27">
            <a:extLst>
              <a:ext uri="{FF2B5EF4-FFF2-40B4-BE49-F238E27FC236}">
                <a16:creationId xmlns:a16="http://schemas.microsoft.com/office/drawing/2014/main" id="{4DC3484F-EECA-4130-B28F-AB3FB4A25C06}"/>
              </a:ext>
            </a:extLst>
          </p:cNvPr>
          <p:cNvSpPr/>
          <p:nvPr/>
        </p:nvSpPr>
        <p:spPr>
          <a:xfrm>
            <a:off x="151451" y="1916616"/>
            <a:ext cx="344771" cy="3504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D1DD95B-DE6D-4E80-979C-B40C42035A74}"/>
              </a:ext>
            </a:extLst>
          </p:cNvPr>
          <p:cNvSpPr/>
          <p:nvPr/>
        </p:nvSpPr>
        <p:spPr>
          <a:xfrm>
            <a:off x="285816" y="1916614"/>
            <a:ext cx="344771" cy="1083807"/>
          </a:xfrm>
          <a:prstGeom prst="rect">
            <a:avLst/>
          </a:prstGeom>
          <a:solidFill>
            <a:srgbClr val="DEB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CF3D186E-F043-455A-83D6-8614F2CBEB60}"/>
              </a:ext>
            </a:extLst>
          </p:cNvPr>
          <p:cNvSpPr/>
          <p:nvPr/>
        </p:nvSpPr>
        <p:spPr>
          <a:xfrm>
            <a:off x="2535266" y="3055575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63774A7-BAF7-4C44-9728-419F6D9DE131}"/>
              </a:ext>
            </a:extLst>
          </p:cNvPr>
          <p:cNvSpPr/>
          <p:nvPr/>
        </p:nvSpPr>
        <p:spPr>
          <a:xfrm>
            <a:off x="5453270" y="4684665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512DFD7-C379-4141-9CEF-79DE63C1231B}"/>
              </a:ext>
            </a:extLst>
          </p:cNvPr>
          <p:cNvSpPr/>
          <p:nvPr/>
        </p:nvSpPr>
        <p:spPr>
          <a:xfrm>
            <a:off x="3124641" y="5470145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</a:p>
        </p:txBody>
      </p:sp>
    </p:spTree>
    <p:extLst>
      <p:ext uri="{BB962C8B-B14F-4D97-AF65-F5344CB8AC3E}">
        <p14:creationId xmlns:p14="http://schemas.microsoft.com/office/powerpoint/2010/main" val="2025327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333</Words>
  <Application>Microsoft Office PowerPoint</Application>
  <PresentationFormat>Panorámica</PresentationFormat>
  <Paragraphs>58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Century Gothic</vt:lpstr>
      <vt:lpstr>Times New Roman</vt:lpstr>
      <vt:lpstr>Tema de Office</vt:lpstr>
      <vt:lpstr>Presentación de PowerPoint</vt:lpstr>
      <vt:lpstr>Presentación de PowerPoint</vt:lpstr>
      <vt:lpstr>Presentación de PowerPoint</vt:lpstr>
      <vt:lpstr>ANÁLISIS TEORICO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Abigail Nic. S.</cp:lastModifiedBy>
  <cp:revision>39</cp:revision>
  <dcterms:created xsi:type="dcterms:W3CDTF">2018-09-05T17:47:29Z</dcterms:created>
  <dcterms:modified xsi:type="dcterms:W3CDTF">2018-10-11T00:51:20Z</dcterms:modified>
</cp:coreProperties>
</file>