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C856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6A729-A985-4C05-AAC9-FEEB202E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492DD4-BBB9-4C41-8003-763004055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E73DA-647B-41DC-864A-43DBE95D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0DC66-8BE1-41C8-9528-3AA06F81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D820F9-C890-4AF3-8FB8-34C98DD8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1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BA3D2-5A06-49A2-B6E2-C70967C7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6B48B1-6EE8-420A-B558-5C7016AD8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DA8BD0-A290-4F12-A451-01E5BB8C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0EF832-1B02-48C5-A133-222D1E70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761AB-8B64-4425-B1F6-4FF6C503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31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6FD383-96D0-4BD0-AFBC-1B90BF185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DFF3C5-76F3-48E7-9CA1-946E7E943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66923-5394-4D92-B8F9-DF187FA8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9046DD-04BF-4131-ADD3-776A298E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4B299C-4163-486A-8101-08489CF1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019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2FAAE-B351-41C8-9098-A9479AF6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DF98F2-E4AA-4B98-BC23-E9B2069E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B78A02-E7CD-4027-AE5F-3137156E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086A47-6176-4D42-AD57-657E363F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CCF90-7336-4D24-9CAD-8FAE8A4B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655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5465-004A-4ED2-89FD-CB085BD6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98B700-B819-4E4C-8363-AE5CFB19A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324AE-D992-41D7-8FF2-628D8616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16E1F-C6D4-4774-994F-BEE37736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0FFFCF-EBCA-4AD1-991E-39B581D7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78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47EA5-10FE-4103-95D8-4FE91678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6BA21-2366-4B71-89CE-5EBFE125D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D01422-02B5-4E01-BF63-4BAEB30AE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1E4144-500C-42CD-A1C4-143130B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F6FE43-ED88-4ED1-80B3-E03C810A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80943B-FE9F-43AB-BCBF-10C0F886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07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83BB-5457-4EB8-8B0C-C2AC4CCD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A40056-BDEF-43C5-BE1D-4AF77CD21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73F087-045E-4B68-881A-AA12A7C2E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6BB6EC-7C33-4FE6-A0B1-1B77FCA61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A71961-D92C-48AE-89D0-D8A8FD737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FD7D6C-FF38-4A14-B4AF-7705F7C8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10/09/2018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6AF22B-4D21-45FD-89C0-F2A013C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044650-5593-4476-B9BC-504ACD6A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70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CA960-F5C5-4306-98D8-A2B098F0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CEC6E1-78EA-4457-9B97-358E0699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10/09/2018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CFFCEF-CBDC-4D41-B4BF-17125436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C9E29B-BA82-4DA1-BE14-417CAF6E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93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6F6786-FE7B-41FC-B355-93942531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10/09/2018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855015-A86E-4EB2-A293-27412659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D1AE74-D054-4401-BC97-18069254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27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5762F-1070-4C9B-921E-2722E785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CDA2B-D379-47C0-993E-DDFD8D17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0A6172-9457-4CD0-B7F9-0DF875943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6DA8AA-0A8C-4D22-870B-B4094CD0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7F2D13-4012-45FA-A2C9-9C3349D0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E5D78B-F01D-40EF-A289-53A13BF8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51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C8E9F-079D-4508-A303-7F735928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AD64A2-5D28-41A7-AD37-C2C57D815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E1D640-A709-4709-9006-06BBA3D08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8721B6-5295-4302-B097-21081E3F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3567C5-DF5D-4C01-BB77-F9DD5020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3FD4DA-F5C3-4B87-AE97-EF23C534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13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5E568A-AB84-4B5A-9016-A1210983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51782D-CECB-4B06-A170-CCD0C62DF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320753-F8CE-44CD-94AB-BCFACC955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AA5FD-5524-4AD4-879F-D4B47144AFA8}" type="datetimeFigureOut">
              <a:rPr lang="es-MX" smtClean="0"/>
              <a:t>10/09/2018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101F1-50C7-4429-9251-8F8E31A1F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4BDD78-9467-4A64-AD7D-2B7F61E5A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59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1E4D328-A799-4127-AEE7-59373E20B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2589701"/>
            <a:ext cx="45339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4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437A009-19D4-4B30-A3CD-84824ED23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28" r="-1"/>
          <a:stretch/>
        </p:blipFill>
        <p:spPr>
          <a:xfrm>
            <a:off x="1808429" y="1543448"/>
            <a:ext cx="4896362" cy="2324100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29D3FE2-EBE5-476B-9F9B-C06EEA9F44FB}"/>
              </a:ext>
            </a:extLst>
          </p:cNvPr>
          <p:cNvCxnSpPr>
            <a:cxnSpLocks/>
          </p:cNvCxnSpPr>
          <p:nvPr/>
        </p:nvCxnSpPr>
        <p:spPr>
          <a:xfrm>
            <a:off x="5072134" y="1921224"/>
            <a:ext cx="1321558" cy="0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33B00BF6-C392-4588-ADB4-737A9E80BA45}"/>
              </a:ext>
            </a:extLst>
          </p:cNvPr>
          <p:cNvSpPr/>
          <p:nvPr/>
        </p:nvSpPr>
        <p:spPr>
          <a:xfrm>
            <a:off x="6465238" y="1732336"/>
            <a:ext cx="689542" cy="343631"/>
          </a:xfrm>
          <a:prstGeom prst="rect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715CC18-B289-4222-AF6F-DA43702A9E4F}"/>
              </a:ext>
            </a:extLst>
          </p:cNvPr>
          <p:cNvCxnSpPr>
            <a:cxnSpLocks/>
          </p:cNvCxnSpPr>
          <p:nvPr/>
        </p:nvCxnSpPr>
        <p:spPr>
          <a:xfrm>
            <a:off x="6393692" y="2230713"/>
            <a:ext cx="1049845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A8F230D9-A0C5-454C-9030-3A233F751259}"/>
              </a:ext>
            </a:extLst>
          </p:cNvPr>
          <p:cNvSpPr/>
          <p:nvPr/>
        </p:nvSpPr>
        <p:spPr>
          <a:xfrm>
            <a:off x="7496036" y="1994664"/>
            <a:ext cx="689542" cy="3436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4CCA483A-00B9-4BCB-A14F-2D6752D7B083}"/>
              </a:ext>
            </a:extLst>
          </p:cNvPr>
          <p:cNvSpPr/>
          <p:nvPr/>
        </p:nvSpPr>
        <p:spPr>
          <a:xfrm>
            <a:off x="1337335" y="1874263"/>
            <a:ext cx="345290" cy="1662469"/>
          </a:xfrm>
          <a:prstGeom prst="leftBr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433FC83-A594-4791-9B07-EABCB33CB80C}"/>
              </a:ext>
            </a:extLst>
          </p:cNvPr>
          <p:cNvSpPr/>
          <p:nvPr/>
        </p:nvSpPr>
        <p:spPr>
          <a:xfrm>
            <a:off x="4930939" y="2299001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D3694AF-0168-4BB3-8DFA-D12C11B33DD0}"/>
              </a:ext>
            </a:extLst>
          </p:cNvPr>
          <p:cNvSpPr/>
          <p:nvPr/>
        </p:nvSpPr>
        <p:spPr>
          <a:xfrm>
            <a:off x="175701" y="2483620"/>
            <a:ext cx="1129550" cy="44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</a:rPr>
              <a:t>4(n-1)^2</a:t>
            </a:r>
            <a:endParaRPr lang="es-MX" sz="2000" dirty="0">
              <a:solidFill>
                <a:schemeClr val="tx1"/>
              </a:solidFill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ACE2E0F-E1DB-415B-A80C-B1BEFAB8EDB8}"/>
              </a:ext>
            </a:extLst>
          </p:cNvPr>
          <p:cNvCxnSpPr>
            <a:cxnSpLocks/>
          </p:cNvCxnSpPr>
          <p:nvPr/>
        </p:nvCxnSpPr>
        <p:spPr>
          <a:xfrm>
            <a:off x="1509980" y="3536732"/>
            <a:ext cx="119878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82EF8BA7-D99E-476A-8B03-E031CCE8EB3C}"/>
              </a:ext>
            </a:extLst>
          </p:cNvPr>
          <p:cNvSpPr/>
          <p:nvPr/>
        </p:nvSpPr>
        <p:spPr>
          <a:xfrm>
            <a:off x="5213328" y="2583631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E40807A-8F17-432A-8707-61809714FEC9}"/>
              </a:ext>
            </a:extLst>
          </p:cNvPr>
          <p:cNvSpPr/>
          <p:nvPr/>
        </p:nvSpPr>
        <p:spPr>
          <a:xfrm>
            <a:off x="5495717" y="2857528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FF60B3A-A85F-4725-9F3C-73B9674C4C57}"/>
              </a:ext>
            </a:extLst>
          </p:cNvPr>
          <p:cNvSpPr/>
          <p:nvPr/>
        </p:nvSpPr>
        <p:spPr>
          <a:xfrm>
            <a:off x="5822812" y="3091815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19CA6E4-743E-4A2E-9426-3E8E33BAA5A3}"/>
              </a:ext>
            </a:extLst>
          </p:cNvPr>
          <p:cNvCxnSpPr>
            <a:cxnSpLocks/>
          </p:cNvCxnSpPr>
          <p:nvPr/>
        </p:nvCxnSpPr>
        <p:spPr>
          <a:xfrm>
            <a:off x="5037520" y="2999291"/>
            <a:ext cx="458197" cy="55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1D4F078-04FF-4D0D-9249-526F5E709E7C}"/>
              </a:ext>
            </a:extLst>
          </p:cNvPr>
          <p:cNvCxnSpPr>
            <a:cxnSpLocks/>
          </p:cNvCxnSpPr>
          <p:nvPr/>
        </p:nvCxnSpPr>
        <p:spPr>
          <a:xfrm>
            <a:off x="5072133" y="3246037"/>
            <a:ext cx="750679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brir llave 28">
            <a:extLst>
              <a:ext uri="{FF2B5EF4-FFF2-40B4-BE49-F238E27FC236}">
                <a16:creationId xmlns:a16="http://schemas.microsoft.com/office/drawing/2014/main" id="{ED908FE0-5946-496F-BB05-B5A57AA04E97}"/>
              </a:ext>
            </a:extLst>
          </p:cNvPr>
          <p:cNvSpPr/>
          <p:nvPr/>
        </p:nvSpPr>
        <p:spPr>
          <a:xfrm flipH="1">
            <a:off x="8258715" y="1691328"/>
            <a:ext cx="268119" cy="769278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C809BDCF-CEEE-42E6-A73A-03E2BDDC73F2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5314971" y="2460606"/>
            <a:ext cx="294374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E4732A3-1E5F-4504-9130-039A3615F4BA}"/>
              </a:ext>
            </a:extLst>
          </p:cNvPr>
          <p:cNvSpPr/>
          <p:nvPr/>
        </p:nvSpPr>
        <p:spPr>
          <a:xfrm>
            <a:off x="8599971" y="1821077"/>
            <a:ext cx="1129550" cy="4437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</a:rPr>
              <a:t>(n-1)^2</a:t>
            </a:r>
            <a:endParaRPr lang="es-MX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267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F5D0FD1-7599-427D-BCC6-8C6E708A0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628775"/>
            <a:ext cx="53340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3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CC9B90E-AD61-492B-A9DF-3C8697093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47"/>
          <a:stretch/>
        </p:blipFill>
        <p:spPr>
          <a:xfrm>
            <a:off x="2101516" y="785251"/>
            <a:ext cx="6009772" cy="4905375"/>
          </a:xfrm>
          <a:prstGeom prst="rect">
            <a:avLst/>
          </a:prstGeom>
        </p:spPr>
      </p:pic>
      <p:sp>
        <p:nvSpPr>
          <p:cNvPr id="3" name="Abrir llave 2">
            <a:extLst>
              <a:ext uri="{FF2B5EF4-FFF2-40B4-BE49-F238E27FC236}">
                <a16:creationId xmlns:a16="http://schemas.microsoft.com/office/drawing/2014/main" id="{5FE919C5-FB8D-40CD-92EF-499522EA9F81}"/>
              </a:ext>
            </a:extLst>
          </p:cNvPr>
          <p:cNvSpPr/>
          <p:nvPr/>
        </p:nvSpPr>
        <p:spPr>
          <a:xfrm rot="10800000" flipH="1">
            <a:off x="2305786" y="1662187"/>
            <a:ext cx="231782" cy="1349428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F72AAB3-8E68-4B4D-823A-F3E935111C1F}"/>
                  </a:ext>
                </a:extLst>
              </p:cNvPr>
              <p:cNvSpPr/>
              <p:nvPr/>
            </p:nvSpPr>
            <p:spPr>
              <a:xfrm>
                <a:off x="443194" y="2052271"/>
                <a:ext cx="1809402" cy="6483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sSup>
                            <m:sSupPr>
                              <m:ctrlP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F72AAB3-8E68-4B4D-823A-F3E935111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94" y="2052271"/>
                <a:ext cx="1809402" cy="6483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brir llave 5">
            <a:extLst>
              <a:ext uri="{FF2B5EF4-FFF2-40B4-BE49-F238E27FC236}">
                <a16:creationId xmlns:a16="http://schemas.microsoft.com/office/drawing/2014/main" id="{E9CE583D-9CCA-494C-9C68-362998396EFD}"/>
              </a:ext>
            </a:extLst>
          </p:cNvPr>
          <p:cNvSpPr/>
          <p:nvPr/>
        </p:nvSpPr>
        <p:spPr>
          <a:xfrm flipH="1">
            <a:off x="7565678" y="1638923"/>
            <a:ext cx="342895" cy="2791474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42425BF-C31E-476C-BD4F-E8A6CB2FCEE3}"/>
              </a:ext>
            </a:extLst>
          </p:cNvPr>
          <p:cNvSpPr/>
          <p:nvPr/>
        </p:nvSpPr>
        <p:spPr>
          <a:xfrm>
            <a:off x="4782237" y="1039127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549231F-EA19-40C3-B7BA-686D7372CAAA}"/>
              </a:ext>
            </a:extLst>
          </p:cNvPr>
          <p:cNvCxnSpPr>
            <a:cxnSpLocks/>
          </p:cNvCxnSpPr>
          <p:nvPr/>
        </p:nvCxnSpPr>
        <p:spPr>
          <a:xfrm>
            <a:off x="2523500" y="3011615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2EB20766-7734-49BA-B319-C5B8DEE580F9}"/>
                  </a:ext>
                </a:extLst>
              </p:cNvPr>
              <p:cNvSpPr/>
              <p:nvPr/>
            </p:nvSpPr>
            <p:spPr>
              <a:xfrm>
                <a:off x="6904786" y="2763370"/>
                <a:ext cx="1799474" cy="66563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2EB20766-7734-49BA-B319-C5B8DEE58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786" y="2763370"/>
                <a:ext cx="1799474" cy="665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ipse 10">
            <a:extLst>
              <a:ext uri="{FF2B5EF4-FFF2-40B4-BE49-F238E27FC236}">
                <a16:creationId xmlns:a16="http://schemas.microsoft.com/office/drawing/2014/main" id="{50F7A032-1602-4C93-8A0C-7BF22BC7F2C1}"/>
              </a:ext>
            </a:extLst>
          </p:cNvPr>
          <p:cNvSpPr/>
          <p:nvPr/>
        </p:nvSpPr>
        <p:spPr>
          <a:xfrm>
            <a:off x="5233974" y="2052271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B888407-323C-42EF-ABD7-EC6DA5D6C6FB}"/>
              </a:ext>
            </a:extLst>
          </p:cNvPr>
          <p:cNvSpPr/>
          <p:nvPr/>
        </p:nvSpPr>
        <p:spPr>
          <a:xfrm>
            <a:off x="6252691" y="4145766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5EE34AA-005C-4755-BEAE-928C287156C7}"/>
              </a:ext>
            </a:extLst>
          </p:cNvPr>
          <p:cNvSpPr/>
          <p:nvPr/>
        </p:nvSpPr>
        <p:spPr>
          <a:xfrm>
            <a:off x="6150757" y="2859769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A9A83E4-2915-404E-A598-F542F72C3801}"/>
              </a:ext>
            </a:extLst>
          </p:cNvPr>
          <p:cNvSpPr/>
          <p:nvPr/>
        </p:nvSpPr>
        <p:spPr>
          <a:xfrm>
            <a:off x="5813611" y="3328889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14D4099-5A94-4ADB-93D7-FE4787614185}"/>
              </a:ext>
            </a:extLst>
          </p:cNvPr>
          <p:cNvSpPr/>
          <p:nvPr/>
        </p:nvSpPr>
        <p:spPr>
          <a:xfrm>
            <a:off x="5868368" y="3697942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5611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054532A-3888-47FC-94C3-6B3473BAC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9"/>
          <a:stretch/>
        </p:blipFill>
        <p:spPr>
          <a:xfrm>
            <a:off x="1586848" y="1217931"/>
            <a:ext cx="5668102" cy="4162425"/>
          </a:xfrm>
          <a:prstGeom prst="rect">
            <a:avLst/>
          </a:prstGeom>
        </p:spPr>
      </p:pic>
      <p:sp>
        <p:nvSpPr>
          <p:cNvPr id="14" name="Abrir llave 13">
            <a:extLst>
              <a:ext uri="{FF2B5EF4-FFF2-40B4-BE49-F238E27FC236}">
                <a16:creationId xmlns:a16="http://schemas.microsoft.com/office/drawing/2014/main" id="{B943E87A-E9AC-4DAB-9BF9-643869F0FB62}"/>
              </a:ext>
            </a:extLst>
          </p:cNvPr>
          <p:cNvSpPr/>
          <p:nvPr/>
        </p:nvSpPr>
        <p:spPr>
          <a:xfrm rot="10800000" flipH="1">
            <a:off x="2410500" y="1839977"/>
            <a:ext cx="384323" cy="1078138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3EE0A47F-054C-4DFB-94AF-2EB1B4D80D64}"/>
                  </a:ext>
                </a:extLst>
              </p:cNvPr>
              <p:cNvSpPr/>
              <p:nvPr/>
            </p:nvSpPr>
            <p:spPr>
              <a:xfrm>
                <a:off x="1020939" y="2074644"/>
                <a:ext cx="1193468" cy="60880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3EE0A47F-054C-4DFB-94AF-2EB1B4D80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39" y="2074644"/>
                <a:ext cx="1193468" cy="6088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brir llave 15">
            <a:extLst>
              <a:ext uri="{FF2B5EF4-FFF2-40B4-BE49-F238E27FC236}">
                <a16:creationId xmlns:a16="http://schemas.microsoft.com/office/drawing/2014/main" id="{9D641A6B-044D-4AFE-816B-8C2BE0D4598E}"/>
              </a:ext>
            </a:extLst>
          </p:cNvPr>
          <p:cNvSpPr/>
          <p:nvPr/>
        </p:nvSpPr>
        <p:spPr>
          <a:xfrm flipH="1">
            <a:off x="7226585" y="1839977"/>
            <a:ext cx="342895" cy="2297340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0CDA34B-0F95-4A42-A94C-0A2D80134F62}"/>
              </a:ext>
            </a:extLst>
          </p:cNvPr>
          <p:cNvSpPr/>
          <p:nvPr/>
        </p:nvSpPr>
        <p:spPr>
          <a:xfrm>
            <a:off x="6314044" y="2729884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D6D6172-3686-4764-A87E-D35BDE262CD5}"/>
              </a:ext>
            </a:extLst>
          </p:cNvPr>
          <p:cNvCxnSpPr>
            <a:cxnSpLocks/>
          </p:cNvCxnSpPr>
          <p:nvPr/>
        </p:nvCxnSpPr>
        <p:spPr>
          <a:xfrm>
            <a:off x="2794823" y="2918115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8F13110B-B0C5-46EC-9FFD-0C73C1CAA86C}"/>
              </a:ext>
            </a:extLst>
          </p:cNvPr>
          <p:cNvSpPr/>
          <p:nvPr/>
        </p:nvSpPr>
        <p:spPr>
          <a:xfrm>
            <a:off x="5954805" y="3189405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24363ED-CF50-4F82-BDDD-1B2C190B429F}"/>
              </a:ext>
            </a:extLst>
          </p:cNvPr>
          <p:cNvSpPr/>
          <p:nvPr/>
        </p:nvSpPr>
        <p:spPr>
          <a:xfrm>
            <a:off x="6314044" y="3528861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8F593C2-BC7B-4A86-9F33-DF648C80DDF7}"/>
              </a:ext>
            </a:extLst>
          </p:cNvPr>
          <p:cNvSpPr/>
          <p:nvPr/>
        </p:nvSpPr>
        <p:spPr>
          <a:xfrm>
            <a:off x="6237194" y="3852687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D85EBA2B-3DE2-4570-AE84-6B7C3E521EBF}"/>
                  </a:ext>
                </a:extLst>
              </p:cNvPr>
              <p:cNvSpPr/>
              <p:nvPr/>
            </p:nvSpPr>
            <p:spPr>
              <a:xfrm>
                <a:off x="7569480" y="2683447"/>
                <a:ext cx="1331176" cy="608803"/>
              </a:xfrm>
              <a:prstGeom prst="rect">
                <a:avLst/>
              </a:prstGeom>
              <a:solidFill>
                <a:srgbClr val="FF66FF"/>
              </a:solidFill>
              <a:ln>
                <a:solidFill>
                  <a:srgbClr val="FF66FF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D85EBA2B-3DE2-4570-AE84-6B7C3E521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480" y="2683447"/>
                <a:ext cx="1331176" cy="608803"/>
              </a:xfrm>
              <a:prstGeom prst="rect">
                <a:avLst/>
              </a:prstGeom>
              <a:blipFill>
                <a:blip r:embed="rId4"/>
                <a:stretch>
                  <a:fillRect l="-455"/>
                </a:stretch>
              </a:blipFill>
              <a:ln>
                <a:solidFill>
                  <a:srgbClr val="FF66FF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2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5ED46B1-B04C-4CCA-8C43-DACC47A67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67"/>
          <a:stretch/>
        </p:blipFill>
        <p:spPr>
          <a:xfrm>
            <a:off x="4003964" y="990600"/>
            <a:ext cx="4806660" cy="4876800"/>
          </a:xfrm>
          <a:prstGeom prst="rect">
            <a:avLst/>
          </a:prstGeom>
        </p:spPr>
      </p:pic>
      <p:sp>
        <p:nvSpPr>
          <p:cNvPr id="3" name="Abrir llave 2">
            <a:extLst>
              <a:ext uri="{FF2B5EF4-FFF2-40B4-BE49-F238E27FC236}">
                <a16:creationId xmlns:a16="http://schemas.microsoft.com/office/drawing/2014/main" id="{1BD7CB0E-36DE-4A00-B138-48872F0F5CB6}"/>
              </a:ext>
            </a:extLst>
          </p:cNvPr>
          <p:cNvSpPr/>
          <p:nvPr/>
        </p:nvSpPr>
        <p:spPr>
          <a:xfrm rot="10800000" flipH="1">
            <a:off x="4041798" y="1535575"/>
            <a:ext cx="384323" cy="757712"/>
          </a:xfrm>
          <a:prstGeom prst="leftBrace">
            <a:avLst>
              <a:gd name="adj1" fmla="val 70132"/>
              <a:gd name="adj2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C64D137-DFD6-498D-B66B-A3C29042FE5A}"/>
              </a:ext>
            </a:extLst>
          </p:cNvPr>
          <p:cNvSpPr/>
          <p:nvPr/>
        </p:nvSpPr>
        <p:spPr>
          <a:xfrm>
            <a:off x="3069840" y="1572192"/>
            <a:ext cx="694400" cy="5891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3</a:t>
            </a:r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B981249B-651B-4863-BEC3-F446CABE9850}"/>
              </a:ext>
            </a:extLst>
          </p:cNvPr>
          <p:cNvSpPr/>
          <p:nvPr/>
        </p:nvSpPr>
        <p:spPr>
          <a:xfrm flipH="1">
            <a:off x="8620372" y="1769445"/>
            <a:ext cx="342895" cy="3883210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C323245-05B1-4989-993D-DE9D460326E8}"/>
              </a:ext>
            </a:extLst>
          </p:cNvPr>
          <p:cNvCxnSpPr>
            <a:cxnSpLocks/>
          </p:cNvCxnSpPr>
          <p:nvPr/>
        </p:nvCxnSpPr>
        <p:spPr>
          <a:xfrm>
            <a:off x="4426121" y="2274238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2F180CC8-D856-4DA2-BA65-E91795DFD4A7}"/>
              </a:ext>
            </a:extLst>
          </p:cNvPr>
          <p:cNvSpPr/>
          <p:nvPr/>
        </p:nvSpPr>
        <p:spPr>
          <a:xfrm>
            <a:off x="5758470" y="1429877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AC2912E-81D6-4AD1-9A5C-CCA2924CA372}"/>
              </a:ext>
            </a:extLst>
          </p:cNvPr>
          <p:cNvSpPr/>
          <p:nvPr/>
        </p:nvSpPr>
        <p:spPr>
          <a:xfrm>
            <a:off x="9240604" y="3293047"/>
            <a:ext cx="596123" cy="6088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1192E4A-B799-4598-845D-F2482008A24F}"/>
              </a:ext>
            </a:extLst>
          </p:cNvPr>
          <p:cNvSpPr/>
          <p:nvPr/>
        </p:nvSpPr>
        <p:spPr>
          <a:xfrm>
            <a:off x="6358370" y="1724027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6D829C8-1A5D-47E1-9D54-4EC5B713CB8F}"/>
              </a:ext>
            </a:extLst>
          </p:cNvPr>
          <p:cNvSpPr/>
          <p:nvPr/>
        </p:nvSpPr>
        <p:spPr>
          <a:xfrm>
            <a:off x="6946265" y="2008657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21F0BB2-2EA3-460B-8146-0DC5D1F354A0}"/>
              </a:ext>
            </a:extLst>
          </p:cNvPr>
          <p:cNvSpPr/>
          <p:nvPr/>
        </p:nvSpPr>
        <p:spPr>
          <a:xfrm>
            <a:off x="4629711" y="3786189"/>
            <a:ext cx="282389" cy="2846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F6E6C3C-27C4-4B74-8A59-5E06FFC80475}"/>
              </a:ext>
            </a:extLst>
          </p:cNvPr>
          <p:cNvSpPr/>
          <p:nvPr/>
        </p:nvSpPr>
        <p:spPr>
          <a:xfrm>
            <a:off x="4269260" y="1439397"/>
            <a:ext cx="282389" cy="2846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44400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18CB29E-8EFD-4617-8272-E1682B1B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1362075"/>
            <a:ext cx="55435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1EAFB9E-5355-4948-9D29-6247B1565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2771775"/>
            <a:ext cx="57054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4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E7E3576-8741-424B-9A4A-3F7BBB475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2676525"/>
            <a:ext cx="66008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3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46A2214-EA82-4EB3-875F-DB60F7E63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276475"/>
            <a:ext cx="44577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3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F16AF98-16E1-4F09-BB37-45716057D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2747962"/>
            <a:ext cx="58102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1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AD8FE98-3282-4DFC-B927-E1756E63B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3028950"/>
            <a:ext cx="48672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4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7A50991-8A5D-4831-9085-ED5B064C6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2143125"/>
            <a:ext cx="60674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2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C6C870F-39C3-4D8C-9188-0286259BD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2262187"/>
            <a:ext cx="58388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0CD5CE-E7EE-4B47-AF7E-441B7E340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85" b="355"/>
          <a:stretch/>
        </p:blipFill>
        <p:spPr>
          <a:xfrm>
            <a:off x="2675965" y="653863"/>
            <a:ext cx="4840136" cy="5182160"/>
          </a:xfrm>
          <a:prstGeom prst="rect">
            <a:avLst/>
          </a:prstGeom>
        </p:spPr>
      </p:pic>
      <p:sp>
        <p:nvSpPr>
          <p:cNvPr id="5" name="Abrir llave 4">
            <a:extLst>
              <a:ext uri="{FF2B5EF4-FFF2-40B4-BE49-F238E27FC236}">
                <a16:creationId xmlns:a16="http://schemas.microsoft.com/office/drawing/2014/main" id="{A850C733-5910-4FDA-B33F-4467AAC9D55F}"/>
              </a:ext>
            </a:extLst>
          </p:cNvPr>
          <p:cNvSpPr/>
          <p:nvPr/>
        </p:nvSpPr>
        <p:spPr>
          <a:xfrm>
            <a:off x="2971800" y="968188"/>
            <a:ext cx="282388" cy="1546412"/>
          </a:xfrm>
          <a:prstGeom prst="leftBr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839CAAC-F54A-4822-9A66-8A655464A5DC}"/>
              </a:ext>
            </a:extLst>
          </p:cNvPr>
          <p:cNvSpPr/>
          <p:nvPr/>
        </p:nvSpPr>
        <p:spPr>
          <a:xfrm>
            <a:off x="5777753" y="1113865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9DE6EA1-DDDA-4358-B9AC-149BA30A0EFB}"/>
              </a:ext>
            </a:extLst>
          </p:cNvPr>
          <p:cNvSpPr/>
          <p:nvPr/>
        </p:nvSpPr>
        <p:spPr>
          <a:xfrm>
            <a:off x="5777753" y="1456763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72C4FA1-774A-4316-B61D-7CC761567356}"/>
              </a:ext>
            </a:extLst>
          </p:cNvPr>
          <p:cNvSpPr/>
          <p:nvPr/>
        </p:nvSpPr>
        <p:spPr>
          <a:xfrm>
            <a:off x="5777753" y="1913966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1940B82-0D34-489C-9202-59F53B52CD74}"/>
              </a:ext>
            </a:extLst>
          </p:cNvPr>
          <p:cNvSpPr/>
          <p:nvPr/>
        </p:nvSpPr>
        <p:spPr>
          <a:xfrm>
            <a:off x="5777753" y="2256864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21FEA9C4-EEFF-4775-990C-2B4A60D5554A}"/>
              </a:ext>
            </a:extLst>
          </p:cNvPr>
          <p:cNvSpPr/>
          <p:nvPr/>
        </p:nvSpPr>
        <p:spPr>
          <a:xfrm rot="10800000" flipH="1">
            <a:off x="2245657" y="968183"/>
            <a:ext cx="389965" cy="3294533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2D94D5E-2D1B-4161-8B90-7DE7362AB3E0}"/>
              </a:ext>
            </a:extLst>
          </p:cNvPr>
          <p:cNvSpPr/>
          <p:nvPr/>
        </p:nvSpPr>
        <p:spPr>
          <a:xfrm>
            <a:off x="2534765" y="1564343"/>
            <a:ext cx="389965" cy="3496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57C61FD-011D-4CFF-99E9-7981CA0466C8}"/>
              </a:ext>
            </a:extLst>
          </p:cNvPr>
          <p:cNvSpPr/>
          <p:nvPr/>
        </p:nvSpPr>
        <p:spPr>
          <a:xfrm>
            <a:off x="1129558" y="2399179"/>
            <a:ext cx="1129550" cy="44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3 + 3(n-2)</a:t>
            </a:r>
            <a:endParaRPr lang="es-MX" dirty="0"/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2BE768BE-223B-4EEB-880E-F7E91EF5D5BD}"/>
              </a:ext>
            </a:extLst>
          </p:cNvPr>
          <p:cNvSpPr/>
          <p:nvPr/>
        </p:nvSpPr>
        <p:spPr>
          <a:xfrm flipH="1">
            <a:off x="7268569" y="1021977"/>
            <a:ext cx="342895" cy="3988173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EF35079-784E-4B44-9C48-985482CA8DFE}"/>
              </a:ext>
            </a:extLst>
          </p:cNvPr>
          <p:cNvSpPr/>
          <p:nvPr/>
        </p:nvSpPr>
        <p:spPr>
          <a:xfrm>
            <a:off x="6193089" y="3429000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3D6FB42-582C-43E9-9C6C-A614829E5339}"/>
              </a:ext>
            </a:extLst>
          </p:cNvPr>
          <p:cNvSpPr/>
          <p:nvPr/>
        </p:nvSpPr>
        <p:spPr>
          <a:xfrm>
            <a:off x="6509819" y="3715871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DAC94B5-14EF-4189-B64C-95EEA40DD956}"/>
              </a:ext>
            </a:extLst>
          </p:cNvPr>
          <p:cNvSpPr/>
          <p:nvPr/>
        </p:nvSpPr>
        <p:spPr>
          <a:xfrm>
            <a:off x="6260246" y="4000501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4DC6064-BA41-45F1-AE35-D8C8E5995730}"/>
              </a:ext>
            </a:extLst>
          </p:cNvPr>
          <p:cNvSpPr/>
          <p:nvPr/>
        </p:nvSpPr>
        <p:spPr>
          <a:xfrm>
            <a:off x="6890817" y="4489077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B16834C-A3E6-4A12-BE55-319B1DAB69C9}"/>
              </a:ext>
            </a:extLst>
          </p:cNvPr>
          <p:cNvSpPr/>
          <p:nvPr/>
        </p:nvSpPr>
        <p:spPr>
          <a:xfrm>
            <a:off x="6334284" y="4773707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9FC0015-E6A4-48B4-ACEC-BCD0B5E2AC50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2635622" y="4262716"/>
            <a:ext cx="1432113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BF296D0-99DE-457C-B78C-EE93CA0EA22D}"/>
              </a:ext>
            </a:extLst>
          </p:cNvPr>
          <p:cNvSpPr/>
          <p:nvPr/>
        </p:nvSpPr>
        <p:spPr>
          <a:xfrm>
            <a:off x="7677260" y="2794186"/>
            <a:ext cx="1129550" cy="4437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3 + 2(n-2)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5024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68</Words>
  <Application>Microsoft Office PowerPoint</Application>
  <PresentationFormat>Panorámica</PresentationFormat>
  <Paragraphs>41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Abigail Nic. S.</cp:lastModifiedBy>
  <cp:revision>15</cp:revision>
  <dcterms:created xsi:type="dcterms:W3CDTF">2018-09-05T17:47:29Z</dcterms:created>
  <dcterms:modified xsi:type="dcterms:W3CDTF">2018-09-11T02:27:11Z</dcterms:modified>
</cp:coreProperties>
</file>