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896"/>
    <a:srgbClr val="DEB4D6"/>
    <a:srgbClr val="F29EF4"/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erramienta Recortes">
            <a:extLst>
              <a:ext uri="{FF2B5EF4-FFF2-40B4-BE49-F238E27FC236}">
                <a16:creationId xmlns:a16="http://schemas.microsoft.com/office/drawing/2014/main" id="{E64446A1-058B-473D-AD1E-9C78BE6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25B15CDC-8C33-466B-8ADB-31272AE60BD2}"/>
              </a:ext>
            </a:extLst>
          </p:cNvPr>
          <p:cNvSpPr/>
          <p:nvPr/>
        </p:nvSpPr>
        <p:spPr>
          <a:xfrm>
            <a:off x="9187443" y="2658141"/>
            <a:ext cx="584461" cy="18914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/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blipFill>
                <a:blip r:embed="rId3"/>
                <a:stretch>
                  <a:fillRect t="-11864" r="-2920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FE41A7-7807-4A76-ACB0-DDE1C34B870B}"/>
              </a:ext>
            </a:extLst>
          </p:cNvPr>
          <p:cNvCxnSpPr>
            <a:cxnSpLocks/>
          </p:cNvCxnSpPr>
          <p:nvPr/>
        </p:nvCxnSpPr>
        <p:spPr>
          <a:xfrm>
            <a:off x="2828041" y="4549606"/>
            <a:ext cx="62627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907C61-65AF-4125-869B-2BEA6183C59C}"/>
              </a:ext>
            </a:extLst>
          </p:cNvPr>
          <p:cNvSpPr/>
          <p:nvPr/>
        </p:nvSpPr>
        <p:spPr>
          <a:xfrm>
            <a:off x="6904771" y="213442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D1D9C-8EE4-473A-A09C-40C1DE3534A7}"/>
              </a:ext>
            </a:extLst>
          </p:cNvPr>
          <p:cNvSpPr/>
          <p:nvPr/>
        </p:nvSpPr>
        <p:spPr>
          <a:xfrm>
            <a:off x="6900419" y="3526243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B59F64-58E0-4467-87F3-E694854258F1}"/>
              </a:ext>
            </a:extLst>
          </p:cNvPr>
          <p:cNvCxnSpPr>
            <a:cxnSpLocks/>
          </p:cNvCxnSpPr>
          <p:nvPr/>
        </p:nvCxnSpPr>
        <p:spPr>
          <a:xfrm>
            <a:off x="4603898" y="2306242"/>
            <a:ext cx="22223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D859C2-F4C8-477F-AF96-52313A5DE4FB}"/>
              </a:ext>
            </a:extLst>
          </p:cNvPr>
          <p:cNvCxnSpPr>
            <a:cxnSpLocks/>
          </p:cNvCxnSpPr>
          <p:nvPr/>
        </p:nvCxnSpPr>
        <p:spPr>
          <a:xfrm>
            <a:off x="6312366" y="3698057"/>
            <a:ext cx="513915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ACB69E-2951-4A91-9B50-6C713A058583}"/>
              </a:ext>
            </a:extLst>
          </p:cNvPr>
          <p:cNvSpPr/>
          <p:nvPr/>
        </p:nvSpPr>
        <p:spPr>
          <a:xfrm>
            <a:off x="6900419" y="3958347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745A011-C204-4F0C-85DA-78ABBB615FE9}"/>
              </a:ext>
            </a:extLst>
          </p:cNvPr>
          <p:cNvCxnSpPr>
            <a:cxnSpLocks/>
          </p:cNvCxnSpPr>
          <p:nvPr/>
        </p:nvCxnSpPr>
        <p:spPr>
          <a:xfrm flipV="1">
            <a:off x="4859079" y="4130160"/>
            <a:ext cx="196720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4454E89-48B8-4256-BE44-A0F80B6AD061}"/>
              </a:ext>
            </a:extLst>
          </p:cNvPr>
          <p:cNvSpPr/>
          <p:nvPr/>
        </p:nvSpPr>
        <p:spPr>
          <a:xfrm>
            <a:off x="8197551" y="350747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F75883EE-EF8B-4094-961E-3DCA3CB32BD2}"/>
              </a:ext>
            </a:extLst>
          </p:cNvPr>
          <p:cNvSpPr/>
          <p:nvPr/>
        </p:nvSpPr>
        <p:spPr>
          <a:xfrm rot="10800000">
            <a:off x="7751463" y="3274842"/>
            <a:ext cx="190641" cy="8553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B07B18E-36DD-4496-947F-4A50732F258F}"/>
              </a:ext>
            </a:extLst>
          </p:cNvPr>
          <p:cNvSpPr/>
          <p:nvPr/>
        </p:nvSpPr>
        <p:spPr>
          <a:xfrm>
            <a:off x="6900419" y="778871"/>
            <a:ext cx="4600033" cy="994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Se repite veces.</a:t>
            </a:r>
          </a:p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no se encuentra en el arreglo. </a:t>
            </a:r>
          </a:p>
        </p:txBody>
      </p:sp>
    </p:spTree>
    <p:extLst>
      <p:ext uri="{BB962C8B-B14F-4D97-AF65-F5344CB8AC3E}">
        <p14:creationId xmlns:p14="http://schemas.microsoft.com/office/powerpoint/2010/main" val="10476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/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Peor caso: El dato no esta en el arreglo y se recorre completo. 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/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blipFill>
                <a:blip r:embed="rId4"/>
                <a:stretch>
                  <a:fillRect t="-11864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FE41B1-C3C2-44E2-9FA6-E75DA47ED152}"/>
              </a:ext>
            </a:extLst>
          </p:cNvPr>
          <p:cNvCxnSpPr>
            <a:cxnSpLocks/>
          </p:cNvCxnSpPr>
          <p:nvPr/>
        </p:nvCxnSpPr>
        <p:spPr>
          <a:xfrm flipV="1">
            <a:off x="4430966" y="2264585"/>
            <a:ext cx="971957" cy="24007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balanceado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703587" y="4259190"/>
            <a:ext cx="3157109" cy="12589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  <a:p>
            <a:pPr algn="ctr"/>
            <a:endParaRPr lang="es-MX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E4836-52F2-4FD8-BE48-C9A074DC1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TEORICO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C8303-1717-423A-8F2F-2ACD2C8F2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16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073DDC-C982-4229-AEB3-609694F5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" y="348697"/>
            <a:ext cx="5772407" cy="607860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4FF83A5-D532-44CC-99A2-1746D3165081}"/>
              </a:ext>
            </a:extLst>
          </p:cNvPr>
          <p:cNvSpPr/>
          <p:nvPr/>
        </p:nvSpPr>
        <p:spPr>
          <a:xfrm>
            <a:off x="4857787" y="1905935"/>
            <a:ext cx="689542" cy="34362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2FB2F80-36EB-4A00-A9EB-43ADB76C67F4}"/>
              </a:ext>
            </a:extLst>
          </p:cNvPr>
          <p:cNvCxnSpPr>
            <a:cxnSpLocks/>
          </p:cNvCxnSpPr>
          <p:nvPr/>
        </p:nvCxnSpPr>
        <p:spPr>
          <a:xfrm>
            <a:off x="4116233" y="2077749"/>
            <a:ext cx="681379" cy="1926"/>
          </a:xfrm>
          <a:prstGeom prst="straightConnector1">
            <a:avLst/>
          </a:prstGeom>
          <a:ln w="38100">
            <a:solidFill>
              <a:srgbClr val="DEB4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>
            <a:extLst>
              <a:ext uri="{FF2B5EF4-FFF2-40B4-BE49-F238E27FC236}">
                <a16:creationId xmlns:a16="http://schemas.microsoft.com/office/drawing/2014/main" id="{6C40B02C-75D4-4825-A072-6E796A82E564}"/>
              </a:ext>
            </a:extLst>
          </p:cNvPr>
          <p:cNvSpPr/>
          <p:nvPr/>
        </p:nvSpPr>
        <p:spPr>
          <a:xfrm rot="10800000">
            <a:off x="4502099" y="3410773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24466AA-0CC0-4E02-8668-F56C5C8F17F6}"/>
                  </a:ext>
                </a:extLst>
              </p:cNvPr>
              <p:cNvSpPr/>
              <p:nvPr/>
            </p:nvSpPr>
            <p:spPr>
              <a:xfrm>
                <a:off x="4914021" y="3766202"/>
                <a:ext cx="1181979" cy="343627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rgbClr val="78A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24466AA-0CC0-4E02-8668-F56C5C8F1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21" y="3766202"/>
                <a:ext cx="1181979" cy="343627"/>
              </a:xfrm>
              <a:prstGeom prst="rect">
                <a:avLst/>
              </a:prstGeom>
              <a:blipFill>
                <a:blip r:embed="rId3"/>
                <a:stretch>
                  <a:fillRect l="-510" t="-13793" r="-3571" b="-37931"/>
                </a:stretch>
              </a:blipFill>
              <a:ln>
                <a:solidFill>
                  <a:srgbClr val="78A896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/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solidFill>
                <a:srgbClr val="DEB4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MEJOR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la raíz del árbol.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</m:oMath>
                </a14:m>
                <a:r>
                  <a:rPr lang="es-MX" sz="24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(t)=1</a:t>
                </a: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/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f(t)=</a:t>
                </a:r>
                <a14:m>
                  <m:oMath xmlns:m="http://schemas.openxmlformats.org/officeDocument/2006/math">
                    <m:r>
                      <a:rPr lang="es-MX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</m:d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/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un número esta a la mitad del árbol.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f(t)=</a:t>
                </a:r>
                <a14:m>
                  <m:oMath xmlns:m="http://schemas.openxmlformats.org/officeDocument/2006/math">
                    <m:r>
                      <a:rPr lang="es-MX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</m:d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brir llave 24">
            <a:extLst>
              <a:ext uri="{FF2B5EF4-FFF2-40B4-BE49-F238E27FC236}">
                <a16:creationId xmlns:a16="http://schemas.microsoft.com/office/drawing/2014/main" id="{E2246089-F846-46B2-8625-0D13991492CD}"/>
              </a:ext>
            </a:extLst>
          </p:cNvPr>
          <p:cNvSpPr/>
          <p:nvPr/>
        </p:nvSpPr>
        <p:spPr>
          <a:xfrm rot="10800000">
            <a:off x="4496552" y="4552157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A7F2F04-197A-4A28-BE64-39E3DB97FB59}"/>
              </a:ext>
            </a:extLst>
          </p:cNvPr>
          <p:cNvSpPr/>
          <p:nvPr/>
        </p:nvSpPr>
        <p:spPr>
          <a:xfrm>
            <a:off x="4908474" y="4907586"/>
            <a:ext cx="777701" cy="277245"/>
          </a:xfrm>
          <a:prstGeom prst="rect">
            <a:avLst/>
          </a:prstGeom>
          <a:solidFill>
            <a:srgbClr val="78A896"/>
          </a:solidFill>
          <a:ln>
            <a:solidFill>
              <a:srgbClr val="78A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94C04B3-58AF-4636-9AF2-EF5607FDBDDF}"/>
              </a:ext>
            </a:extLst>
          </p:cNvPr>
          <p:cNvSpPr/>
          <p:nvPr/>
        </p:nvSpPr>
        <p:spPr>
          <a:xfrm>
            <a:off x="273673" y="1916614"/>
            <a:ext cx="344771" cy="4254816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712ABE0-0F20-4A16-8018-50A9B0020834}"/>
              </a:ext>
            </a:extLst>
          </p:cNvPr>
          <p:cNvSpPr/>
          <p:nvPr/>
        </p:nvSpPr>
        <p:spPr>
          <a:xfrm>
            <a:off x="151451" y="1916616"/>
            <a:ext cx="344771" cy="350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CEA2A65-74AD-4F1B-8961-6D42EAAB8045}"/>
              </a:ext>
            </a:extLst>
          </p:cNvPr>
          <p:cNvSpPr/>
          <p:nvPr/>
        </p:nvSpPr>
        <p:spPr>
          <a:xfrm>
            <a:off x="292263" y="2145951"/>
            <a:ext cx="344771" cy="108380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47534E-74DF-47FD-A077-5DE36313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51B6B9-2008-4007-A675-AFEA92183C49}"/>
              </a:ext>
            </a:extLst>
          </p:cNvPr>
          <p:cNvSpPr/>
          <p:nvPr/>
        </p:nvSpPr>
        <p:spPr>
          <a:xfrm>
            <a:off x="5751229" y="2433342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779C60C-A09F-4BD9-86F3-27F74618BB2C}"/>
              </a:ext>
            </a:extLst>
          </p:cNvPr>
          <p:cNvCxnSpPr>
            <a:cxnSpLocks/>
          </p:cNvCxnSpPr>
          <p:nvPr/>
        </p:nvCxnSpPr>
        <p:spPr>
          <a:xfrm flipV="1">
            <a:off x="4606087" y="2656796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7119500-6A9A-4ED1-B226-56B169D30AB6}"/>
              </a:ext>
            </a:extLst>
          </p:cNvPr>
          <p:cNvSpPr/>
          <p:nvPr/>
        </p:nvSpPr>
        <p:spPr>
          <a:xfrm>
            <a:off x="5108499" y="2776969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26BDBA-0525-40E8-8AB1-9E4F85A75FDF}"/>
              </a:ext>
            </a:extLst>
          </p:cNvPr>
          <p:cNvCxnSpPr>
            <a:cxnSpLocks/>
          </p:cNvCxnSpPr>
          <p:nvPr/>
        </p:nvCxnSpPr>
        <p:spPr>
          <a:xfrm flipV="1">
            <a:off x="3963357" y="3000423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AAC68D6-91D2-4443-B962-7A5D752CFC2A}"/>
              </a:ext>
            </a:extLst>
          </p:cNvPr>
          <p:cNvSpPr/>
          <p:nvPr/>
        </p:nvSpPr>
        <p:spPr>
          <a:xfrm>
            <a:off x="5807453" y="4256207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F3E1CCC-676D-4837-80AD-815A5B7541CB}"/>
              </a:ext>
            </a:extLst>
          </p:cNvPr>
          <p:cNvCxnSpPr>
            <a:cxnSpLocks/>
          </p:cNvCxnSpPr>
          <p:nvPr/>
        </p:nvCxnSpPr>
        <p:spPr>
          <a:xfrm flipV="1">
            <a:off x="4662311" y="4479661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F3940B-A041-4395-B5EF-BEE41E81890B}"/>
              </a:ext>
            </a:extLst>
          </p:cNvPr>
          <p:cNvSpPr/>
          <p:nvPr/>
        </p:nvSpPr>
        <p:spPr>
          <a:xfrm>
            <a:off x="4975977" y="4578441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A61BA47-6677-42D7-BECB-701D9270925F}"/>
              </a:ext>
            </a:extLst>
          </p:cNvPr>
          <p:cNvCxnSpPr>
            <a:cxnSpLocks/>
          </p:cNvCxnSpPr>
          <p:nvPr/>
        </p:nvCxnSpPr>
        <p:spPr>
          <a:xfrm flipV="1">
            <a:off x="3830835" y="480189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128499-A86A-4590-AC1A-0B272A0E32EC}"/>
              </a:ext>
            </a:extLst>
          </p:cNvPr>
          <p:cNvSpPr/>
          <p:nvPr/>
        </p:nvSpPr>
        <p:spPr>
          <a:xfrm>
            <a:off x="5032201" y="5135563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6FA3C7F-1A39-4A27-8B3A-6630458CEE16}"/>
              </a:ext>
            </a:extLst>
          </p:cNvPr>
          <p:cNvCxnSpPr>
            <a:cxnSpLocks/>
          </p:cNvCxnSpPr>
          <p:nvPr/>
        </p:nvCxnSpPr>
        <p:spPr>
          <a:xfrm flipV="1">
            <a:off x="3887059" y="5359017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/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s-MX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blipFill>
                <a:blip r:embed="rId3"/>
                <a:stretch>
                  <a:fillRect b="-25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5C7DB8D-5878-41AA-94BA-23152968C481}"/>
              </a:ext>
            </a:extLst>
          </p:cNvPr>
          <p:cNvCxnSpPr>
            <a:cxnSpLocks/>
          </p:cNvCxnSpPr>
          <p:nvPr/>
        </p:nvCxnSpPr>
        <p:spPr>
          <a:xfrm flipV="1">
            <a:off x="3083044" y="2140069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A35D350-1737-40E8-92B0-1E77D51DD2E2}"/>
              </a:ext>
            </a:extLst>
          </p:cNvPr>
          <p:cNvSpPr/>
          <p:nvPr/>
        </p:nvSpPr>
        <p:spPr>
          <a:xfrm>
            <a:off x="273673" y="1916614"/>
            <a:ext cx="344771" cy="4029948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7689840-64FD-4414-B18E-356FE0B62522}"/>
              </a:ext>
            </a:extLst>
          </p:cNvPr>
          <p:cNvSpPr/>
          <p:nvPr/>
        </p:nvSpPr>
        <p:spPr>
          <a:xfrm>
            <a:off x="6979331" y="248802"/>
            <a:ext cx="4196112" cy="1496933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MEJOR CASO: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Sucede cuando el numero esta justo en la mitad del arreglo. I1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f(t) = 3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Dos comparaciones y una asignación.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/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 I3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/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alguna posición diferente a la mitad del arreglo.</a:t>
                </a:r>
                <a:b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</a:br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3+5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) / 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Hay 3 instancias: está en el centro, en el segmente izquierdo o en el segmento derecho.</a:t>
                </a:r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blipFill>
                <a:blip r:embed="rId5"/>
                <a:stretch>
                  <a:fillRect r="-1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4DC3484F-EECA-4130-B28F-AB3FB4A25C06}"/>
              </a:ext>
            </a:extLst>
          </p:cNvPr>
          <p:cNvSpPr/>
          <p:nvPr/>
        </p:nvSpPr>
        <p:spPr>
          <a:xfrm>
            <a:off x="151451" y="1916616"/>
            <a:ext cx="344771" cy="350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D1DD95B-DE6D-4E80-979C-B40C42035A74}"/>
              </a:ext>
            </a:extLst>
          </p:cNvPr>
          <p:cNvSpPr/>
          <p:nvPr/>
        </p:nvSpPr>
        <p:spPr>
          <a:xfrm>
            <a:off x="285816" y="1916614"/>
            <a:ext cx="344771" cy="108380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F3D186E-F043-455A-83D6-8614F2CBEB60}"/>
              </a:ext>
            </a:extLst>
          </p:cNvPr>
          <p:cNvSpPr/>
          <p:nvPr/>
        </p:nvSpPr>
        <p:spPr>
          <a:xfrm>
            <a:off x="2535266" y="305557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63774A7-BAF7-4C44-9728-419F6D9DE131}"/>
              </a:ext>
            </a:extLst>
          </p:cNvPr>
          <p:cNvSpPr/>
          <p:nvPr/>
        </p:nvSpPr>
        <p:spPr>
          <a:xfrm>
            <a:off x="5453270" y="468466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512DFD7-C379-4141-9CEF-79DE63C1231B}"/>
              </a:ext>
            </a:extLst>
          </p:cNvPr>
          <p:cNvSpPr/>
          <p:nvPr/>
        </p:nvSpPr>
        <p:spPr>
          <a:xfrm>
            <a:off x="3124641" y="547014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</p:spTree>
    <p:extLst>
      <p:ext uri="{BB962C8B-B14F-4D97-AF65-F5344CB8AC3E}">
        <p14:creationId xmlns:p14="http://schemas.microsoft.com/office/powerpoint/2010/main" val="2025327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338</Words>
  <Application>Microsoft Office PowerPoint</Application>
  <PresentationFormat>Panorámica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Gothic</vt:lpstr>
      <vt:lpstr>Times New Roman</vt:lpstr>
      <vt:lpstr>Tema de Office</vt:lpstr>
      <vt:lpstr>Presentación de PowerPoint</vt:lpstr>
      <vt:lpstr>Presentación de PowerPoint</vt:lpstr>
      <vt:lpstr>Presentación de PowerPoint</vt:lpstr>
      <vt:lpstr>ANÁLISIS TEORICO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40</cp:revision>
  <dcterms:created xsi:type="dcterms:W3CDTF">2018-09-05T17:47:29Z</dcterms:created>
  <dcterms:modified xsi:type="dcterms:W3CDTF">2018-10-11T01:41:33Z</dcterms:modified>
</cp:coreProperties>
</file>