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873419F-B906-46B3-9C9A-42EFC44C8975}"/>
              </a:ext>
            </a:extLst>
          </p:cNvPr>
          <p:cNvSpPr/>
          <p:nvPr/>
        </p:nvSpPr>
        <p:spPr>
          <a:xfrm>
            <a:off x="5402924" y="1599645"/>
            <a:ext cx="5804452" cy="606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Dato en la última posición. Se repite n veces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4F54D5-8029-41FB-A77C-81B3C8059776}"/>
              </a:ext>
            </a:extLst>
          </p:cNvPr>
          <p:cNvSpPr/>
          <p:nvPr/>
        </p:nvSpPr>
        <p:spPr>
          <a:xfrm>
            <a:off x="9020800" y="3781819"/>
            <a:ext cx="843393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será ideal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119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24</cp:revision>
  <dcterms:created xsi:type="dcterms:W3CDTF">2018-09-05T17:47:29Z</dcterms:created>
  <dcterms:modified xsi:type="dcterms:W3CDTF">2018-10-01T01:56:44Z</dcterms:modified>
</cp:coreProperties>
</file>