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3" d="100"/>
          <a:sy n="93" d="100"/>
        </p:scale>
        <p:origin x="73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1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3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8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1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3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2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68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15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D2DF-3A61-442C-BF08-14C5C589E084}" type="datetimeFigureOut">
              <a:rPr lang="es-MX" smtClean="0"/>
              <a:t>09/10/2018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0AA1-99D7-4252-A28E-AF685AA525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2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188804-E68A-49BD-A488-D536A87D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25" y="3429000"/>
            <a:ext cx="1670171" cy="1670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FE2F4F-1D7E-49FE-BE18-CF3ED0EAD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2021"/>
          <a:stretch/>
        </p:blipFill>
        <p:spPr>
          <a:xfrm>
            <a:off x="325894" y="73749"/>
            <a:ext cx="1670171" cy="21806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84C36F-E4F7-4977-B1E9-FA1989565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32" y="380144"/>
            <a:ext cx="1890185" cy="13234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42837E8-0C1C-4EC7-8244-88AAC9DF2C02}"/>
              </a:ext>
            </a:extLst>
          </p:cNvPr>
          <p:cNvSpPr txBox="1"/>
          <p:nvPr/>
        </p:nvSpPr>
        <p:spPr>
          <a:xfrm>
            <a:off x="2076068" y="734542"/>
            <a:ext cx="4746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INSTITUTO POLITÉCNICO NACIONAL</a:t>
            </a:r>
          </a:p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ESCUELA SUPERIOR DE CÓMPUTO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314F29-94CC-4726-A603-618AB5DB6D52}"/>
              </a:ext>
            </a:extLst>
          </p:cNvPr>
          <p:cNvSpPr txBox="1"/>
          <p:nvPr/>
        </p:nvSpPr>
        <p:spPr>
          <a:xfrm>
            <a:off x="2076067" y="2130621"/>
            <a:ext cx="47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Análisis de algoritmos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5FD81A-947B-45D0-AC1E-E503C4BBB786}"/>
              </a:ext>
            </a:extLst>
          </p:cNvPr>
          <p:cNvSpPr txBox="1"/>
          <p:nvPr/>
        </p:nvSpPr>
        <p:spPr>
          <a:xfrm>
            <a:off x="738715" y="3019325"/>
            <a:ext cx="4746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Ejercicio 04 : </a:t>
            </a:r>
          </a:p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Análisis de algoritmos no recursivos</a:t>
            </a:r>
          </a:p>
          <a:p>
            <a:pPr algn="ctr"/>
            <a:endParaRPr lang="es-MX" sz="2000" b="1" dirty="0">
              <a:latin typeface="Century Gothic" panose="020B0502020202020204" pitchFamily="34" charset="0"/>
            </a:endParaRPr>
          </a:p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Alumno(a):</a:t>
            </a:r>
          </a:p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Abigail Nicolás Sayago</a:t>
            </a:r>
          </a:p>
          <a:p>
            <a:pPr algn="ctr"/>
            <a:endParaRPr lang="es-MX" sz="2000" b="1" dirty="0">
              <a:latin typeface="Century Gothic" panose="020B0502020202020204" pitchFamily="34" charset="0"/>
            </a:endParaRPr>
          </a:p>
          <a:p>
            <a:pPr algn="ctr"/>
            <a:r>
              <a:rPr lang="es-MX" sz="2000" b="1" dirty="0">
                <a:latin typeface="Century Gothic" panose="020B0502020202020204" pitchFamily="34" charset="0"/>
              </a:rPr>
              <a:t>Grupo: 3CM3</a:t>
            </a:r>
          </a:p>
        </p:txBody>
      </p:sp>
    </p:spTree>
    <p:extLst>
      <p:ext uri="{BB962C8B-B14F-4D97-AF65-F5344CB8AC3E}">
        <p14:creationId xmlns:p14="http://schemas.microsoft.com/office/powerpoint/2010/main" val="210188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EF259F-DE89-4CF4-A5D6-57454CF3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7" y="1207809"/>
            <a:ext cx="5915348" cy="419431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B1E2C9F-7AD5-4ECE-8A18-A0959AE83C90}"/>
              </a:ext>
            </a:extLst>
          </p:cNvPr>
          <p:cNvSpPr/>
          <p:nvPr/>
        </p:nvSpPr>
        <p:spPr>
          <a:xfrm>
            <a:off x="6609111" y="3017090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A394B6B-BF54-4423-A151-20325D8FBFA4}"/>
              </a:ext>
            </a:extLst>
          </p:cNvPr>
          <p:cNvSpPr/>
          <p:nvPr/>
        </p:nvSpPr>
        <p:spPr>
          <a:xfrm>
            <a:off x="6303688" y="2584102"/>
            <a:ext cx="254112" cy="1237752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6D0C7F42-A3E7-46CC-8B8E-50A683B7D0AB}"/>
              </a:ext>
            </a:extLst>
          </p:cNvPr>
          <p:cNvSpPr/>
          <p:nvPr/>
        </p:nvSpPr>
        <p:spPr>
          <a:xfrm>
            <a:off x="4572000" y="3821853"/>
            <a:ext cx="123290" cy="78340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E7A224-AD5C-47B7-A0E3-0345325F997D}"/>
              </a:ext>
            </a:extLst>
          </p:cNvPr>
          <p:cNvSpPr/>
          <p:nvPr/>
        </p:nvSpPr>
        <p:spPr>
          <a:xfrm>
            <a:off x="4772195" y="4009865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CF746B05-21FA-42AE-A5BB-D1FFE917254F}"/>
              </a:ext>
            </a:extLst>
          </p:cNvPr>
          <p:cNvSpPr/>
          <p:nvPr/>
        </p:nvSpPr>
        <p:spPr>
          <a:xfrm>
            <a:off x="7307767" y="1848388"/>
            <a:ext cx="272887" cy="3161224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F2D57E6-EE17-41A6-B9DC-DD9B061C9648}"/>
                  </a:ext>
                </a:extLst>
              </p:cNvPr>
              <p:cNvSpPr/>
              <p:nvPr/>
            </p:nvSpPr>
            <p:spPr>
              <a:xfrm>
                <a:off x="7668878" y="3202978"/>
                <a:ext cx="779124" cy="28592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F2D57E6-EE17-41A6-B9DC-DD9B061C9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78" y="3202978"/>
                <a:ext cx="779124" cy="285921"/>
              </a:xfrm>
              <a:prstGeom prst="rect">
                <a:avLst/>
              </a:prstGeom>
              <a:blipFill>
                <a:blip r:embed="rId3"/>
                <a:stretch>
                  <a:fillRect l="-2308" t="-22449" r="-2308" b="-4489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F1B20AB2-2316-4647-960D-6DC431D686D2}"/>
              </a:ext>
            </a:extLst>
          </p:cNvPr>
          <p:cNvSpPr/>
          <p:nvPr/>
        </p:nvSpPr>
        <p:spPr>
          <a:xfrm>
            <a:off x="5430431" y="2961673"/>
            <a:ext cx="123290" cy="78340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900BC8-8A7D-4C4A-80E2-8C468404E8DB}"/>
              </a:ext>
            </a:extLst>
          </p:cNvPr>
          <p:cNvSpPr/>
          <p:nvPr/>
        </p:nvSpPr>
        <p:spPr>
          <a:xfrm>
            <a:off x="5630626" y="3149685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77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6B3944-3BF1-4C29-9C22-E9D72DED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2" y="520560"/>
            <a:ext cx="4395510" cy="22623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93464C-55A0-4A70-A284-A1E1129D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2" y="3702742"/>
            <a:ext cx="5878996" cy="1310176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60D83CC2-D7F7-454F-9B66-C2D012A84721}"/>
              </a:ext>
            </a:extLst>
          </p:cNvPr>
          <p:cNvSpPr/>
          <p:nvPr/>
        </p:nvSpPr>
        <p:spPr>
          <a:xfrm>
            <a:off x="3955552" y="1541124"/>
            <a:ext cx="246580" cy="73973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63056F-F588-4FD2-8C4B-9D84549E960B}"/>
              </a:ext>
            </a:extLst>
          </p:cNvPr>
          <p:cNvSpPr/>
          <p:nvPr/>
        </p:nvSpPr>
        <p:spPr>
          <a:xfrm>
            <a:off x="4398716" y="1720921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B302F4A4-270B-4523-A659-3186108165DA}"/>
              </a:ext>
            </a:extLst>
          </p:cNvPr>
          <p:cNvSpPr/>
          <p:nvPr/>
        </p:nvSpPr>
        <p:spPr>
          <a:xfrm>
            <a:off x="7164925" y="3899713"/>
            <a:ext cx="359595" cy="1113205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5AC548-DD18-4541-8DBD-2DEB02571EED}"/>
              </a:ext>
            </a:extLst>
          </p:cNvPr>
          <p:cNvSpPr/>
          <p:nvPr/>
        </p:nvSpPr>
        <p:spPr>
          <a:xfrm>
            <a:off x="5654000" y="1651757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8D81A176-953C-4182-B7AB-F3039B89A263}"/>
              </a:ext>
            </a:extLst>
          </p:cNvPr>
          <p:cNvSpPr/>
          <p:nvPr/>
        </p:nvSpPr>
        <p:spPr>
          <a:xfrm>
            <a:off x="6316559" y="520560"/>
            <a:ext cx="359595" cy="2099350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8D6CAB1-9B07-420C-95C5-C1E33E481A85}"/>
                  </a:ext>
                </a:extLst>
              </p:cNvPr>
              <p:cNvSpPr/>
              <p:nvPr/>
            </p:nvSpPr>
            <p:spPr>
              <a:xfrm>
                <a:off x="6841000" y="1271613"/>
                <a:ext cx="779124" cy="3801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8D6CAB1-9B07-420C-95C5-C1E33E481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00" y="1271613"/>
                <a:ext cx="779124" cy="380144"/>
              </a:xfrm>
              <a:prstGeom prst="rect">
                <a:avLst/>
              </a:prstGeom>
              <a:blipFill>
                <a:blip r:embed="rId4"/>
                <a:stretch>
                  <a:fillRect l="-2308" t="-6250" r="-2308" b="-2187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858A128E-A6FF-4573-A2EB-C03962A443D6}"/>
              </a:ext>
            </a:extLst>
          </p:cNvPr>
          <p:cNvSpPr/>
          <p:nvPr/>
        </p:nvSpPr>
        <p:spPr>
          <a:xfrm>
            <a:off x="6090697" y="4238091"/>
            <a:ext cx="246580" cy="73973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592F51-F238-42A9-AF22-8191273BA067}"/>
              </a:ext>
            </a:extLst>
          </p:cNvPr>
          <p:cNvSpPr/>
          <p:nvPr/>
        </p:nvSpPr>
        <p:spPr>
          <a:xfrm>
            <a:off x="6533861" y="4417888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C14592BC-6E25-45E4-85C9-5961EACCCAA6}"/>
              </a:ext>
            </a:extLst>
          </p:cNvPr>
          <p:cNvSpPr/>
          <p:nvPr/>
        </p:nvSpPr>
        <p:spPr>
          <a:xfrm>
            <a:off x="5165394" y="1165074"/>
            <a:ext cx="359595" cy="1416493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EC71EEF-C43E-4E37-9C2E-683941D160A9}"/>
              </a:ext>
            </a:extLst>
          </p:cNvPr>
          <p:cNvSpPr/>
          <p:nvPr/>
        </p:nvSpPr>
        <p:spPr>
          <a:xfrm>
            <a:off x="7737890" y="4227816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5695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E544F77-8F7B-4682-BC26-8487ED3F9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47455" y="1033670"/>
            <a:ext cx="6479981" cy="14577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C27E59-EAF4-44AA-81DC-30683F67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5" y="3548683"/>
            <a:ext cx="4551294" cy="2275647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9D6F7184-40D4-4F3D-B4CE-736E1307EC29}"/>
              </a:ext>
            </a:extLst>
          </p:cNvPr>
          <p:cNvSpPr/>
          <p:nvPr/>
        </p:nvSpPr>
        <p:spPr>
          <a:xfrm>
            <a:off x="6710067" y="1828803"/>
            <a:ext cx="246580" cy="73973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B8AC07-D098-4F9A-98F7-ED02786598FF}"/>
              </a:ext>
            </a:extLst>
          </p:cNvPr>
          <p:cNvSpPr/>
          <p:nvPr/>
        </p:nvSpPr>
        <p:spPr>
          <a:xfrm>
            <a:off x="6453012" y="2676498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10523A7-9DEA-428C-8ECF-97D4EC8DF98B}"/>
                  </a:ext>
                </a:extLst>
              </p:cNvPr>
              <p:cNvSpPr/>
              <p:nvPr/>
            </p:nvSpPr>
            <p:spPr>
              <a:xfrm>
                <a:off x="7218699" y="2676574"/>
                <a:ext cx="731648" cy="38014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10523A7-9DEA-428C-8ECF-97D4EC8DF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99" y="2676574"/>
                <a:ext cx="731648" cy="380144"/>
              </a:xfrm>
              <a:prstGeom prst="rect">
                <a:avLst/>
              </a:prstGeom>
              <a:blipFill>
                <a:blip r:embed="rId4"/>
                <a:stretch>
                  <a:fillRect l="-5738" t="-4688" r="-5738" b="-2187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errar llave 7">
            <a:extLst>
              <a:ext uri="{FF2B5EF4-FFF2-40B4-BE49-F238E27FC236}">
                <a16:creationId xmlns:a16="http://schemas.microsoft.com/office/drawing/2014/main" id="{AD582546-B319-4C17-8FBF-98499F7ED141}"/>
              </a:ext>
            </a:extLst>
          </p:cNvPr>
          <p:cNvSpPr/>
          <p:nvPr/>
        </p:nvSpPr>
        <p:spPr>
          <a:xfrm>
            <a:off x="7770549" y="1033670"/>
            <a:ext cx="359595" cy="1573436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A011D92-CBFA-4FE1-B298-6DC1857E7F08}"/>
                  </a:ext>
                </a:extLst>
              </p:cNvPr>
              <p:cNvSpPr/>
              <p:nvPr/>
            </p:nvSpPr>
            <p:spPr>
              <a:xfrm>
                <a:off x="8102608" y="1630316"/>
                <a:ext cx="779124" cy="3801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3A011D92-CBFA-4FE1-B298-6DC1857E7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8" y="1630316"/>
                <a:ext cx="779124" cy="380144"/>
              </a:xfrm>
              <a:prstGeom prst="rect">
                <a:avLst/>
              </a:prstGeom>
              <a:blipFill>
                <a:blip r:embed="rId5"/>
                <a:stretch>
                  <a:fillRect l="-2308" t="-4615" r="-2308" b="-2153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6346E9A5-183F-4D80-80F6-18A76375C7F1}"/>
              </a:ext>
            </a:extLst>
          </p:cNvPr>
          <p:cNvSpPr/>
          <p:nvPr/>
        </p:nvSpPr>
        <p:spPr>
          <a:xfrm>
            <a:off x="7102991" y="1397285"/>
            <a:ext cx="359595" cy="120982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4638086B-103C-4B47-855E-6BCEF7903A40}"/>
              </a:ext>
            </a:extLst>
          </p:cNvPr>
          <p:cNvSpPr/>
          <p:nvPr/>
        </p:nvSpPr>
        <p:spPr>
          <a:xfrm>
            <a:off x="4775459" y="4488097"/>
            <a:ext cx="246580" cy="1080495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911388-183F-49C3-B576-1608AEE5292C}"/>
              </a:ext>
            </a:extLst>
          </p:cNvPr>
          <p:cNvSpPr/>
          <p:nvPr/>
        </p:nvSpPr>
        <p:spPr>
          <a:xfrm>
            <a:off x="5237596" y="4838272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CA0826-3347-4C2A-8B98-EB786AA9401F}"/>
                  </a:ext>
                </a:extLst>
              </p:cNvPr>
              <p:cNvSpPr/>
              <p:nvPr/>
            </p:nvSpPr>
            <p:spPr>
              <a:xfrm>
                <a:off x="6453012" y="4815601"/>
                <a:ext cx="731648" cy="38014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CA0826-3347-4C2A-8B98-EB786AA94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12" y="4815601"/>
                <a:ext cx="731648" cy="380144"/>
              </a:xfrm>
              <a:prstGeom prst="rect">
                <a:avLst/>
              </a:prstGeom>
              <a:blipFill>
                <a:blip r:embed="rId6"/>
                <a:stretch>
                  <a:fillRect l="-6557" t="-4688" r="-4918" b="-2187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errar llave 13">
            <a:extLst>
              <a:ext uri="{FF2B5EF4-FFF2-40B4-BE49-F238E27FC236}">
                <a16:creationId xmlns:a16="http://schemas.microsoft.com/office/drawing/2014/main" id="{050F1448-6F51-430D-8F7B-6C6EC1A72216}"/>
              </a:ext>
            </a:extLst>
          </p:cNvPr>
          <p:cNvSpPr/>
          <p:nvPr/>
        </p:nvSpPr>
        <p:spPr>
          <a:xfrm>
            <a:off x="5887633" y="4299474"/>
            <a:ext cx="359595" cy="1457739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18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92050B-77AD-4183-9922-DEE5C33B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57" y="2532598"/>
            <a:ext cx="6166744" cy="1383195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247F6EF2-D898-4C6D-BA25-3CFAFA854787}"/>
              </a:ext>
            </a:extLst>
          </p:cNvPr>
          <p:cNvSpPr/>
          <p:nvPr/>
        </p:nvSpPr>
        <p:spPr>
          <a:xfrm>
            <a:off x="4066586" y="2793567"/>
            <a:ext cx="246580" cy="380144"/>
          </a:xfrm>
          <a:prstGeom prst="rightBrace">
            <a:avLst>
              <a:gd name="adj1" fmla="val 77775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9B761E-C06C-4946-B1A9-51B41DC41C19}"/>
              </a:ext>
            </a:extLst>
          </p:cNvPr>
          <p:cNvSpPr/>
          <p:nvPr/>
        </p:nvSpPr>
        <p:spPr>
          <a:xfrm>
            <a:off x="4523927" y="2816870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7E844-D745-4BA5-B54D-A5B9E179B910}"/>
              </a:ext>
            </a:extLst>
          </p:cNvPr>
          <p:cNvSpPr/>
          <p:nvPr/>
        </p:nvSpPr>
        <p:spPr>
          <a:xfrm>
            <a:off x="7337961" y="2626798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F00B9B7-26D9-4C41-9D95-154DEFCC2360}"/>
              </a:ext>
            </a:extLst>
          </p:cNvPr>
          <p:cNvSpPr/>
          <p:nvPr/>
        </p:nvSpPr>
        <p:spPr>
          <a:xfrm>
            <a:off x="6820061" y="2465464"/>
            <a:ext cx="359595" cy="708247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6707EF43-DD1B-477A-9DDC-5C83A17E2EB2}"/>
              </a:ext>
            </a:extLst>
          </p:cNvPr>
          <p:cNvSpPr/>
          <p:nvPr/>
        </p:nvSpPr>
        <p:spPr>
          <a:xfrm>
            <a:off x="4023508" y="3594891"/>
            <a:ext cx="246580" cy="380144"/>
          </a:xfrm>
          <a:prstGeom prst="rightBrace">
            <a:avLst>
              <a:gd name="adj1" fmla="val 77775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5464D60-63B6-46CD-8DCF-02C334206E05}"/>
              </a:ext>
            </a:extLst>
          </p:cNvPr>
          <p:cNvSpPr/>
          <p:nvPr/>
        </p:nvSpPr>
        <p:spPr>
          <a:xfrm>
            <a:off x="4480849" y="3618194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1C3E04-E676-4010-8F16-E4C475BD35CE}"/>
              </a:ext>
            </a:extLst>
          </p:cNvPr>
          <p:cNvSpPr/>
          <p:nvPr/>
        </p:nvSpPr>
        <p:spPr>
          <a:xfrm>
            <a:off x="5819138" y="3535649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112D0E64-93BC-493F-8063-0FC8774F8C91}"/>
              </a:ext>
            </a:extLst>
          </p:cNvPr>
          <p:cNvSpPr/>
          <p:nvPr/>
        </p:nvSpPr>
        <p:spPr>
          <a:xfrm>
            <a:off x="5301238" y="3374315"/>
            <a:ext cx="359595" cy="708247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83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C34DF2-0878-46E7-96E0-DB85695D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6" y="580415"/>
            <a:ext cx="5420139" cy="5420139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90E02AB6-6D0D-4C8A-8E52-4957F098B1DA}"/>
              </a:ext>
            </a:extLst>
          </p:cNvPr>
          <p:cNvSpPr/>
          <p:nvPr/>
        </p:nvSpPr>
        <p:spPr>
          <a:xfrm>
            <a:off x="4448710" y="934950"/>
            <a:ext cx="246580" cy="73973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E1B4EC-BE2C-4C19-A809-C3393D4B155E}"/>
              </a:ext>
            </a:extLst>
          </p:cNvPr>
          <p:cNvSpPr/>
          <p:nvPr/>
        </p:nvSpPr>
        <p:spPr>
          <a:xfrm>
            <a:off x="4712444" y="1114747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88F7A7-37E1-4799-999D-96F0A60661EC}"/>
              </a:ext>
            </a:extLst>
          </p:cNvPr>
          <p:cNvSpPr/>
          <p:nvPr/>
        </p:nvSpPr>
        <p:spPr>
          <a:xfrm>
            <a:off x="7078895" y="4314511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F1D4C644-B55C-4705-92F5-A8A67812EC65}"/>
              </a:ext>
            </a:extLst>
          </p:cNvPr>
          <p:cNvSpPr/>
          <p:nvPr/>
        </p:nvSpPr>
        <p:spPr>
          <a:xfrm>
            <a:off x="6587906" y="3429000"/>
            <a:ext cx="321005" cy="2252609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F26C450-ACA6-46DA-BB2C-FCEAD8FAC350}"/>
              </a:ext>
            </a:extLst>
          </p:cNvPr>
          <p:cNvSpPr/>
          <p:nvPr/>
        </p:nvSpPr>
        <p:spPr>
          <a:xfrm>
            <a:off x="4448710" y="1849426"/>
            <a:ext cx="246580" cy="73973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54F308-B316-4968-93F5-F083158F8F21}"/>
              </a:ext>
            </a:extLst>
          </p:cNvPr>
          <p:cNvSpPr/>
          <p:nvPr/>
        </p:nvSpPr>
        <p:spPr>
          <a:xfrm>
            <a:off x="4712444" y="2029223"/>
            <a:ext cx="614278" cy="380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1F521A3E-4AB3-4D2C-B3AB-0A069F296888}"/>
              </a:ext>
            </a:extLst>
          </p:cNvPr>
          <p:cNvSpPr/>
          <p:nvPr/>
        </p:nvSpPr>
        <p:spPr>
          <a:xfrm>
            <a:off x="5203432" y="3573771"/>
            <a:ext cx="246580" cy="792745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B68F2C-0BAF-46AD-B8F7-DA385FE96D1F}"/>
              </a:ext>
            </a:extLst>
          </p:cNvPr>
          <p:cNvSpPr/>
          <p:nvPr/>
        </p:nvSpPr>
        <p:spPr>
          <a:xfrm>
            <a:off x="5467166" y="3753569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46B7FD1F-83CF-47A5-AEAC-3D6C93F9C45B}"/>
              </a:ext>
            </a:extLst>
          </p:cNvPr>
          <p:cNvSpPr/>
          <p:nvPr/>
        </p:nvSpPr>
        <p:spPr>
          <a:xfrm>
            <a:off x="5694421" y="4504583"/>
            <a:ext cx="246580" cy="792745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C83D2C-63E9-4C1C-8EB2-863F935206A8}"/>
              </a:ext>
            </a:extLst>
          </p:cNvPr>
          <p:cNvSpPr/>
          <p:nvPr/>
        </p:nvSpPr>
        <p:spPr>
          <a:xfrm>
            <a:off x="5958155" y="4684381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61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F6AE43-55C1-469E-BE66-A50D08E1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1" y="499854"/>
            <a:ext cx="5176144" cy="21240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2B3E17-F679-4873-8971-475CD9C8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1" y="2893115"/>
            <a:ext cx="5074798" cy="36137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57C53E0-8FDB-43D0-A8F6-EC50316C5D92}"/>
              </a:ext>
            </a:extLst>
          </p:cNvPr>
          <p:cNvSpPr/>
          <p:nvPr/>
        </p:nvSpPr>
        <p:spPr>
          <a:xfrm>
            <a:off x="5849055" y="1463859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4C53E27-29EF-4979-9999-7FE2898E00B5}"/>
              </a:ext>
            </a:extLst>
          </p:cNvPr>
          <p:cNvSpPr/>
          <p:nvPr/>
        </p:nvSpPr>
        <p:spPr>
          <a:xfrm>
            <a:off x="5497136" y="1082005"/>
            <a:ext cx="321005" cy="1208498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1AB67CF6-28E3-461A-A73C-67592839B8D1}"/>
              </a:ext>
            </a:extLst>
          </p:cNvPr>
          <p:cNvSpPr/>
          <p:nvPr/>
        </p:nvSpPr>
        <p:spPr>
          <a:xfrm>
            <a:off x="4173306" y="1479698"/>
            <a:ext cx="254112" cy="72861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AA91A6-0A33-44DE-904E-B1B0EB2F29C6}"/>
              </a:ext>
            </a:extLst>
          </p:cNvPr>
          <p:cNvSpPr/>
          <p:nvPr/>
        </p:nvSpPr>
        <p:spPr>
          <a:xfrm>
            <a:off x="4409445" y="1640311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5B5CDA95-835D-4DB2-A5A0-F46A0A543D1E}"/>
              </a:ext>
            </a:extLst>
          </p:cNvPr>
          <p:cNvSpPr/>
          <p:nvPr/>
        </p:nvSpPr>
        <p:spPr>
          <a:xfrm>
            <a:off x="6494247" y="794328"/>
            <a:ext cx="359595" cy="1579002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EFA840D-EDFF-4239-A7D6-45C03ADD1124}"/>
                  </a:ext>
                </a:extLst>
              </p:cNvPr>
              <p:cNvSpPr/>
              <p:nvPr/>
            </p:nvSpPr>
            <p:spPr>
              <a:xfrm>
                <a:off x="6946683" y="1440868"/>
                <a:ext cx="779124" cy="28592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EFA840D-EDFF-4239-A7D6-45C03ADD1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83" y="1440868"/>
                <a:ext cx="779124" cy="285921"/>
              </a:xfrm>
              <a:prstGeom prst="rect">
                <a:avLst/>
              </a:prstGeom>
              <a:blipFill>
                <a:blip r:embed="rId4"/>
                <a:stretch>
                  <a:fillRect l="-3101" t="-22449" r="-2326" b="-4489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7A83BE16-C3F6-479E-8150-655252461FE8}"/>
              </a:ext>
            </a:extLst>
          </p:cNvPr>
          <p:cNvSpPr/>
          <p:nvPr/>
        </p:nvSpPr>
        <p:spPr>
          <a:xfrm>
            <a:off x="4670318" y="4649692"/>
            <a:ext cx="254112" cy="72861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06ABB9-BEE8-42FC-90AB-8C7C73B62EFF}"/>
              </a:ext>
            </a:extLst>
          </p:cNvPr>
          <p:cNvSpPr/>
          <p:nvPr/>
        </p:nvSpPr>
        <p:spPr>
          <a:xfrm>
            <a:off x="4906457" y="4810305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47260464-13F4-4DCA-9447-586697982850}"/>
              </a:ext>
            </a:extLst>
          </p:cNvPr>
          <p:cNvSpPr/>
          <p:nvPr/>
        </p:nvSpPr>
        <p:spPr>
          <a:xfrm>
            <a:off x="5593084" y="4234072"/>
            <a:ext cx="415921" cy="1426290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ED9123F-8015-4681-BBDF-748C958829E4}"/>
                  </a:ext>
                </a:extLst>
              </p:cNvPr>
              <p:cNvSpPr/>
              <p:nvPr/>
            </p:nvSpPr>
            <p:spPr>
              <a:xfrm>
                <a:off x="6013320" y="4753512"/>
                <a:ext cx="1074471" cy="28592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ED9123F-8015-4681-BBDF-748C95882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20" y="4753512"/>
                <a:ext cx="1074471" cy="285921"/>
              </a:xfrm>
              <a:prstGeom prst="rect">
                <a:avLst/>
              </a:prstGeom>
              <a:blipFill>
                <a:blip r:embed="rId5"/>
                <a:stretch>
                  <a:fillRect t="-22449" b="-4285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9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4120E1-23A2-4311-82C2-EB19F01F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3" y="1044022"/>
            <a:ext cx="5755171" cy="435147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8E84947-A399-433B-ACDC-69650FDE7550}"/>
              </a:ext>
            </a:extLst>
          </p:cNvPr>
          <p:cNvSpPr/>
          <p:nvPr/>
        </p:nvSpPr>
        <p:spPr>
          <a:xfrm>
            <a:off x="6015329" y="3418726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849C444-1A95-42EC-B89A-12ABC1DAC622}"/>
              </a:ext>
            </a:extLst>
          </p:cNvPr>
          <p:cNvSpPr/>
          <p:nvPr/>
        </p:nvSpPr>
        <p:spPr>
          <a:xfrm>
            <a:off x="5688553" y="2448719"/>
            <a:ext cx="254112" cy="2349312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E5E29408-039E-4FAE-8792-D5600F344369}"/>
              </a:ext>
            </a:extLst>
          </p:cNvPr>
          <p:cNvSpPr/>
          <p:nvPr/>
        </p:nvSpPr>
        <p:spPr>
          <a:xfrm>
            <a:off x="4769611" y="2855451"/>
            <a:ext cx="254112" cy="1603533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0B434-3F26-4EFC-AB3A-A46656812BB7}"/>
              </a:ext>
            </a:extLst>
          </p:cNvPr>
          <p:cNvSpPr/>
          <p:nvPr/>
        </p:nvSpPr>
        <p:spPr>
          <a:xfrm>
            <a:off x="5043360" y="3429000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5FA61377-C391-4AA9-992D-5084AA69F70B}"/>
              </a:ext>
            </a:extLst>
          </p:cNvPr>
          <p:cNvSpPr/>
          <p:nvPr/>
        </p:nvSpPr>
        <p:spPr>
          <a:xfrm>
            <a:off x="6673796" y="1779768"/>
            <a:ext cx="272887" cy="3351444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67AF78E-9D45-4B56-A30B-4AE8B7571FA1}"/>
                  </a:ext>
                </a:extLst>
              </p:cNvPr>
              <p:cNvSpPr/>
              <p:nvPr/>
            </p:nvSpPr>
            <p:spPr>
              <a:xfrm>
                <a:off x="7042153" y="3219757"/>
                <a:ext cx="779124" cy="28592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67AF78E-9D45-4B56-A30B-4AE8B7571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53" y="3219757"/>
                <a:ext cx="779124" cy="285921"/>
              </a:xfrm>
              <a:prstGeom prst="rect">
                <a:avLst/>
              </a:prstGeom>
              <a:blipFill>
                <a:blip r:embed="rId3"/>
                <a:stretch>
                  <a:fillRect l="-2308" t="-22449" r="-2308" b="-4489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5D96B6-3B0C-440E-9635-05575F42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9" y="1009291"/>
            <a:ext cx="6095591" cy="399180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43AAB9-911E-4D05-99B3-00BA59654065}"/>
              </a:ext>
            </a:extLst>
          </p:cNvPr>
          <p:cNvSpPr/>
          <p:nvPr/>
        </p:nvSpPr>
        <p:spPr>
          <a:xfrm>
            <a:off x="6788584" y="2984642"/>
            <a:ext cx="614278" cy="380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O(n)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C62B1F0-A425-4D2F-A241-957BF6A32778}"/>
              </a:ext>
            </a:extLst>
          </p:cNvPr>
          <p:cNvSpPr/>
          <p:nvPr/>
        </p:nvSpPr>
        <p:spPr>
          <a:xfrm>
            <a:off x="6467145" y="2013735"/>
            <a:ext cx="254112" cy="2321959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C3B090EF-B9FE-4F34-8C4C-E5BBCDBB80AC}"/>
              </a:ext>
            </a:extLst>
          </p:cNvPr>
          <p:cNvSpPr/>
          <p:nvPr/>
        </p:nvSpPr>
        <p:spPr>
          <a:xfrm>
            <a:off x="5462298" y="2426574"/>
            <a:ext cx="254112" cy="1603533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9A5D53-13B3-467F-9E6A-60A68AB85661}"/>
              </a:ext>
            </a:extLst>
          </p:cNvPr>
          <p:cNvSpPr/>
          <p:nvPr/>
        </p:nvSpPr>
        <p:spPr>
          <a:xfrm>
            <a:off x="5725401" y="3024648"/>
            <a:ext cx="614278" cy="407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C9C06527-3BB4-4DBB-B9BB-3931D9F160D7}"/>
              </a:ext>
            </a:extLst>
          </p:cNvPr>
          <p:cNvSpPr/>
          <p:nvPr/>
        </p:nvSpPr>
        <p:spPr>
          <a:xfrm>
            <a:off x="7489345" y="1444036"/>
            <a:ext cx="272887" cy="3161224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3251D7B-AC0D-4B57-BC6A-A840EB25B812}"/>
                  </a:ext>
                </a:extLst>
              </p:cNvPr>
              <p:cNvSpPr/>
              <p:nvPr/>
            </p:nvSpPr>
            <p:spPr>
              <a:xfrm>
                <a:off x="7781388" y="2841681"/>
                <a:ext cx="779124" cy="28592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)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3251D7B-AC0D-4B57-BC6A-A840EB25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88" y="2841681"/>
                <a:ext cx="779124" cy="285921"/>
              </a:xfrm>
              <a:prstGeom prst="rect">
                <a:avLst/>
              </a:prstGeom>
              <a:blipFill>
                <a:blip r:embed="rId3"/>
                <a:stretch>
                  <a:fillRect l="-2308" t="-22449" r="-2308" b="-4489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0C445B-06E8-470A-AEBA-76E684F9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8" y="657639"/>
            <a:ext cx="4909095" cy="44444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7E91158-37E1-4F22-BE20-2589BAF63FB0}"/>
              </a:ext>
            </a:extLst>
          </p:cNvPr>
          <p:cNvSpPr/>
          <p:nvPr/>
        </p:nvSpPr>
        <p:spPr>
          <a:xfrm>
            <a:off x="6079772" y="791160"/>
            <a:ext cx="2423570" cy="20887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peor caso es cuando se deben ejecutar 3 operaciones constantes y 3 comparaciones. 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1161233-A79C-4095-9798-1331186595EF}"/>
              </a:ext>
            </a:extLst>
          </p:cNvPr>
          <p:cNvSpPr/>
          <p:nvPr/>
        </p:nvSpPr>
        <p:spPr>
          <a:xfrm>
            <a:off x="2939385" y="965771"/>
            <a:ext cx="112040" cy="34932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26657F-89EE-403E-B398-C4A35DB6A20D}"/>
              </a:ext>
            </a:extLst>
          </p:cNvPr>
          <p:cNvSpPr/>
          <p:nvPr/>
        </p:nvSpPr>
        <p:spPr>
          <a:xfrm>
            <a:off x="3175896" y="965771"/>
            <a:ext cx="676913" cy="3916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D1625879-52D3-452C-8F11-480AFFDA2B1B}"/>
              </a:ext>
            </a:extLst>
          </p:cNvPr>
          <p:cNvSpPr/>
          <p:nvPr/>
        </p:nvSpPr>
        <p:spPr>
          <a:xfrm>
            <a:off x="3389735" y="3037962"/>
            <a:ext cx="112040" cy="34932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A3F4E4-5162-4874-81E2-5789D894E82A}"/>
              </a:ext>
            </a:extLst>
          </p:cNvPr>
          <p:cNvSpPr/>
          <p:nvPr/>
        </p:nvSpPr>
        <p:spPr>
          <a:xfrm>
            <a:off x="3626246" y="3037962"/>
            <a:ext cx="676913" cy="3916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E492F284-7D2C-4184-A567-8F76F1835F6B}"/>
              </a:ext>
            </a:extLst>
          </p:cNvPr>
          <p:cNvSpPr/>
          <p:nvPr/>
        </p:nvSpPr>
        <p:spPr>
          <a:xfrm>
            <a:off x="4586140" y="3387283"/>
            <a:ext cx="112040" cy="34932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05B294-C7C6-4343-9AFD-F1A080F4F174}"/>
              </a:ext>
            </a:extLst>
          </p:cNvPr>
          <p:cNvSpPr/>
          <p:nvPr/>
        </p:nvSpPr>
        <p:spPr>
          <a:xfrm>
            <a:off x="4822651" y="3387283"/>
            <a:ext cx="676913" cy="3916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E8A44CE2-5824-4D8B-B709-9B6989A82404}"/>
              </a:ext>
            </a:extLst>
          </p:cNvPr>
          <p:cNvSpPr/>
          <p:nvPr/>
        </p:nvSpPr>
        <p:spPr>
          <a:xfrm>
            <a:off x="5313242" y="4048856"/>
            <a:ext cx="112040" cy="349321"/>
          </a:xfrm>
          <a:prstGeom prst="rightBrace">
            <a:avLst>
              <a:gd name="adj1" fmla="val 8333"/>
              <a:gd name="adj2" fmla="val 4741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92A09E-F07E-48D5-827F-59E70E9F3AE0}"/>
              </a:ext>
            </a:extLst>
          </p:cNvPr>
          <p:cNvSpPr/>
          <p:nvPr/>
        </p:nvSpPr>
        <p:spPr>
          <a:xfrm>
            <a:off x="5549753" y="4048856"/>
            <a:ext cx="676913" cy="3916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89361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195</Words>
  <Application>Microsoft Office PowerPoint</Application>
  <PresentationFormat>Carta (216 x 279 mm)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16</cp:revision>
  <dcterms:created xsi:type="dcterms:W3CDTF">2018-10-09T22:45:49Z</dcterms:created>
  <dcterms:modified xsi:type="dcterms:W3CDTF">2018-10-10T01:03:08Z</dcterms:modified>
</cp:coreProperties>
</file>