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1" d="100"/>
          <a:sy n="71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6F357-E346-47B8-B8D0-D6AEC9BC8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54AF05-83E0-4148-9EDE-1A0169FD5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9C8CAB-3EB9-47FF-AD18-5D5245D5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38D-5166-4B01-9899-ADB59CD25F89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7C06FF-E7AC-46DF-94E4-15004964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67452D-204E-4E78-A68C-CC9DE1BF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5221-793D-4DEC-AC3D-2CC9FDF13F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43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29178-9CCC-4CCD-BBAC-B81D4FA3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3295EF-3176-413E-AB21-232BCA684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8F05A5-9206-4394-8305-FB61A2AD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38D-5166-4B01-9899-ADB59CD25F89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A4F07F-C554-40CF-95F5-7D8E2895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D5B630-504A-4CE2-92EC-20ED46E9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5221-793D-4DEC-AC3D-2CC9FDF13F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2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5C2381-CBD5-4199-BD1E-CD1A86C2D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FB7994-27A7-4247-8F2D-E0398BEFF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F995E-93C9-4D76-A579-F7C2C87F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38D-5166-4B01-9899-ADB59CD25F89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60F4A6-8F00-4247-BD21-2AD9550C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28036-A900-4603-8231-5D9470FB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5221-793D-4DEC-AC3D-2CC9FDF13F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273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AFE4C-0E9E-468B-A64E-EF97B68E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E89139-D74C-44C2-9C4A-41B79035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1CDA03-BA62-4D06-B068-30BA994D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38D-5166-4B01-9899-ADB59CD25F89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59B5D2-BAF6-4867-B18E-AFD4EF50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3CFA1-7750-40CD-B549-09E887E6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5221-793D-4DEC-AC3D-2CC9FDF13F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335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B8A5A-E87A-42CA-8403-8404F4F8E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9D9C56-4BAD-4A65-B914-325A6B538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4056EB-FF72-479B-8EF2-9FB95974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38D-5166-4B01-9899-ADB59CD25F89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A54CE2-DE02-48E3-BB2C-30D4B8585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1F2F82-A7FB-4ECA-B486-71594001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5221-793D-4DEC-AC3D-2CC9FDF13F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046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9EEBD-7E61-46F8-B35A-841DE79B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18C3FD-84D0-4339-9A88-145683FF4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9DB07D-511D-4AF5-A7E7-763781733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27E9B4-AB0C-4A70-9660-5092DD50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38D-5166-4B01-9899-ADB59CD25F89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C67592-D29D-42F9-9157-54CBA9C3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0E6227-FCEA-4037-B814-F9FA5912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5221-793D-4DEC-AC3D-2CC9FDF13F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18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56FAD-9F1D-4EBA-92DC-7A68584D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7D61F1-F91C-465E-8E95-B11CB0CAF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947B55-625E-4D9B-8572-D0BBCB9D8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7AA7B0-5223-47E6-BA99-9079B730E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E14D46-0CE5-4386-8BB5-6635E7327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EA0BFF-85AE-411E-8685-1B0BE5B3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38D-5166-4B01-9899-ADB59CD25F89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7D7070-8D36-44B5-98C7-13FBA7BF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BC39704-3093-4F73-AC71-AC872B93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5221-793D-4DEC-AC3D-2CC9FDF13F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742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55874-9972-4B98-845F-E71301F4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9ED0F2-0AC5-47C8-AD9A-FAB35485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38D-5166-4B01-9899-ADB59CD25F89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52B8DA-85F3-4FCF-AF6C-5598EE1A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85A561-7D2E-4263-B16C-A82761BA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5221-793D-4DEC-AC3D-2CC9FDF13F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528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1776A5-5818-40E4-BDCE-5CE84D92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38D-5166-4B01-9899-ADB59CD25F89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91D4F7-6C67-4B39-8C04-7D3B6C98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EA1802-F5D2-40EC-921C-097B3840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5221-793D-4DEC-AC3D-2CC9FDF13F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49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8B936-FBA6-46C7-B2C7-5ECF268E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6B60D6-5C0F-40D9-8117-1D719191A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354514-31C4-40D6-9D47-091893CE1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2100B1-DC9B-471D-82CC-CD55028E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38D-5166-4B01-9899-ADB59CD25F89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8BFEB4-9170-4E4E-967D-FE83CD72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0615CB-4F09-4300-925E-AC2B6AF8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5221-793D-4DEC-AC3D-2CC9FDF13F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664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34435-474C-4C36-8EEB-7F1DA103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26CF9A-B4DC-469B-BEBC-F424FA572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F5028F-F476-4C6D-9F55-A462E9677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75702B-9380-4F13-8C90-7B79E405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B38D-5166-4B01-9899-ADB59CD25F89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76B2AD-09FD-4E33-8359-F087BD45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E04478-417D-4660-A1D1-E9F799E5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25221-793D-4DEC-AC3D-2CC9FDF13F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17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9C5F1C-5203-4E0F-9D84-2DB10746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D90038-21B5-4E2C-9E97-81877E971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F443B5-4253-401D-8249-758ECA4E3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8B38D-5166-4B01-9899-ADB59CD25F89}" type="datetimeFigureOut">
              <a:rPr lang="es-MX" smtClean="0"/>
              <a:t>23/10/2018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08818E-AFEA-4CB9-9FE6-DC8A9AA68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8EF394-9F87-49F5-AB6A-48ECCF4AC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25221-793D-4DEC-AC3D-2CC9FDF13F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21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659DF7-1A39-45B6-B0CD-5CD56A8D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01" y="1538908"/>
            <a:ext cx="10525191" cy="3974386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730688E-9E80-43FF-B89E-4BB6C6979A54}"/>
              </a:ext>
            </a:extLst>
          </p:cNvPr>
          <p:cNvSpPr/>
          <p:nvPr/>
        </p:nvSpPr>
        <p:spPr>
          <a:xfrm>
            <a:off x="4061013" y="2501153"/>
            <a:ext cx="322729" cy="3227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1FD922CA-921D-4CAB-8AAE-DE844B93DD45}"/>
              </a:ext>
            </a:extLst>
          </p:cNvPr>
          <p:cNvSpPr/>
          <p:nvPr/>
        </p:nvSpPr>
        <p:spPr>
          <a:xfrm>
            <a:off x="6662344" y="3630706"/>
            <a:ext cx="322729" cy="3227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BAC4FB0-3429-4E2C-8F73-5516DB6D7DFB}"/>
              </a:ext>
            </a:extLst>
          </p:cNvPr>
          <p:cNvSpPr/>
          <p:nvPr/>
        </p:nvSpPr>
        <p:spPr>
          <a:xfrm>
            <a:off x="5734496" y="3953435"/>
            <a:ext cx="322729" cy="3227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F6874FA-7A47-47C1-8727-0692B2A37BA5}"/>
              </a:ext>
            </a:extLst>
          </p:cNvPr>
          <p:cNvSpPr/>
          <p:nvPr/>
        </p:nvSpPr>
        <p:spPr>
          <a:xfrm>
            <a:off x="2686496" y="5230906"/>
            <a:ext cx="322729" cy="3227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B130C1A-9AFB-43BF-8449-B0297035E55C}"/>
              </a:ext>
            </a:extLst>
          </p:cNvPr>
          <p:cNvSpPr/>
          <p:nvPr/>
        </p:nvSpPr>
        <p:spPr>
          <a:xfrm>
            <a:off x="6879219" y="5319092"/>
            <a:ext cx="322729" cy="3227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137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2AECD6E-15FC-4C2D-97C7-F7202B8F7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9" y="1614488"/>
            <a:ext cx="8252950" cy="2648230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8C6448DE-B900-4B7B-80B9-7181445F56F4}"/>
              </a:ext>
            </a:extLst>
          </p:cNvPr>
          <p:cNvSpPr/>
          <p:nvPr/>
        </p:nvSpPr>
        <p:spPr>
          <a:xfrm>
            <a:off x="4666131" y="2710003"/>
            <a:ext cx="322729" cy="3227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DD34AE8-45C8-49C6-AA62-A944AE7A4BC6}"/>
              </a:ext>
            </a:extLst>
          </p:cNvPr>
          <p:cNvSpPr/>
          <p:nvPr/>
        </p:nvSpPr>
        <p:spPr>
          <a:xfrm>
            <a:off x="4169519" y="3913094"/>
            <a:ext cx="322729" cy="3227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2418D9B-1572-4E97-A04B-9DFBF0FA3CA0}"/>
              </a:ext>
            </a:extLst>
          </p:cNvPr>
          <p:cNvSpPr/>
          <p:nvPr/>
        </p:nvSpPr>
        <p:spPr>
          <a:xfrm>
            <a:off x="5990710" y="3939989"/>
            <a:ext cx="322729" cy="3227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5486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B2C7A1E-26E9-4F01-B6DC-62C7DCEAB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2257425"/>
            <a:ext cx="8896350" cy="234315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48B78B8-666C-459E-BD7A-AD010FD5CCA4}"/>
              </a:ext>
            </a:extLst>
          </p:cNvPr>
          <p:cNvSpPr/>
          <p:nvPr/>
        </p:nvSpPr>
        <p:spPr>
          <a:xfrm>
            <a:off x="3245223" y="3509684"/>
            <a:ext cx="4554071" cy="32272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D6B3F0C-ADEA-48E1-B46F-B48F79D94B85}"/>
              </a:ext>
            </a:extLst>
          </p:cNvPr>
          <p:cNvSpPr/>
          <p:nvPr/>
        </p:nvSpPr>
        <p:spPr>
          <a:xfrm>
            <a:off x="3245223" y="4055129"/>
            <a:ext cx="4554071" cy="32272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EA803C2-BA30-4DA9-8F96-A61A7D7703A6}"/>
              </a:ext>
            </a:extLst>
          </p:cNvPr>
          <p:cNvSpPr/>
          <p:nvPr/>
        </p:nvSpPr>
        <p:spPr>
          <a:xfrm>
            <a:off x="5011269" y="2985245"/>
            <a:ext cx="322729" cy="32272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295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5EE09B4-6AFA-41E5-9AE9-80A8FFFB6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500187"/>
            <a:ext cx="10696575" cy="385762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13396EB-8162-49B0-B59D-43D2C1D9571A}"/>
              </a:ext>
            </a:extLst>
          </p:cNvPr>
          <p:cNvSpPr/>
          <p:nvPr/>
        </p:nvSpPr>
        <p:spPr>
          <a:xfrm>
            <a:off x="2707760" y="4055129"/>
            <a:ext cx="7310299" cy="32272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9D5DFC4-54C8-40C3-A068-E6B6623841FB}"/>
              </a:ext>
            </a:extLst>
          </p:cNvPr>
          <p:cNvSpPr/>
          <p:nvPr/>
        </p:nvSpPr>
        <p:spPr>
          <a:xfrm>
            <a:off x="2707759" y="4545106"/>
            <a:ext cx="7216170" cy="32272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10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38E60AE-4DFC-4A33-810C-0ED7F3A74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09" y="557212"/>
            <a:ext cx="4238625" cy="5743575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AFF2A461-BC5A-4851-ABB6-3C27FD96EB52}"/>
              </a:ext>
            </a:extLst>
          </p:cNvPr>
          <p:cNvSpPr/>
          <p:nvPr/>
        </p:nvSpPr>
        <p:spPr>
          <a:xfrm>
            <a:off x="3388661" y="2185567"/>
            <a:ext cx="322729" cy="3227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0314ACD-3071-4AA0-AB0B-3B0C9AED38F0}"/>
              </a:ext>
            </a:extLst>
          </p:cNvPr>
          <p:cNvSpPr/>
          <p:nvPr/>
        </p:nvSpPr>
        <p:spPr>
          <a:xfrm>
            <a:off x="5007723" y="5643910"/>
            <a:ext cx="322729" cy="3227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935B93F-B580-45B3-BC11-16300DEA0527}"/>
              </a:ext>
            </a:extLst>
          </p:cNvPr>
          <p:cNvSpPr/>
          <p:nvPr/>
        </p:nvSpPr>
        <p:spPr>
          <a:xfrm>
            <a:off x="4724402" y="3534755"/>
            <a:ext cx="322729" cy="3227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1CCA745-809D-40C2-8BC0-E0BEB4A749DD}"/>
              </a:ext>
            </a:extLst>
          </p:cNvPr>
          <p:cNvSpPr/>
          <p:nvPr/>
        </p:nvSpPr>
        <p:spPr>
          <a:xfrm>
            <a:off x="5138469" y="3857484"/>
            <a:ext cx="322729" cy="3227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71E9192-10B2-41E0-892B-060500DC1454}"/>
              </a:ext>
            </a:extLst>
          </p:cNvPr>
          <p:cNvSpPr/>
          <p:nvPr/>
        </p:nvSpPr>
        <p:spPr>
          <a:xfrm>
            <a:off x="4388228" y="4018848"/>
            <a:ext cx="322729" cy="32272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DAE2005-EE48-4767-B894-AFD29545E26B}"/>
              </a:ext>
            </a:extLst>
          </p:cNvPr>
          <p:cNvSpPr/>
          <p:nvPr/>
        </p:nvSpPr>
        <p:spPr>
          <a:xfrm>
            <a:off x="3739215" y="4397188"/>
            <a:ext cx="322729" cy="3227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7FFFD70-D376-4D23-878A-C7B79E940077}"/>
              </a:ext>
            </a:extLst>
          </p:cNvPr>
          <p:cNvSpPr/>
          <p:nvPr/>
        </p:nvSpPr>
        <p:spPr>
          <a:xfrm>
            <a:off x="4226863" y="4837088"/>
            <a:ext cx="322729" cy="3227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5E1AC51-7C45-4884-8FC3-9CFB77BFF9DD}"/>
              </a:ext>
            </a:extLst>
          </p:cNvPr>
          <p:cNvSpPr/>
          <p:nvPr/>
        </p:nvSpPr>
        <p:spPr>
          <a:xfrm>
            <a:off x="4684994" y="5159817"/>
            <a:ext cx="322729" cy="3227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AF472FF-A8A5-4D32-9D88-B9A59CF46094}"/>
              </a:ext>
            </a:extLst>
          </p:cNvPr>
          <p:cNvSpPr/>
          <p:nvPr/>
        </p:nvSpPr>
        <p:spPr>
          <a:xfrm>
            <a:off x="4107237" y="5321181"/>
            <a:ext cx="322729" cy="3227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BC7B32F-30CF-42AC-8FFE-52FF1886806C}"/>
              </a:ext>
            </a:extLst>
          </p:cNvPr>
          <p:cNvSpPr/>
          <p:nvPr/>
        </p:nvSpPr>
        <p:spPr>
          <a:xfrm>
            <a:off x="5533385" y="5805274"/>
            <a:ext cx="322729" cy="3227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44617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19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Abigail Nic. S.</dc:creator>
  <cp:lastModifiedBy>Abigail Nic. S.</cp:lastModifiedBy>
  <cp:revision>9</cp:revision>
  <dcterms:created xsi:type="dcterms:W3CDTF">2018-10-23T13:59:39Z</dcterms:created>
  <dcterms:modified xsi:type="dcterms:W3CDTF">2018-10-24T03:33:59Z</dcterms:modified>
</cp:coreProperties>
</file>