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  <p:sldId id="273" r:id="rId5"/>
    <p:sldId id="276" r:id="rId6"/>
    <p:sldId id="274" r:id="rId7"/>
    <p:sldId id="275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896"/>
    <a:srgbClr val="DEB4D6"/>
    <a:srgbClr val="F29EF4"/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10/10/2018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6900419" y="778871"/>
            <a:ext cx="4600033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E4836-52F2-4FD8-BE48-C9A074DC1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TEORICO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C8303-1717-423A-8F2F-2ACD2C8F2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6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erramienta Recortes">
            <a:extLst>
              <a:ext uri="{FF2B5EF4-FFF2-40B4-BE49-F238E27FC236}">
                <a16:creationId xmlns:a16="http://schemas.microsoft.com/office/drawing/2014/main" id="{2B4D6B44-A9EF-42BB-BA92-13F6455F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63F2444-4BDB-4232-AFDB-360C1B00A2C7}"/>
              </a:ext>
            </a:extLst>
          </p:cNvPr>
          <p:cNvSpPr/>
          <p:nvPr/>
        </p:nvSpPr>
        <p:spPr>
          <a:xfrm>
            <a:off x="6707670" y="3085369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C8019A9-E464-4D07-9B11-F74328163607}"/>
              </a:ext>
            </a:extLst>
          </p:cNvPr>
          <p:cNvCxnSpPr>
            <a:cxnSpLocks/>
          </p:cNvCxnSpPr>
          <p:nvPr/>
        </p:nvCxnSpPr>
        <p:spPr>
          <a:xfrm flipV="1">
            <a:off x="6236105" y="3310980"/>
            <a:ext cx="360269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58ED2491-2D6D-4008-A766-DFD1A7D4A652}"/>
              </a:ext>
            </a:extLst>
          </p:cNvPr>
          <p:cNvSpPr/>
          <p:nvPr/>
        </p:nvSpPr>
        <p:spPr>
          <a:xfrm>
            <a:off x="5886703" y="2406838"/>
            <a:ext cx="7096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541C74-E154-4793-929A-7A16D528A0C1}"/>
              </a:ext>
            </a:extLst>
          </p:cNvPr>
          <p:cNvCxnSpPr>
            <a:cxnSpLocks/>
          </p:cNvCxnSpPr>
          <p:nvPr/>
        </p:nvCxnSpPr>
        <p:spPr>
          <a:xfrm flipV="1">
            <a:off x="4741561" y="263029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B4986BD-4C75-4D3A-B1B9-06A3E0CA5AD2}"/>
              </a:ext>
            </a:extLst>
          </p:cNvPr>
          <p:cNvSpPr/>
          <p:nvPr/>
        </p:nvSpPr>
        <p:spPr>
          <a:xfrm>
            <a:off x="5942927" y="3905014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57E700-1BAF-4358-84EF-EA35BC0F0270}"/>
              </a:ext>
            </a:extLst>
          </p:cNvPr>
          <p:cNvCxnSpPr>
            <a:cxnSpLocks/>
          </p:cNvCxnSpPr>
          <p:nvPr/>
        </p:nvCxnSpPr>
        <p:spPr>
          <a:xfrm flipV="1">
            <a:off x="4797785" y="4128468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48F15C8-DBA4-4D12-B946-903D6869BCDA}"/>
              </a:ext>
            </a:extLst>
          </p:cNvPr>
          <p:cNvSpPr/>
          <p:nvPr/>
        </p:nvSpPr>
        <p:spPr>
          <a:xfrm>
            <a:off x="1064902" y="1439536"/>
            <a:ext cx="344771" cy="3857028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ED4CCE-04A4-43A2-95A6-41BCE0E105D5}"/>
              </a:ext>
            </a:extLst>
          </p:cNvPr>
          <p:cNvSpPr/>
          <p:nvPr/>
        </p:nvSpPr>
        <p:spPr>
          <a:xfrm>
            <a:off x="942680" y="1439538"/>
            <a:ext cx="344771" cy="313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4677690-F554-4311-826C-9609C1AF5F13}"/>
              </a:ext>
            </a:extLst>
          </p:cNvPr>
          <p:cNvSpPr/>
          <p:nvPr/>
        </p:nvSpPr>
        <p:spPr>
          <a:xfrm>
            <a:off x="1083492" y="1668873"/>
            <a:ext cx="344771" cy="2236141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60865FE-12A1-434E-B19E-2548A64014EB}"/>
              </a:ext>
            </a:extLst>
          </p:cNvPr>
          <p:cNvSpPr/>
          <p:nvPr/>
        </p:nvSpPr>
        <p:spPr>
          <a:xfrm>
            <a:off x="3245827" y="358202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789CF2-E481-4691-B436-4E4AF5C785B3}"/>
              </a:ext>
            </a:extLst>
          </p:cNvPr>
          <p:cNvSpPr/>
          <p:nvPr/>
        </p:nvSpPr>
        <p:spPr>
          <a:xfrm>
            <a:off x="3705328" y="4630500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96A80B-98C4-403A-BE0C-79BB145C8246}"/>
              </a:ext>
            </a:extLst>
          </p:cNvPr>
          <p:cNvSpPr/>
          <p:nvPr/>
        </p:nvSpPr>
        <p:spPr>
          <a:xfrm>
            <a:off x="7336826" y="328315"/>
            <a:ext cx="4196112" cy="1496933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MEJOR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numero esta en la primera posición del arreglo. I1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2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Dos comparaciones.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ECDE3A-A50D-4760-AC41-642875995B4C}"/>
              </a:ext>
            </a:extLst>
          </p:cNvPr>
          <p:cNvSpPr/>
          <p:nvPr/>
        </p:nvSpPr>
        <p:spPr>
          <a:xfrm>
            <a:off x="7357813" y="4721766"/>
            <a:ext cx="4295986" cy="1496933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número no se encuentra o está en la última posición. I2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n+1</a:t>
            </a:r>
            <a:endParaRPr lang="es-MX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8CE1E6B-8810-42ED-86EA-A48887EADBE7}"/>
              </a:ext>
            </a:extLst>
          </p:cNvPr>
          <p:cNvSpPr/>
          <p:nvPr/>
        </p:nvSpPr>
        <p:spPr>
          <a:xfrm>
            <a:off x="7350078" y="2155154"/>
            <a:ext cx="4316973" cy="2237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CASO MEDIO: 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número esta en alguna posición distinta a la primera arreglo.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(2+n+n+1) / 3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Hay 3 instancias: está al inicio, en alguna posición del arreglo o no esta</a:t>
            </a:r>
          </a:p>
        </p:txBody>
      </p:sp>
    </p:spTree>
    <p:extLst>
      <p:ext uri="{BB962C8B-B14F-4D97-AF65-F5344CB8AC3E}">
        <p14:creationId xmlns:p14="http://schemas.microsoft.com/office/powerpoint/2010/main" val="270012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073DDC-C982-4229-AEB3-609694F5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" y="348697"/>
            <a:ext cx="5772407" cy="607860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4FF83A5-D532-44CC-99A2-1746D3165081}"/>
              </a:ext>
            </a:extLst>
          </p:cNvPr>
          <p:cNvSpPr/>
          <p:nvPr/>
        </p:nvSpPr>
        <p:spPr>
          <a:xfrm>
            <a:off x="4857787" y="1905935"/>
            <a:ext cx="689542" cy="34362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B2F80-36EB-4A00-A9EB-43ADB76C67F4}"/>
              </a:ext>
            </a:extLst>
          </p:cNvPr>
          <p:cNvCxnSpPr>
            <a:cxnSpLocks/>
          </p:cNvCxnSpPr>
          <p:nvPr/>
        </p:nvCxnSpPr>
        <p:spPr>
          <a:xfrm>
            <a:off x="4116233" y="2077749"/>
            <a:ext cx="681379" cy="1926"/>
          </a:xfrm>
          <a:prstGeom prst="straightConnector1">
            <a:avLst/>
          </a:prstGeom>
          <a:ln w="38100">
            <a:solidFill>
              <a:srgbClr val="DEB4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rir llave 11">
            <a:extLst>
              <a:ext uri="{FF2B5EF4-FFF2-40B4-BE49-F238E27FC236}">
                <a16:creationId xmlns:a16="http://schemas.microsoft.com/office/drawing/2014/main" id="{6C40B02C-75D4-4825-A072-6E796A82E564}"/>
              </a:ext>
            </a:extLst>
          </p:cNvPr>
          <p:cNvSpPr/>
          <p:nvPr/>
        </p:nvSpPr>
        <p:spPr>
          <a:xfrm rot="10800000">
            <a:off x="4502099" y="3410773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4466AA-0CC0-4E02-8668-F56C5C8F17F6}"/>
              </a:ext>
            </a:extLst>
          </p:cNvPr>
          <p:cNvSpPr/>
          <p:nvPr/>
        </p:nvSpPr>
        <p:spPr>
          <a:xfrm>
            <a:off x="4914022" y="3766202"/>
            <a:ext cx="772154" cy="343627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/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solidFill>
                <a:srgbClr val="DEB4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MEJOR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la raíz del árbol. I1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</m:oMath>
                </a14:m>
                <a:r>
                  <a:rPr lang="es-MX" sz="24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(t)=1</a:t>
                </a:r>
              </a:p>
            </p:txBody>
          </p:sp>
        </mc:Choice>
        <mc:Fallback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A140369B-0D3F-4ECC-B86F-7ABA13C07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580816"/>
                <a:ext cx="4196112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/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 I3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87C7ED94-4845-4F42-8256-1E439937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8" y="4505312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/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un número esta a la mitad del árbol.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balanceado: f(t)=</a:t>
                </a:r>
                <a14:m>
                  <m:oMath xmlns:m="http://schemas.openxmlformats.org/officeDocument/2006/math">
                    <m:r>
                      <a:rPr lang="es-MX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MX" sz="16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 un ABB no balanceado: </a:t>
                </a:r>
                <a14:m>
                  <m:oMath xmlns:m="http://schemas.openxmlformats.org/officeDocument/2006/math"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</m:d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(n)</a:t>
                </a:r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47D50DC5-8BF0-4D3C-8E61-0F3524C3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31" y="2519855"/>
                <a:ext cx="4316973" cy="1496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brir llave 24">
            <a:extLst>
              <a:ext uri="{FF2B5EF4-FFF2-40B4-BE49-F238E27FC236}">
                <a16:creationId xmlns:a16="http://schemas.microsoft.com/office/drawing/2014/main" id="{E2246089-F846-46B2-8625-0D13991492CD}"/>
              </a:ext>
            </a:extLst>
          </p:cNvPr>
          <p:cNvSpPr/>
          <p:nvPr/>
        </p:nvSpPr>
        <p:spPr>
          <a:xfrm rot="10800000">
            <a:off x="4496552" y="4552157"/>
            <a:ext cx="142960" cy="988105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A7F2F04-197A-4A28-BE64-39E3DB97FB59}"/>
              </a:ext>
            </a:extLst>
          </p:cNvPr>
          <p:cNvSpPr/>
          <p:nvPr/>
        </p:nvSpPr>
        <p:spPr>
          <a:xfrm>
            <a:off x="4908474" y="4907586"/>
            <a:ext cx="777701" cy="277245"/>
          </a:xfrm>
          <a:prstGeom prst="rect">
            <a:avLst/>
          </a:prstGeom>
          <a:solidFill>
            <a:srgbClr val="78A896"/>
          </a:solidFill>
          <a:ln>
            <a:solidFill>
              <a:srgbClr val="78A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94C04B3-58AF-4636-9AF2-EF5607FDBDDF}"/>
              </a:ext>
            </a:extLst>
          </p:cNvPr>
          <p:cNvSpPr/>
          <p:nvPr/>
        </p:nvSpPr>
        <p:spPr>
          <a:xfrm>
            <a:off x="273673" y="1916614"/>
            <a:ext cx="344771" cy="4254816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712ABE0-0F20-4A16-8018-50A9B0020834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EA2A65-74AD-4F1B-8961-6D42EAAB8045}"/>
              </a:ext>
            </a:extLst>
          </p:cNvPr>
          <p:cNvSpPr/>
          <p:nvPr/>
        </p:nvSpPr>
        <p:spPr>
          <a:xfrm>
            <a:off x="292263" y="2145951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4681F37-CC3F-498B-A5D9-BBCDA36F756F}"/>
              </a:ext>
            </a:extLst>
          </p:cNvPr>
          <p:cNvSpPr/>
          <p:nvPr/>
        </p:nvSpPr>
        <p:spPr>
          <a:xfrm>
            <a:off x="3679221" y="2549231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801AE22-1999-443B-B930-60CBC862DB7D}"/>
              </a:ext>
            </a:extLst>
          </p:cNvPr>
          <p:cNvSpPr/>
          <p:nvPr/>
        </p:nvSpPr>
        <p:spPr>
          <a:xfrm>
            <a:off x="2719122" y="4228067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00842BA-63AA-4519-B7FC-A3155625D29E}"/>
              </a:ext>
            </a:extLst>
          </p:cNvPr>
          <p:cNvSpPr/>
          <p:nvPr/>
        </p:nvSpPr>
        <p:spPr>
          <a:xfrm>
            <a:off x="2719121" y="5253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330051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47534E-74DF-47FD-A077-5DE36313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51B6B9-2008-4007-A675-AFEA92183C49}"/>
              </a:ext>
            </a:extLst>
          </p:cNvPr>
          <p:cNvSpPr/>
          <p:nvPr/>
        </p:nvSpPr>
        <p:spPr>
          <a:xfrm>
            <a:off x="5751229" y="2433342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779C60C-A09F-4BD9-86F3-27F74618BB2C}"/>
              </a:ext>
            </a:extLst>
          </p:cNvPr>
          <p:cNvCxnSpPr>
            <a:cxnSpLocks/>
          </p:cNvCxnSpPr>
          <p:nvPr/>
        </p:nvCxnSpPr>
        <p:spPr>
          <a:xfrm flipV="1">
            <a:off x="4606087" y="2656796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7119500-6A9A-4ED1-B226-56B169D30AB6}"/>
              </a:ext>
            </a:extLst>
          </p:cNvPr>
          <p:cNvSpPr/>
          <p:nvPr/>
        </p:nvSpPr>
        <p:spPr>
          <a:xfrm>
            <a:off x="5108499" y="2776969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26BDBA-0525-40E8-8AB1-9E4F85A75FDF}"/>
              </a:ext>
            </a:extLst>
          </p:cNvPr>
          <p:cNvCxnSpPr>
            <a:cxnSpLocks/>
          </p:cNvCxnSpPr>
          <p:nvPr/>
        </p:nvCxnSpPr>
        <p:spPr>
          <a:xfrm flipV="1">
            <a:off x="3963357" y="3000423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AC68D6-91D2-4443-B962-7A5D752CFC2A}"/>
              </a:ext>
            </a:extLst>
          </p:cNvPr>
          <p:cNvSpPr/>
          <p:nvPr/>
        </p:nvSpPr>
        <p:spPr>
          <a:xfrm>
            <a:off x="5807453" y="4256207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3E1CCC-676D-4837-80AD-815A5B7541CB}"/>
              </a:ext>
            </a:extLst>
          </p:cNvPr>
          <p:cNvCxnSpPr>
            <a:cxnSpLocks/>
          </p:cNvCxnSpPr>
          <p:nvPr/>
        </p:nvCxnSpPr>
        <p:spPr>
          <a:xfrm flipV="1">
            <a:off x="4662311" y="4479661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F3940B-A041-4395-B5EF-BEE41E81890B}"/>
              </a:ext>
            </a:extLst>
          </p:cNvPr>
          <p:cNvSpPr/>
          <p:nvPr/>
        </p:nvSpPr>
        <p:spPr>
          <a:xfrm>
            <a:off x="4975977" y="4578441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A61BA47-6677-42D7-BECB-701D9270925F}"/>
              </a:ext>
            </a:extLst>
          </p:cNvPr>
          <p:cNvCxnSpPr>
            <a:cxnSpLocks/>
          </p:cNvCxnSpPr>
          <p:nvPr/>
        </p:nvCxnSpPr>
        <p:spPr>
          <a:xfrm flipV="1">
            <a:off x="3830835" y="480189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128499-A86A-4590-AC1A-0B272A0E32EC}"/>
              </a:ext>
            </a:extLst>
          </p:cNvPr>
          <p:cNvSpPr/>
          <p:nvPr/>
        </p:nvSpPr>
        <p:spPr>
          <a:xfrm>
            <a:off x="5032201" y="5135563"/>
            <a:ext cx="344771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FA3C7F-1A39-4A27-8B3A-6630458CEE16}"/>
              </a:ext>
            </a:extLst>
          </p:cNvPr>
          <p:cNvCxnSpPr>
            <a:cxnSpLocks/>
          </p:cNvCxnSpPr>
          <p:nvPr/>
        </p:nvCxnSpPr>
        <p:spPr>
          <a:xfrm flipV="1">
            <a:off x="3887059" y="5359017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/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MX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MX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s-MX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s-MX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7FC98BE-5E45-420C-97CF-68D1AA0A3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6" y="1916615"/>
                <a:ext cx="1088918" cy="343627"/>
              </a:xfrm>
              <a:prstGeom prst="rect">
                <a:avLst/>
              </a:prstGeom>
              <a:blipFill>
                <a:blip r:embed="rId3"/>
                <a:stretch>
                  <a:fillRect b="-25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C7DB8D-5878-41AA-94BA-23152968C481}"/>
              </a:ext>
            </a:extLst>
          </p:cNvPr>
          <p:cNvCxnSpPr>
            <a:cxnSpLocks/>
          </p:cNvCxnSpPr>
          <p:nvPr/>
        </p:nvCxnSpPr>
        <p:spPr>
          <a:xfrm flipV="1">
            <a:off x="3083044" y="2140069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35D350-1737-40E8-92B0-1E77D51DD2E2}"/>
              </a:ext>
            </a:extLst>
          </p:cNvPr>
          <p:cNvSpPr/>
          <p:nvPr/>
        </p:nvSpPr>
        <p:spPr>
          <a:xfrm>
            <a:off x="273673" y="1916614"/>
            <a:ext cx="344771" cy="4029948"/>
          </a:xfrm>
          <a:prstGeom prst="rect">
            <a:avLst/>
          </a:prstGeom>
          <a:solidFill>
            <a:srgbClr val="78A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7689840-64FD-4414-B18E-356FE0B62522}"/>
              </a:ext>
            </a:extLst>
          </p:cNvPr>
          <p:cNvSpPr/>
          <p:nvPr/>
        </p:nvSpPr>
        <p:spPr>
          <a:xfrm>
            <a:off x="6979331" y="248802"/>
            <a:ext cx="4196112" cy="1496933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MEJOR CASO:</a:t>
            </a:r>
          </a:p>
          <a:p>
            <a:pPr algn="ctr"/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Sucede cuando el numero esta justo en la mitad del arreglo. I1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f(t) = 3</a:t>
            </a:r>
            <a:b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es-MX" sz="16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Dos comparaciones y una asignación.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/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solidFill>
                <a:srgbClr val="78A8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PEOR CASO: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no se encuentra o está en la última posición. I3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s-MX" sz="240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2F557B7F-2A3F-4C9E-91C1-9B465BFB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18" y="4642253"/>
                <a:ext cx="4295986" cy="1496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/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CASO MEDIO: 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Sucede cuando el número esta en alguna posición diferente a la mitad del arreglo.</a:t>
                </a:r>
                <a:b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</a:br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f(t) =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3+5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s-MX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unc>
                      <m:funcPr>
                        <m:ctrlP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s-MX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) / 3</a:t>
                </a:r>
              </a:p>
              <a:p>
                <a:pPr algn="ctr"/>
                <a:r>
                  <a:rPr lang="es-MX" sz="16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Hay 3 instancias: está en el centro, en el segmento izquierdo o en el segmento derecho.</a:t>
                </a:r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A4B806D1-B288-4B9A-BEE6-9118BEFC3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3" y="2075641"/>
                <a:ext cx="4316973" cy="2237115"/>
              </a:xfrm>
              <a:prstGeom prst="rect">
                <a:avLst/>
              </a:prstGeom>
              <a:blipFill>
                <a:blip r:embed="rId5"/>
                <a:stretch>
                  <a:fillRect r="-1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ángulo 27">
            <a:extLst>
              <a:ext uri="{FF2B5EF4-FFF2-40B4-BE49-F238E27FC236}">
                <a16:creationId xmlns:a16="http://schemas.microsoft.com/office/drawing/2014/main" id="{4DC3484F-EECA-4130-B28F-AB3FB4A25C06}"/>
              </a:ext>
            </a:extLst>
          </p:cNvPr>
          <p:cNvSpPr/>
          <p:nvPr/>
        </p:nvSpPr>
        <p:spPr>
          <a:xfrm>
            <a:off x="151451" y="1916616"/>
            <a:ext cx="344771" cy="3504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D1DD95B-DE6D-4E80-979C-B40C42035A74}"/>
              </a:ext>
            </a:extLst>
          </p:cNvPr>
          <p:cNvSpPr/>
          <p:nvPr/>
        </p:nvSpPr>
        <p:spPr>
          <a:xfrm>
            <a:off x="285816" y="1916614"/>
            <a:ext cx="344771" cy="1083807"/>
          </a:xfrm>
          <a:prstGeom prst="rect">
            <a:avLst/>
          </a:prstGeom>
          <a:solidFill>
            <a:srgbClr val="DEB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3D186E-F043-455A-83D6-8614F2CBEB60}"/>
              </a:ext>
            </a:extLst>
          </p:cNvPr>
          <p:cNvSpPr/>
          <p:nvPr/>
        </p:nvSpPr>
        <p:spPr>
          <a:xfrm>
            <a:off x="2535266" y="305557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63774A7-BAF7-4C44-9728-419F6D9DE131}"/>
              </a:ext>
            </a:extLst>
          </p:cNvPr>
          <p:cNvSpPr/>
          <p:nvPr/>
        </p:nvSpPr>
        <p:spPr>
          <a:xfrm>
            <a:off x="5453270" y="468466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12DFD7-C379-4141-9CEF-79DE63C1231B}"/>
              </a:ext>
            </a:extLst>
          </p:cNvPr>
          <p:cNvSpPr/>
          <p:nvPr/>
        </p:nvSpPr>
        <p:spPr>
          <a:xfrm>
            <a:off x="3124641" y="5470145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2025327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396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  <vt:lpstr>ANÁLISIS TEORICO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43</cp:revision>
  <dcterms:created xsi:type="dcterms:W3CDTF">2018-09-05T17:47:29Z</dcterms:created>
  <dcterms:modified xsi:type="dcterms:W3CDTF">2018-10-11T01:41:24Z</dcterms:modified>
</cp:coreProperties>
</file>