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  <a:srgbClr val="C856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0" autoAdjust="0"/>
    <p:restoredTop sz="94660"/>
  </p:normalViewPr>
  <p:slideViewPr>
    <p:cSldViewPr snapToGrid="0">
      <p:cViewPr>
        <p:scale>
          <a:sx n="90" d="100"/>
          <a:sy n="90" d="100"/>
        </p:scale>
        <p:origin x="-6" y="-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76A729-A985-4C05-AAC9-FEEB202E0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492DD4-BBB9-4C41-8003-7630040559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DE73DA-647B-41DC-864A-43DBE95DC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09/10/2018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E0DC66-8BE1-41C8-9528-3AA06F81F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D820F9-C890-4AF3-8FB8-34C98DD8E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115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CBA3D2-5A06-49A2-B6E2-C70967C7D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76B48B1-6EE8-420A-B558-5C7016AD8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DA8BD0-A290-4F12-A451-01E5BB8C5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09/10/2018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0EF832-1B02-48C5-A133-222D1E701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1761AB-8B64-4425-B1F6-4FF6C5035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531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F6FD383-96D0-4BD0-AFBC-1B90BF1859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BDFF3C5-76F3-48E7-9CA1-946E7E943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766923-5394-4D92-B8F9-DF187FA80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09/10/2018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9046DD-04BF-4131-ADD3-776A298EF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4B299C-4163-486A-8101-08489CF1E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0195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F2FAAE-B351-41C8-9098-A9479AF63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DF98F2-E4AA-4B98-BC23-E9B2069E1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B78A02-E7CD-4027-AE5F-3137156EF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09/10/2018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086A47-6176-4D42-AD57-657E363F8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3CCF90-7336-4D24-9CAD-8FAE8A4BE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6552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4E5465-004A-4ED2-89FD-CB085BD6F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98B700-B819-4E4C-8363-AE5CFB19A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5324AE-D992-41D7-8FF2-628D86168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09/10/2018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416E1F-C6D4-4774-994F-BEE377366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0FFFCF-EBCA-4AD1-991E-39B581D77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678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E47EA5-10FE-4103-95D8-4FE916784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76BA21-2366-4B71-89CE-5EBFE125D1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2D01422-02B5-4E01-BF63-4BAEB30AE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61E4144-500C-42CD-A1C4-143130BF0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09/10/2018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F6FE43-ED88-4ED1-80B3-E03C810AD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80943B-FE9F-43AB-BCBF-10C0F8866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0074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0483BB-5457-4EB8-8B0C-C2AC4CCD0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1A40056-BDEF-43C5-BE1D-4AF77CD21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873F087-045E-4B68-881A-AA12A7C2E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56BB6EC-7C33-4FE6-A0B1-1B77FCA612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CA71961-D92C-48AE-89D0-D8A8FD7375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0FD7D6C-FF38-4A14-B4AF-7705F7C81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09/10/2018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A6AF22B-4D21-45FD-89C0-F2A013C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4044650-5593-4476-B9BC-504ACD6A3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701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4CA960-F5C5-4306-98D8-A2B098F00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4CEC6E1-78EA-4457-9B97-358E0699D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09/10/2018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CCFFCEF-CBDC-4D41-B4BF-17125436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BC9E29B-BA82-4DA1-BE14-417CAF6ED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2938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D6F6786-FE7B-41FC-B355-939425310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09/10/2018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C855015-A86E-4EB2-A293-274126591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FD1AE74-D054-4401-BC97-180692544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3278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75762F-1070-4C9B-921E-2722E7857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3CDA2B-D379-47C0-993E-DDFD8D17B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80A6172-9457-4CD0-B7F9-0DF8759437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06DA8AA-0A8C-4D22-870B-B4094CD09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09/10/2018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A7F2D13-4012-45FA-A2C9-9C3349D07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EE5D78B-F01D-40EF-A289-53A13BF86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516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5C8E9F-079D-4508-A303-7F735928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5AD64A2-5D28-41A7-AD37-C2C57D815C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FE1D640-A709-4709-9006-06BBA3D08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E8721B6-5295-4302-B097-21081E3FB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09/10/2018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E3567C5-DF5D-4C01-BB77-F9DD5020C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F3FD4DA-F5C3-4B87-AE97-EF23C5341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8135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B5E568A-AB84-4B5A-9016-A12109833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51782D-CECB-4B06-A170-CCD0C62DF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320753-F8CE-44CD-94AB-BCFACC9554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AA5FD-5524-4AD4-879F-D4B47144AFA8}" type="datetimeFigureOut">
              <a:rPr lang="es-MX" smtClean="0"/>
              <a:t>09/10/2018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1101F1-50C7-4429-9251-8F8E31A1FB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4BDD78-9467-4A64-AD7D-2B7F61E5AD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6597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C20E6F3-852F-41D0-9C94-F25D8B41A5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" t="4104" r="1410" b="3944"/>
          <a:stretch/>
        </p:blipFill>
        <p:spPr>
          <a:xfrm>
            <a:off x="396345" y="318052"/>
            <a:ext cx="8071794" cy="2703444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F6E292BC-7B7F-48C0-B3BB-D1A570DDA50C}"/>
              </a:ext>
            </a:extLst>
          </p:cNvPr>
          <p:cNvSpPr/>
          <p:nvPr/>
        </p:nvSpPr>
        <p:spPr>
          <a:xfrm>
            <a:off x="4214191" y="610428"/>
            <a:ext cx="861820" cy="343627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O(n)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7AB803C9-EEF8-4323-8E2A-DDA68F3F33AE}"/>
              </a:ext>
            </a:extLst>
          </p:cNvPr>
          <p:cNvCxnSpPr>
            <a:cxnSpLocks/>
          </p:cNvCxnSpPr>
          <p:nvPr/>
        </p:nvCxnSpPr>
        <p:spPr>
          <a:xfrm>
            <a:off x="3105585" y="782242"/>
            <a:ext cx="102909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>
            <a:extLst>
              <a:ext uri="{FF2B5EF4-FFF2-40B4-BE49-F238E27FC236}">
                <a16:creationId xmlns:a16="http://schemas.microsoft.com/office/drawing/2014/main" id="{AAD8CAEC-6F25-452B-A85D-88842DC24653}"/>
              </a:ext>
            </a:extLst>
          </p:cNvPr>
          <p:cNvSpPr/>
          <p:nvPr/>
        </p:nvSpPr>
        <p:spPr>
          <a:xfrm>
            <a:off x="6400006" y="954055"/>
            <a:ext cx="861820" cy="343627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O(n)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74246534-448D-4861-8B7D-AAAD1626148A}"/>
              </a:ext>
            </a:extLst>
          </p:cNvPr>
          <p:cNvCxnSpPr>
            <a:cxnSpLocks/>
          </p:cNvCxnSpPr>
          <p:nvPr/>
        </p:nvCxnSpPr>
        <p:spPr>
          <a:xfrm>
            <a:off x="5291400" y="1125869"/>
            <a:ext cx="102909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FDA2378F-C087-415F-8CC8-1765ED093663}"/>
              </a:ext>
            </a:extLst>
          </p:cNvPr>
          <p:cNvSpPr/>
          <p:nvPr/>
        </p:nvSpPr>
        <p:spPr>
          <a:xfrm>
            <a:off x="6783891" y="1558040"/>
            <a:ext cx="861820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6BB446E3-5D5E-4306-841A-AB5F8EE5685B}"/>
              </a:ext>
            </a:extLst>
          </p:cNvPr>
          <p:cNvCxnSpPr>
            <a:cxnSpLocks/>
          </p:cNvCxnSpPr>
          <p:nvPr/>
        </p:nvCxnSpPr>
        <p:spPr>
          <a:xfrm>
            <a:off x="6153220" y="1756277"/>
            <a:ext cx="552380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D61FA6F-D0FB-40F1-9D5F-A7E24556F125}"/>
              </a:ext>
            </a:extLst>
          </p:cNvPr>
          <p:cNvSpPr/>
          <p:nvPr/>
        </p:nvSpPr>
        <p:spPr>
          <a:xfrm>
            <a:off x="6831130" y="1967281"/>
            <a:ext cx="861820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16B6ED0F-2AE2-46D9-B6AF-A84440338046}"/>
              </a:ext>
            </a:extLst>
          </p:cNvPr>
          <p:cNvCxnSpPr>
            <a:cxnSpLocks/>
          </p:cNvCxnSpPr>
          <p:nvPr/>
        </p:nvCxnSpPr>
        <p:spPr>
          <a:xfrm>
            <a:off x="6398750" y="2139095"/>
            <a:ext cx="412867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>
            <a:extLst>
              <a:ext uri="{FF2B5EF4-FFF2-40B4-BE49-F238E27FC236}">
                <a16:creationId xmlns:a16="http://schemas.microsoft.com/office/drawing/2014/main" id="{F13A3D46-0800-4B51-A0DE-8E2DCBEFD390}"/>
              </a:ext>
            </a:extLst>
          </p:cNvPr>
          <p:cNvSpPr/>
          <p:nvPr/>
        </p:nvSpPr>
        <p:spPr>
          <a:xfrm>
            <a:off x="6831130" y="2376522"/>
            <a:ext cx="861820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DFD417A0-BC50-4ADA-BD57-964060B4799B}"/>
              </a:ext>
            </a:extLst>
          </p:cNvPr>
          <p:cNvCxnSpPr>
            <a:cxnSpLocks/>
          </p:cNvCxnSpPr>
          <p:nvPr/>
        </p:nvCxnSpPr>
        <p:spPr>
          <a:xfrm>
            <a:off x="6398750" y="2548336"/>
            <a:ext cx="412867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7E8151E5-7A9A-49AB-BA89-4C64AFE65BCE}"/>
              </a:ext>
            </a:extLst>
          </p:cNvPr>
          <p:cNvSpPr/>
          <p:nvPr/>
        </p:nvSpPr>
        <p:spPr>
          <a:xfrm>
            <a:off x="8319342" y="1925667"/>
            <a:ext cx="689542" cy="34362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18" name="Abrir llave 17">
            <a:extLst>
              <a:ext uri="{FF2B5EF4-FFF2-40B4-BE49-F238E27FC236}">
                <a16:creationId xmlns:a16="http://schemas.microsoft.com/office/drawing/2014/main" id="{47D4929C-6D94-4276-9084-513048399521}"/>
              </a:ext>
            </a:extLst>
          </p:cNvPr>
          <p:cNvSpPr/>
          <p:nvPr/>
        </p:nvSpPr>
        <p:spPr>
          <a:xfrm rot="10800000">
            <a:off x="7873254" y="1558039"/>
            <a:ext cx="184068" cy="1162109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2C19238A-096D-4CA4-A427-25A8375E2719}"/>
              </a:ext>
            </a:extLst>
          </p:cNvPr>
          <p:cNvSpPr/>
          <p:nvPr/>
        </p:nvSpPr>
        <p:spPr>
          <a:xfrm>
            <a:off x="9639267" y="1623654"/>
            <a:ext cx="733479" cy="34362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O(n)</a:t>
            </a:r>
          </a:p>
        </p:txBody>
      </p:sp>
      <p:sp>
        <p:nvSpPr>
          <p:cNvPr id="20" name="Abrir llave 19">
            <a:extLst>
              <a:ext uri="{FF2B5EF4-FFF2-40B4-BE49-F238E27FC236}">
                <a16:creationId xmlns:a16="http://schemas.microsoft.com/office/drawing/2014/main" id="{3BF7D788-30AD-4B9A-9872-5A25FBF43C71}"/>
              </a:ext>
            </a:extLst>
          </p:cNvPr>
          <p:cNvSpPr/>
          <p:nvPr/>
        </p:nvSpPr>
        <p:spPr>
          <a:xfrm rot="10800000">
            <a:off x="9276398" y="954055"/>
            <a:ext cx="155332" cy="1765994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4C0D068A-2C2A-40D4-BBC6-89EEEF0B43FE}"/>
                  </a:ext>
                </a:extLst>
              </p:cNvPr>
              <p:cNvSpPr/>
              <p:nvPr/>
            </p:nvSpPr>
            <p:spPr>
              <a:xfrm>
                <a:off x="11016256" y="1538525"/>
                <a:ext cx="893731" cy="34362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s-MX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  <m:sup>
                        <m:r>
                          <a:rPr lang="es-MX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s-MX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4C0D068A-2C2A-40D4-BBC6-89EEEF0B43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6256" y="1538525"/>
                <a:ext cx="893731" cy="343627"/>
              </a:xfrm>
              <a:prstGeom prst="rect">
                <a:avLst/>
              </a:prstGeom>
              <a:blipFill>
                <a:blip r:embed="rId3"/>
                <a:stretch>
                  <a:fillRect l="-3356" t="-11864" r="-3356" b="-3728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Abrir llave 21">
            <a:extLst>
              <a:ext uri="{FF2B5EF4-FFF2-40B4-BE49-F238E27FC236}">
                <a16:creationId xmlns:a16="http://schemas.microsoft.com/office/drawing/2014/main" id="{8A524DDE-4D5A-4643-9FFA-7833DFBB3A28}"/>
              </a:ext>
            </a:extLst>
          </p:cNvPr>
          <p:cNvSpPr/>
          <p:nvPr/>
        </p:nvSpPr>
        <p:spPr>
          <a:xfrm rot="10800000">
            <a:off x="10522221" y="610426"/>
            <a:ext cx="155332" cy="2410986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5C6539EB-6AFB-4A41-9C45-9314938A5337}"/>
              </a:ext>
            </a:extLst>
          </p:cNvPr>
          <p:cNvCxnSpPr>
            <a:cxnSpLocks/>
          </p:cNvCxnSpPr>
          <p:nvPr/>
        </p:nvCxnSpPr>
        <p:spPr>
          <a:xfrm flipV="1">
            <a:off x="5076011" y="3021496"/>
            <a:ext cx="5378423" cy="1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agen 26">
            <a:extLst>
              <a:ext uri="{FF2B5EF4-FFF2-40B4-BE49-F238E27FC236}">
                <a16:creationId xmlns:a16="http://schemas.microsoft.com/office/drawing/2014/main" id="{9F8EF6E8-1BA9-485B-90EF-B5805009217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" t="5007" r="5390" b="6657"/>
          <a:stretch/>
        </p:blipFill>
        <p:spPr>
          <a:xfrm>
            <a:off x="396345" y="3797293"/>
            <a:ext cx="8386032" cy="2278435"/>
          </a:xfrm>
          <a:prstGeom prst="rect">
            <a:avLst/>
          </a:prstGeom>
        </p:spPr>
      </p:pic>
      <p:sp>
        <p:nvSpPr>
          <p:cNvPr id="28" name="Rectángulo 27">
            <a:extLst>
              <a:ext uri="{FF2B5EF4-FFF2-40B4-BE49-F238E27FC236}">
                <a16:creationId xmlns:a16="http://schemas.microsoft.com/office/drawing/2014/main" id="{3D355ECE-DFBF-4A6D-AEB4-69F2483FE39E}"/>
              </a:ext>
            </a:extLst>
          </p:cNvPr>
          <p:cNvSpPr/>
          <p:nvPr/>
        </p:nvSpPr>
        <p:spPr>
          <a:xfrm>
            <a:off x="2876812" y="4158851"/>
            <a:ext cx="861820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ED940B0C-0CB2-4247-8657-37607519E636}"/>
              </a:ext>
            </a:extLst>
          </p:cNvPr>
          <p:cNvSpPr/>
          <p:nvPr/>
        </p:nvSpPr>
        <p:spPr>
          <a:xfrm>
            <a:off x="4860490" y="4573495"/>
            <a:ext cx="861820" cy="343627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O(n)</a:t>
            </a: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28CFBB78-CA9C-4C8C-8043-EA9EAF980AF0}"/>
              </a:ext>
            </a:extLst>
          </p:cNvPr>
          <p:cNvCxnSpPr>
            <a:cxnSpLocks/>
          </p:cNvCxnSpPr>
          <p:nvPr/>
        </p:nvCxnSpPr>
        <p:spPr>
          <a:xfrm>
            <a:off x="3751884" y="4745309"/>
            <a:ext cx="102909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 31">
            <a:extLst>
              <a:ext uri="{FF2B5EF4-FFF2-40B4-BE49-F238E27FC236}">
                <a16:creationId xmlns:a16="http://schemas.microsoft.com/office/drawing/2014/main" id="{4108D2BE-7540-4F65-B1BB-D5F4164B0D5E}"/>
              </a:ext>
            </a:extLst>
          </p:cNvPr>
          <p:cNvSpPr/>
          <p:nvPr/>
        </p:nvSpPr>
        <p:spPr>
          <a:xfrm>
            <a:off x="9208357" y="5316557"/>
            <a:ext cx="861820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CAF72194-E61C-4A4B-87B0-87CC4C8D1AF7}"/>
              </a:ext>
            </a:extLst>
          </p:cNvPr>
          <p:cNvCxnSpPr>
            <a:cxnSpLocks/>
          </p:cNvCxnSpPr>
          <p:nvPr/>
        </p:nvCxnSpPr>
        <p:spPr>
          <a:xfrm>
            <a:off x="8577686" y="5514794"/>
            <a:ext cx="552380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ángulo 33">
            <a:extLst>
              <a:ext uri="{FF2B5EF4-FFF2-40B4-BE49-F238E27FC236}">
                <a16:creationId xmlns:a16="http://schemas.microsoft.com/office/drawing/2014/main" id="{5674E780-6355-460E-9A26-EDED74AFC223}"/>
              </a:ext>
            </a:extLst>
          </p:cNvPr>
          <p:cNvSpPr/>
          <p:nvPr/>
        </p:nvSpPr>
        <p:spPr>
          <a:xfrm>
            <a:off x="10602872" y="5144743"/>
            <a:ext cx="733479" cy="34362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O(n)</a:t>
            </a:r>
          </a:p>
        </p:txBody>
      </p:sp>
      <p:sp>
        <p:nvSpPr>
          <p:cNvPr id="35" name="Abrir llave 34">
            <a:extLst>
              <a:ext uri="{FF2B5EF4-FFF2-40B4-BE49-F238E27FC236}">
                <a16:creationId xmlns:a16="http://schemas.microsoft.com/office/drawing/2014/main" id="{FD01BBA7-1139-4775-B24B-456CD95FF457}"/>
              </a:ext>
            </a:extLst>
          </p:cNvPr>
          <p:cNvSpPr/>
          <p:nvPr/>
        </p:nvSpPr>
        <p:spPr>
          <a:xfrm rot="10800000">
            <a:off x="10160489" y="4745307"/>
            <a:ext cx="155331" cy="1326935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E70C6CB5-47E3-46C2-BF34-3F9CBC7C0F6C}"/>
              </a:ext>
            </a:extLst>
          </p:cNvPr>
          <p:cNvSpPr/>
          <p:nvPr/>
        </p:nvSpPr>
        <p:spPr>
          <a:xfrm>
            <a:off x="4214190" y="159476"/>
            <a:ext cx="3220279" cy="343627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repite n-1 veces</a:t>
            </a: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E61A862F-CEA4-47B2-BCE4-B959FAC089F6}"/>
              </a:ext>
            </a:extLst>
          </p:cNvPr>
          <p:cNvCxnSpPr>
            <a:cxnSpLocks/>
          </p:cNvCxnSpPr>
          <p:nvPr/>
        </p:nvCxnSpPr>
        <p:spPr>
          <a:xfrm flipV="1">
            <a:off x="3207026" y="318042"/>
            <a:ext cx="927652" cy="29238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ángulo 38">
            <a:extLst>
              <a:ext uri="{FF2B5EF4-FFF2-40B4-BE49-F238E27FC236}">
                <a16:creationId xmlns:a16="http://schemas.microsoft.com/office/drawing/2014/main" id="{6E96D64D-8746-4711-94DD-7E3EC21629C5}"/>
              </a:ext>
            </a:extLst>
          </p:cNvPr>
          <p:cNvSpPr/>
          <p:nvPr/>
        </p:nvSpPr>
        <p:spPr>
          <a:xfrm>
            <a:off x="6320493" y="552667"/>
            <a:ext cx="3220279" cy="343627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repite n-1 veces</a:t>
            </a:r>
          </a:p>
        </p:txBody>
      </p: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EFBF35A1-9058-47B4-B240-5225D9E4FD8E}"/>
              </a:ext>
            </a:extLst>
          </p:cNvPr>
          <p:cNvCxnSpPr>
            <a:cxnSpLocks/>
          </p:cNvCxnSpPr>
          <p:nvPr/>
        </p:nvCxnSpPr>
        <p:spPr>
          <a:xfrm flipV="1">
            <a:off x="5313329" y="711233"/>
            <a:ext cx="927652" cy="29238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ángulo 40">
            <a:extLst>
              <a:ext uri="{FF2B5EF4-FFF2-40B4-BE49-F238E27FC236}">
                <a16:creationId xmlns:a16="http://schemas.microsoft.com/office/drawing/2014/main" id="{A2A8F284-5A0E-4776-B26F-58722328B433}"/>
              </a:ext>
            </a:extLst>
          </p:cNvPr>
          <p:cNvSpPr/>
          <p:nvPr/>
        </p:nvSpPr>
        <p:spPr>
          <a:xfrm>
            <a:off x="5464500" y="4086942"/>
            <a:ext cx="3220279" cy="343627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repite n-1 veces</a:t>
            </a:r>
          </a:p>
        </p:txBody>
      </p: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A44219BB-F6FA-438F-BD88-BC96F3F765FC}"/>
              </a:ext>
            </a:extLst>
          </p:cNvPr>
          <p:cNvCxnSpPr>
            <a:cxnSpLocks/>
          </p:cNvCxnSpPr>
          <p:nvPr/>
        </p:nvCxnSpPr>
        <p:spPr>
          <a:xfrm flipV="1">
            <a:off x="3856383" y="4245508"/>
            <a:ext cx="1528605" cy="32798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83357109-FA22-4186-9272-3BEFD67446DF}"/>
              </a:ext>
            </a:extLst>
          </p:cNvPr>
          <p:cNvCxnSpPr>
            <a:cxnSpLocks/>
          </p:cNvCxnSpPr>
          <p:nvPr/>
        </p:nvCxnSpPr>
        <p:spPr>
          <a:xfrm flipV="1">
            <a:off x="5228411" y="2746553"/>
            <a:ext cx="4047987" cy="1653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800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EB2ECC9-D720-4BDD-8CFC-0202FBEA0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4" y="141591"/>
            <a:ext cx="8615106" cy="4456913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4FD8CBFD-E457-46BC-B5F6-BBF7A21B84E2}"/>
              </a:ext>
            </a:extLst>
          </p:cNvPr>
          <p:cNvSpPr/>
          <p:nvPr/>
        </p:nvSpPr>
        <p:spPr>
          <a:xfrm>
            <a:off x="5698438" y="396997"/>
            <a:ext cx="2051510" cy="239387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repite n-1 veces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F818AA17-D660-4B03-B5D9-DFE3100867B0}"/>
              </a:ext>
            </a:extLst>
          </p:cNvPr>
          <p:cNvCxnSpPr>
            <a:cxnSpLocks/>
          </p:cNvCxnSpPr>
          <p:nvPr/>
        </p:nvCxnSpPr>
        <p:spPr>
          <a:xfrm flipV="1">
            <a:off x="5204587" y="516690"/>
            <a:ext cx="401086" cy="30442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>
            <a:extLst>
              <a:ext uri="{FF2B5EF4-FFF2-40B4-BE49-F238E27FC236}">
                <a16:creationId xmlns:a16="http://schemas.microsoft.com/office/drawing/2014/main" id="{ED8E429E-CE94-4D8D-9FF2-CC2F1E71BBDC}"/>
              </a:ext>
            </a:extLst>
          </p:cNvPr>
          <p:cNvSpPr/>
          <p:nvPr/>
        </p:nvSpPr>
        <p:spPr>
          <a:xfrm>
            <a:off x="6553217" y="821119"/>
            <a:ext cx="686329" cy="239387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O(n)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5E3727A7-BE23-4EDA-81F4-571292CEC89E}"/>
              </a:ext>
            </a:extLst>
          </p:cNvPr>
          <p:cNvCxnSpPr>
            <a:cxnSpLocks/>
          </p:cNvCxnSpPr>
          <p:nvPr/>
        </p:nvCxnSpPr>
        <p:spPr>
          <a:xfrm>
            <a:off x="5777951" y="971336"/>
            <a:ext cx="72073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D7383850-450E-4177-97D9-6B7D7E96BE13}"/>
              </a:ext>
            </a:extLst>
          </p:cNvPr>
          <p:cNvSpPr/>
          <p:nvPr/>
        </p:nvSpPr>
        <p:spPr>
          <a:xfrm>
            <a:off x="4146557" y="1157199"/>
            <a:ext cx="636194" cy="2496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3D32026-FBA7-4910-8E32-C82D6658A9E3}"/>
              </a:ext>
            </a:extLst>
          </p:cNvPr>
          <p:cNvSpPr/>
          <p:nvPr/>
        </p:nvSpPr>
        <p:spPr>
          <a:xfrm>
            <a:off x="8666190" y="1751471"/>
            <a:ext cx="636194" cy="2496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15563EF2-89A0-4D1D-A0B4-3E86EC9D8705}"/>
              </a:ext>
            </a:extLst>
          </p:cNvPr>
          <p:cNvSpPr/>
          <p:nvPr/>
        </p:nvSpPr>
        <p:spPr>
          <a:xfrm>
            <a:off x="7540402" y="2120439"/>
            <a:ext cx="636194" cy="2496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F878631-4EE0-4A71-8439-1788E7E3E00B}"/>
              </a:ext>
            </a:extLst>
          </p:cNvPr>
          <p:cNvSpPr/>
          <p:nvPr/>
        </p:nvSpPr>
        <p:spPr>
          <a:xfrm>
            <a:off x="5287576" y="2970671"/>
            <a:ext cx="636194" cy="2496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62197F9C-3D1C-4EA5-8B5C-C0507813318E}"/>
              </a:ext>
            </a:extLst>
          </p:cNvPr>
          <p:cNvSpPr/>
          <p:nvPr/>
        </p:nvSpPr>
        <p:spPr>
          <a:xfrm>
            <a:off x="5287576" y="3318784"/>
            <a:ext cx="636194" cy="2496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A715A92-DF16-4A42-A014-33790CFFA43A}"/>
              </a:ext>
            </a:extLst>
          </p:cNvPr>
          <p:cNvSpPr/>
          <p:nvPr/>
        </p:nvSpPr>
        <p:spPr>
          <a:xfrm>
            <a:off x="5377248" y="3650199"/>
            <a:ext cx="636194" cy="2496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A2AA30CD-2999-4500-A536-33AF2D9EF9BB}"/>
              </a:ext>
            </a:extLst>
          </p:cNvPr>
          <p:cNvSpPr/>
          <p:nvPr/>
        </p:nvSpPr>
        <p:spPr>
          <a:xfrm>
            <a:off x="7680280" y="994736"/>
            <a:ext cx="2051510" cy="239387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repite n-2 veces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0849358D-A1C8-4E0E-9E39-A28BB4553526}"/>
              </a:ext>
            </a:extLst>
          </p:cNvPr>
          <p:cNvCxnSpPr>
            <a:cxnSpLocks/>
          </p:cNvCxnSpPr>
          <p:nvPr/>
        </p:nvCxnSpPr>
        <p:spPr>
          <a:xfrm flipV="1">
            <a:off x="7186429" y="1114429"/>
            <a:ext cx="401086" cy="30442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3656DF56-8345-4DEB-A387-107846C793E6}"/>
              </a:ext>
            </a:extLst>
          </p:cNvPr>
          <p:cNvSpPr/>
          <p:nvPr/>
        </p:nvSpPr>
        <p:spPr>
          <a:xfrm>
            <a:off x="8535059" y="1418858"/>
            <a:ext cx="686329" cy="239387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O(n)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B96E97B0-FB84-4CFF-83FD-8A21F933E838}"/>
              </a:ext>
            </a:extLst>
          </p:cNvPr>
          <p:cNvCxnSpPr>
            <a:cxnSpLocks/>
          </p:cNvCxnSpPr>
          <p:nvPr/>
        </p:nvCxnSpPr>
        <p:spPr>
          <a:xfrm>
            <a:off x="7759793" y="1569075"/>
            <a:ext cx="72073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>
            <a:extLst>
              <a:ext uri="{FF2B5EF4-FFF2-40B4-BE49-F238E27FC236}">
                <a16:creationId xmlns:a16="http://schemas.microsoft.com/office/drawing/2014/main" id="{E2A79C88-C87E-47B8-92B6-5F8846BF80DF}"/>
              </a:ext>
            </a:extLst>
          </p:cNvPr>
          <p:cNvSpPr/>
          <p:nvPr/>
        </p:nvSpPr>
        <p:spPr>
          <a:xfrm>
            <a:off x="4092062" y="2001079"/>
            <a:ext cx="689542" cy="34362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19" name="Abrir llave 18">
            <a:extLst>
              <a:ext uri="{FF2B5EF4-FFF2-40B4-BE49-F238E27FC236}">
                <a16:creationId xmlns:a16="http://schemas.microsoft.com/office/drawing/2014/main" id="{7CE2A3EF-E270-4B25-B77B-1D87F25DCBAC}"/>
              </a:ext>
            </a:extLst>
          </p:cNvPr>
          <p:cNvSpPr/>
          <p:nvPr/>
        </p:nvSpPr>
        <p:spPr>
          <a:xfrm rot="10800000" flipH="1">
            <a:off x="5073030" y="1751470"/>
            <a:ext cx="82066" cy="859208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AA239766-33D7-4CF9-9DE6-CC5307FA632C}"/>
              </a:ext>
            </a:extLst>
          </p:cNvPr>
          <p:cNvSpPr/>
          <p:nvPr/>
        </p:nvSpPr>
        <p:spPr>
          <a:xfrm>
            <a:off x="9785807" y="1948625"/>
            <a:ext cx="733479" cy="34362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O(n)</a:t>
            </a:r>
          </a:p>
        </p:txBody>
      </p:sp>
      <p:sp>
        <p:nvSpPr>
          <p:cNvPr id="21" name="Abrir llave 20">
            <a:extLst>
              <a:ext uri="{FF2B5EF4-FFF2-40B4-BE49-F238E27FC236}">
                <a16:creationId xmlns:a16="http://schemas.microsoft.com/office/drawing/2014/main" id="{4FB66556-F08E-4A44-B0FF-F0F547BA87AE}"/>
              </a:ext>
            </a:extLst>
          </p:cNvPr>
          <p:cNvSpPr/>
          <p:nvPr/>
        </p:nvSpPr>
        <p:spPr>
          <a:xfrm rot="10800000">
            <a:off x="9373297" y="1392581"/>
            <a:ext cx="54774" cy="1456636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C73BE581-1056-483B-BA7D-B02045431A76}"/>
              </a:ext>
            </a:extLst>
          </p:cNvPr>
          <p:cNvCxnSpPr>
            <a:cxnSpLocks/>
          </p:cNvCxnSpPr>
          <p:nvPr/>
        </p:nvCxnSpPr>
        <p:spPr>
          <a:xfrm flipV="1">
            <a:off x="4903304" y="2859761"/>
            <a:ext cx="4469993" cy="2534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ángulo 23">
                <a:extLst>
                  <a:ext uri="{FF2B5EF4-FFF2-40B4-BE49-F238E27FC236}">
                    <a16:creationId xmlns:a16="http://schemas.microsoft.com/office/drawing/2014/main" id="{2544E8DC-F521-4DD0-8218-F0B33360C445}"/>
                  </a:ext>
                </a:extLst>
              </p:cNvPr>
              <p:cNvSpPr/>
              <p:nvPr/>
            </p:nvSpPr>
            <p:spPr>
              <a:xfrm>
                <a:off x="10968448" y="2303441"/>
                <a:ext cx="907428" cy="34362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s-MX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  <m:sup>
                        <m:r>
                          <a:rPr lang="es-MX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s-MX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4" name="Rectángulo 23">
                <a:extLst>
                  <a:ext uri="{FF2B5EF4-FFF2-40B4-BE49-F238E27FC236}">
                    <a16:creationId xmlns:a16="http://schemas.microsoft.com/office/drawing/2014/main" id="{2544E8DC-F521-4DD0-8218-F0B33360C4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8448" y="2303441"/>
                <a:ext cx="907428" cy="343627"/>
              </a:xfrm>
              <a:prstGeom prst="rect">
                <a:avLst/>
              </a:prstGeom>
              <a:blipFill>
                <a:blip r:embed="rId3"/>
                <a:stretch>
                  <a:fillRect l="-2649" t="-13793" r="-2649" b="-3965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brir llave 24">
            <a:extLst>
              <a:ext uri="{FF2B5EF4-FFF2-40B4-BE49-F238E27FC236}">
                <a16:creationId xmlns:a16="http://schemas.microsoft.com/office/drawing/2014/main" id="{A2AB09CF-1A9B-4094-8B28-439704449033}"/>
              </a:ext>
            </a:extLst>
          </p:cNvPr>
          <p:cNvSpPr/>
          <p:nvPr/>
        </p:nvSpPr>
        <p:spPr>
          <a:xfrm rot="10800000">
            <a:off x="10633138" y="821119"/>
            <a:ext cx="114619" cy="3348482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91956870-460D-4D45-9120-D40E9BB7A65A}"/>
              </a:ext>
            </a:extLst>
          </p:cNvPr>
          <p:cNvCxnSpPr>
            <a:cxnSpLocks/>
            <a:endCxn id="25" idx="0"/>
          </p:cNvCxnSpPr>
          <p:nvPr/>
        </p:nvCxnSpPr>
        <p:spPr>
          <a:xfrm flipV="1">
            <a:off x="3210287" y="4169601"/>
            <a:ext cx="7422851" cy="1237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>
            <a:extLst>
              <a:ext uri="{FF2B5EF4-FFF2-40B4-BE49-F238E27FC236}">
                <a16:creationId xmlns:a16="http://schemas.microsoft.com/office/drawing/2014/main" id="{E02B0E9E-8744-4D2A-AF6E-40AC8E1B1EDB}"/>
              </a:ext>
            </a:extLst>
          </p:cNvPr>
          <p:cNvSpPr/>
          <p:nvPr/>
        </p:nvSpPr>
        <p:spPr>
          <a:xfrm>
            <a:off x="6456699" y="3256999"/>
            <a:ext cx="689542" cy="34362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29" name="Abrir llave 28">
            <a:extLst>
              <a:ext uri="{FF2B5EF4-FFF2-40B4-BE49-F238E27FC236}">
                <a16:creationId xmlns:a16="http://schemas.microsoft.com/office/drawing/2014/main" id="{293708A9-3270-4C6B-B438-57A6DAEE53F8}"/>
              </a:ext>
            </a:extLst>
          </p:cNvPr>
          <p:cNvSpPr/>
          <p:nvPr/>
        </p:nvSpPr>
        <p:spPr>
          <a:xfrm rot="10800000">
            <a:off x="6159221" y="2970670"/>
            <a:ext cx="109010" cy="1109762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0651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0472360-33C5-41DE-B61C-DA0DE03060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6" t="5119" r="1627" b="4731"/>
          <a:stretch/>
        </p:blipFill>
        <p:spPr>
          <a:xfrm>
            <a:off x="162313" y="318052"/>
            <a:ext cx="10082527" cy="1858139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6D83539A-BCA4-4E9F-95CD-82DC7F3C5EDC}"/>
              </a:ext>
            </a:extLst>
          </p:cNvPr>
          <p:cNvSpPr/>
          <p:nvPr/>
        </p:nvSpPr>
        <p:spPr>
          <a:xfrm>
            <a:off x="4068419" y="610428"/>
            <a:ext cx="861820" cy="343627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O(n)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3CDC3CBA-CD07-4F42-8D59-6605577B5F58}"/>
              </a:ext>
            </a:extLst>
          </p:cNvPr>
          <p:cNvCxnSpPr>
            <a:cxnSpLocks/>
          </p:cNvCxnSpPr>
          <p:nvPr/>
        </p:nvCxnSpPr>
        <p:spPr>
          <a:xfrm>
            <a:off x="2959813" y="782242"/>
            <a:ext cx="102909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4486B82-7566-463C-B280-261B06D493B1}"/>
              </a:ext>
            </a:extLst>
          </p:cNvPr>
          <p:cNvSpPr/>
          <p:nvPr/>
        </p:nvSpPr>
        <p:spPr>
          <a:xfrm>
            <a:off x="3474359" y="167641"/>
            <a:ext cx="5484108" cy="343627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 uno de los tres ciclos se repiten n-1 veces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F3649E04-DC6B-4CD3-8095-A0D38A3613C0}"/>
              </a:ext>
            </a:extLst>
          </p:cNvPr>
          <p:cNvCxnSpPr>
            <a:cxnSpLocks/>
          </p:cNvCxnSpPr>
          <p:nvPr/>
        </p:nvCxnSpPr>
        <p:spPr>
          <a:xfrm flipV="1">
            <a:off x="2959813" y="318052"/>
            <a:ext cx="392989" cy="29237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>
            <a:extLst>
              <a:ext uri="{FF2B5EF4-FFF2-40B4-BE49-F238E27FC236}">
                <a16:creationId xmlns:a16="http://schemas.microsoft.com/office/drawing/2014/main" id="{8D7B8D84-3F9B-4D4A-89F8-F72A08F40DD0}"/>
              </a:ext>
            </a:extLst>
          </p:cNvPr>
          <p:cNvSpPr/>
          <p:nvPr/>
        </p:nvSpPr>
        <p:spPr>
          <a:xfrm>
            <a:off x="5287385" y="975609"/>
            <a:ext cx="861820" cy="343627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O(n)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408A2D84-0A24-4924-A088-005FF27EFE5B}"/>
              </a:ext>
            </a:extLst>
          </p:cNvPr>
          <p:cNvCxnSpPr>
            <a:cxnSpLocks/>
          </p:cNvCxnSpPr>
          <p:nvPr/>
        </p:nvCxnSpPr>
        <p:spPr>
          <a:xfrm>
            <a:off x="4638263" y="1187179"/>
            <a:ext cx="569841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DD457F6F-280D-4367-BFBD-AED5312BFB76}"/>
              </a:ext>
            </a:extLst>
          </p:cNvPr>
          <p:cNvCxnSpPr>
            <a:cxnSpLocks/>
          </p:cNvCxnSpPr>
          <p:nvPr/>
        </p:nvCxnSpPr>
        <p:spPr>
          <a:xfrm flipV="1">
            <a:off x="4930239" y="610428"/>
            <a:ext cx="529657" cy="40493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20">
            <a:extLst>
              <a:ext uri="{FF2B5EF4-FFF2-40B4-BE49-F238E27FC236}">
                <a16:creationId xmlns:a16="http://schemas.microsoft.com/office/drawing/2014/main" id="{6919A9EB-EECE-4180-936E-614910C6E677}"/>
              </a:ext>
            </a:extLst>
          </p:cNvPr>
          <p:cNvSpPr/>
          <p:nvPr/>
        </p:nvSpPr>
        <p:spPr>
          <a:xfrm>
            <a:off x="1077575" y="1259685"/>
            <a:ext cx="861820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82D31571-AD97-4E9E-91D6-2B274BE6579A}"/>
              </a:ext>
            </a:extLst>
          </p:cNvPr>
          <p:cNvCxnSpPr>
            <a:cxnSpLocks/>
          </p:cNvCxnSpPr>
          <p:nvPr/>
        </p:nvCxnSpPr>
        <p:spPr>
          <a:xfrm flipH="1">
            <a:off x="2027585" y="1418247"/>
            <a:ext cx="1446775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889223D6-287F-4237-9E3C-786209DD67D7}"/>
              </a:ext>
            </a:extLst>
          </p:cNvPr>
          <p:cNvCxnSpPr>
            <a:cxnSpLocks/>
          </p:cNvCxnSpPr>
          <p:nvPr/>
        </p:nvCxnSpPr>
        <p:spPr>
          <a:xfrm flipV="1">
            <a:off x="6281962" y="610428"/>
            <a:ext cx="0" cy="99288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 31">
            <a:extLst>
              <a:ext uri="{FF2B5EF4-FFF2-40B4-BE49-F238E27FC236}">
                <a16:creationId xmlns:a16="http://schemas.microsoft.com/office/drawing/2014/main" id="{19FDEBF1-6AFE-4B96-AE7C-974B989AEB28}"/>
              </a:ext>
            </a:extLst>
          </p:cNvPr>
          <p:cNvSpPr/>
          <p:nvPr/>
        </p:nvSpPr>
        <p:spPr>
          <a:xfrm>
            <a:off x="6990289" y="1537052"/>
            <a:ext cx="861820" cy="343627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O(n)</a:t>
            </a:r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4A3D3BB9-A525-465E-A705-1B695DC04B09}"/>
              </a:ext>
            </a:extLst>
          </p:cNvPr>
          <p:cNvCxnSpPr>
            <a:cxnSpLocks/>
          </p:cNvCxnSpPr>
          <p:nvPr/>
        </p:nvCxnSpPr>
        <p:spPr>
          <a:xfrm>
            <a:off x="6341167" y="1775126"/>
            <a:ext cx="569841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ángulo 33">
            <a:extLst>
              <a:ext uri="{FF2B5EF4-FFF2-40B4-BE49-F238E27FC236}">
                <a16:creationId xmlns:a16="http://schemas.microsoft.com/office/drawing/2014/main" id="{CCD0485F-CDE2-41D3-A813-591C6C40F54C}"/>
              </a:ext>
            </a:extLst>
          </p:cNvPr>
          <p:cNvSpPr/>
          <p:nvPr/>
        </p:nvSpPr>
        <p:spPr>
          <a:xfrm>
            <a:off x="2727472" y="1834166"/>
            <a:ext cx="861820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6EAAC289-480E-4166-961E-913B24547530}"/>
              </a:ext>
            </a:extLst>
          </p:cNvPr>
          <p:cNvCxnSpPr>
            <a:cxnSpLocks/>
          </p:cNvCxnSpPr>
          <p:nvPr/>
        </p:nvCxnSpPr>
        <p:spPr>
          <a:xfrm flipH="1">
            <a:off x="3677482" y="1992728"/>
            <a:ext cx="1446775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ángulo 35">
                <a:extLst>
                  <a:ext uri="{FF2B5EF4-FFF2-40B4-BE49-F238E27FC236}">
                    <a16:creationId xmlns:a16="http://schemas.microsoft.com/office/drawing/2014/main" id="{4A01C24B-9FB4-494F-8DE0-75C7A5FFF8A6}"/>
                  </a:ext>
                </a:extLst>
              </p:cNvPr>
              <p:cNvSpPr/>
              <p:nvPr/>
            </p:nvSpPr>
            <p:spPr>
              <a:xfrm>
                <a:off x="10330540" y="1429238"/>
                <a:ext cx="717625" cy="343627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1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s-MX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  <m:sup>
                        <m:r>
                          <a:rPr lang="es-MX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s-MX" sz="1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6" name="Rectángulo 35">
                <a:extLst>
                  <a:ext uri="{FF2B5EF4-FFF2-40B4-BE49-F238E27FC236}">
                    <a16:creationId xmlns:a16="http://schemas.microsoft.com/office/drawing/2014/main" id="{4A01C24B-9FB4-494F-8DE0-75C7A5FFF8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0540" y="1429238"/>
                <a:ext cx="717625" cy="343627"/>
              </a:xfrm>
              <a:prstGeom prst="rect">
                <a:avLst/>
              </a:prstGeom>
              <a:blipFill>
                <a:blip r:embed="rId3"/>
                <a:stretch>
                  <a:fillRect l="-3361" r="-2521" b="-203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Abrir llave 36">
            <a:extLst>
              <a:ext uri="{FF2B5EF4-FFF2-40B4-BE49-F238E27FC236}">
                <a16:creationId xmlns:a16="http://schemas.microsoft.com/office/drawing/2014/main" id="{42038B34-443A-4A7F-BB91-5B32C73BB5D3}"/>
              </a:ext>
            </a:extLst>
          </p:cNvPr>
          <p:cNvSpPr/>
          <p:nvPr/>
        </p:nvSpPr>
        <p:spPr>
          <a:xfrm rot="10800000">
            <a:off x="9974318" y="954053"/>
            <a:ext cx="119884" cy="1462477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ángulo 37">
                <a:extLst>
                  <a:ext uri="{FF2B5EF4-FFF2-40B4-BE49-F238E27FC236}">
                    <a16:creationId xmlns:a16="http://schemas.microsoft.com/office/drawing/2014/main" id="{6C297447-8213-4FDF-ADA6-EC1FC73007B6}"/>
                  </a:ext>
                </a:extLst>
              </p:cNvPr>
              <p:cNvSpPr/>
              <p:nvPr/>
            </p:nvSpPr>
            <p:spPr>
              <a:xfrm>
                <a:off x="11424068" y="1241554"/>
                <a:ext cx="752587" cy="34362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1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s-MX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  <m:sup>
                        <m:r>
                          <a:rPr lang="es-MX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s-MX" sz="1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8" name="Rectángulo 37">
                <a:extLst>
                  <a:ext uri="{FF2B5EF4-FFF2-40B4-BE49-F238E27FC236}">
                    <a16:creationId xmlns:a16="http://schemas.microsoft.com/office/drawing/2014/main" id="{6C297447-8213-4FDF-ADA6-EC1FC73007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4068" y="1241554"/>
                <a:ext cx="752587" cy="343627"/>
              </a:xfrm>
              <a:prstGeom prst="rect">
                <a:avLst/>
              </a:prstGeom>
              <a:blipFill>
                <a:blip r:embed="rId4"/>
                <a:stretch>
                  <a:fillRect t="-1724" r="-800" b="-2069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Abrir llave 38">
            <a:extLst>
              <a:ext uri="{FF2B5EF4-FFF2-40B4-BE49-F238E27FC236}">
                <a16:creationId xmlns:a16="http://schemas.microsoft.com/office/drawing/2014/main" id="{4FEFD5B6-77D6-4373-BD14-F6F5946FAD13}"/>
              </a:ext>
            </a:extLst>
          </p:cNvPr>
          <p:cNvSpPr/>
          <p:nvPr/>
        </p:nvSpPr>
        <p:spPr>
          <a:xfrm rot="10800000">
            <a:off x="11074668" y="558390"/>
            <a:ext cx="158389" cy="1858139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E9BF67C1-60B3-472A-A261-C690692BDBD3}"/>
              </a:ext>
            </a:extLst>
          </p:cNvPr>
          <p:cNvCxnSpPr>
            <a:cxnSpLocks/>
          </p:cNvCxnSpPr>
          <p:nvPr/>
        </p:nvCxnSpPr>
        <p:spPr>
          <a:xfrm flipV="1">
            <a:off x="5106411" y="923114"/>
            <a:ext cx="4934167" cy="9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Imagen 53">
            <a:extLst>
              <a:ext uri="{FF2B5EF4-FFF2-40B4-BE49-F238E27FC236}">
                <a16:creationId xmlns:a16="http://schemas.microsoft.com/office/drawing/2014/main" id="{01C745FE-D714-4886-8BE8-397766F5B12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5" t="2530" r="8024" b="2355"/>
          <a:stretch/>
        </p:blipFill>
        <p:spPr>
          <a:xfrm>
            <a:off x="543339" y="2470172"/>
            <a:ext cx="5247861" cy="4220188"/>
          </a:xfrm>
          <a:prstGeom prst="rect">
            <a:avLst/>
          </a:prstGeom>
        </p:spPr>
      </p:pic>
      <p:sp>
        <p:nvSpPr>
          <p:cNvPr id="55" name="Rectángulo 54">
            <a:extLst>
              <a:ext uri="{FF2B5EF4-FFF2-40B4-BE49-F238E27FC236}">
                <a16:creationId xmlns:a16="http://schemas.microsoft.com/office/drawing/2014/main" id="{0FB89641-DE8D-48B5-BA58-9601EA99DB57}"/>
              </a:ext>
            </a:extLst>
          </p:cNvPr>
          <p:cNvSpPr/>
          <p:nvPr/>
        </p:nvSpPr>
        <p:spPr>
          <a:xfrm>
            <a:off x="3127086" y="2859588"/>
            <a:ext cx="861820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311E7C0A-2B6F-4FCE-8A05-D37F2170C130}"/>
              </a:ext>
            </a:extLst>
          </p:cNvPr>
          <p:cNvSpPr/>
          <p:nvPr/>
        </p:nvSpPr>
        <p:spPr>
          <a:xfrm>
            <a:off x="2815662" y="3249004"/>
            <a:ext cx="861820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B635A3DE-2C47-4CCD-9535-2DCA7FABEA30}"/>
              </a:ext>
            </a:extLst>
          </p:cNvPr>
          <p:cNvSpPr/>
          <p:nvPr/>
        </p:nvSpPr>
        <p:spPr>
          <a:xfrm>
            <a:off x="3461794" y="3713196"/>
            <a:ext cx="861820" cy="343627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O(n)</a:t>
            </a:r>
          </a:p>
        </p:txBody>
      </p: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6A29A2F3-B98C-40A6-8B30-5A95CAF902E8}"/>
              </a:ext>
            </a:extLst>
          </p:cNvPr>
          <p:cNvCxnSpPr>
            <a:cxnSpLocks/>
          </p:cNvCxnSpPr>
          <p:nvPr/>
        </p:nvCxnSpPr>
        <p:spPr>
          <a:xfrm flipV="1">
            <a:off x="2750972" y="3885010"/>
            <a:ext cx="601830" cy="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ángulo 58">
            <a:extLst>
              <a:ext uri="{FF2B5EF4-FFF2-40B4-BE49-F238E27FC236}">
                <a16:creationId xmlns:a16="http://schemas.microsoft.com/office/drawing/2014/main" id="{023BE01F-17A3-4057-ADAE-B44AEAEA6AB4}"/>
              </a:ext>
            </a:extLst>
          </p:cNvPr>
          <p:cNvSpPr/>
          <p:nvPr/>
        </p:nvSpPr>
        <p:spPr>
          <a:xfrm>
            <a:off x="1050327" y="4136600"/>
            <a:ext cx="3220279" cy="343627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repite n-2 veces</a:t>
            </a:r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DF70349C-4D46-4F9F-9E1C-9CCE3547C3B0}"/>
              </a:ext>
            </a:extLst>
          </p:cNvPr>
          <p:cNvSpPr/>
          <p:nvPr/>
        </p:nvSpPr>
        <p:spPr>
          <a:xfrm>
            <a:off x="6281962" y="4681810"/>
            <a:ext cx="861820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76" name="Conector recto de flecha 75">
            <a:extLst>
              <a:ext uri="{FF2B5EF4-FFF2-40B4-BE49-F238E27FC236}">
                <a16:creationId xmlns:a16="http://schemas.microsoft.com/office/drawing/2014/main" id="{BADF20C8-25A4-46A5-B65F-4D07D8C24019}"/>
              </a:ext>
            </a:extLst>
          </p:cNvPr>
          <p:cNvCxnSpPr>
            <a:cxnSpLocks/>
          </p:cNvCxnSpPr>
          <p:nvPr/>
        </p:nvCxnSpPr>
        <p:spPr>
          <a:xfrm>
            <a:off x="5651291" y="4880047"/>
            <a:ext cx="552380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ángulo 76">
            <a:extLst>
              <a:ext uri="{FF2B5EF4-FFF2-40B4-BE49-F238E27FC236}">
                <a16:creationId xmlns:a16="http://schemas.microsoft.com/office/drawing/2014/main" id="{F44A9FD4-30BC-4D5F-ABD5-A72F2291F458}"/>
              </a:ext>
            </a:extLst>
          </p:cNvPr>
          <p:cNvSpPr/>
          <p:nvPr/>
        </p:nvSpPr>
        <p:spPr>
          <a:xfrm>
            <a:off x="5234180" y="5144793"/>
            <a:ext cx="861820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78" name="Conector recto de flecha 77">
            <a:extLst>
              <a:ext uri="{FF2B5EF4-FFF2-40B4-BE49-F238E27FC236}">
                <a16:creationId xmlns:a16="http://schemas.microsoft.com/office/drawing/2014/main" id="{9045EFDA-39AA-46A6-9035-819F98EF9BB8}"/>
              </a:ext>
            </a:extLst>
          </p:cNvPr>
          <p:cNvCxnSpPr>
            <a:cxnSpLocks/>
          </p:cNvCxnSpPr>
          <p:nvPr/>
        </p:nvCxnSpPr>
        <p:spPr>
          <a:xfrm>
            <a:off x="4603509" y="5343030"/>
            <a:ext cx="552380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ángulo 78">
            <a:extLst>
              <a:ext uri="{FF2B5EF4-FFF2-40B4-BE49-F238E27FC236}">
                <a16:creationId xmlns:a16="http://schemas.microsoft.com/office/drawing/2014/main" id="{14B10BA8-6176-412A-B0E8-B6E2D8FCF7E2}"/>
              </a:ext>
            </a:extLst>
          </p:cNvPr>
          <p:cNvSpPr/>
          <p:nvPr/>
        </p:nvSpPr>
        <p:spPr>
          <a:xfrm>
            <a:off x="4294069" y="5488972"/>
            <a:ext cx="861820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80" name="Conector recto de flecha 79">
            <a:extLst>
              <a:ext uri="{FF2B5EF4-FFF2-40B4-BE49-F238E27FC236}">
                <a16:creationId xmlns:a16="http://schemas.microsoft.com/office/drawing/2014/main" id="{4D0065E6-77D1-47DA-8422-5682D619D497}"/>
              </a:ext>
            </a:extLst>
          </p:cNvPr>
          <p:cNvCxnSpPr>
            <a:cxnSpLocks/>
          </p:cNvCxnSpPr>
          <p:nvPr/>
        </p:nvCxnSpPr>
        <p:spPr>
          <a:xfrm>
            <a:off x="3663398" y="5687209"/>
            <a:ext cx="552380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ángulo 82">
            <a:extLst>
              <a:ext uri="{FF2B5EF4-FFF2-40B4-BE49-F238E27FC236}">
                <a16:creationId xmlns:a16="http://schemas.microsoft.com/office/drawing/2014/main" id="{F6D9441C-5500-48E1-91DA-0FA873DAF897}"/>
              </a:ext>
            </a:extLst>
          </p:cNvPr>
          <p:cNvSpPr/>
          <p:nvPr/>
        </p:nvSpPr>
        <p:spPr>
          <a:xfrm>
            <a:off x="3735061" y="5884742"/>
            <a:ext cx="861820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84" name="Conector recto de flecha 83">
            <a:extLst>
              <a:ext uri="{FF2B5EF4-FFF2-40B4-BE49-F238E27FC236}">
                <a16:creationId xmlns:a16="http://schemas.microsoft.com/office/drawing/2014/main" id="{6FE2F4DE-96D1-4ACB-8FD1-9EA7ED98E3C7}"/>
              </a:ext>
            </a:extLst>
          </p:cNvPr>
          <p:cNvCxnSpPr>
            <a:cxnSpLocks/>
          </p:cNvCxnSpPr>
          <p:nvPr/>
        </p:nvCxnSpPr>
        <p:spPr>
          <a:xfrm>
            <a:off x="3104390" y="6082979"/>
            <a:ext cx="552380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ángulo 84">
            <a:extLst>
              <a:ext uri="{FF2B5EF4-FFF2-40B4-BE49-F238E27FC236}">
                <a16:creationId xmlns:a16="http://schemas.microsoft.com/office/drawing/2014/main" id="{DEA4D0A0-7963-4029-996A-38628BE906AD}"/>
              </a:ext>
            </a:extLst>
          </p:cNvPr>
          <p:cNvSpPr/>
          <p:nvPr/>
        </p:nvSpPr>
        <p:spPr>
          <a:xfrm>
            <a:off x="7689443" y="4843401"/>
            <a:ext cx="733479" cy="34362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O(n)</a:t>
            </a:r>
          </a:p>
        </p:txBody>
      </p:sp>
      <p:sp>
        <p:nvSpPr>
          <p:cNvPr id="86" name="Abrir llave 85">
            <a:extLst>
              <a:ext uri="{FF2B5EF4-FFF2-40B4-BE49-F238E27FC236}">
                <a16:creationId xmlns:a16="http://schemas.microsoft.com/office/drawing/2014/main" id="{434376EF-CB8D-4141-842E-65149A84663A}"/>
              </a:ext>
            </a:extLst>
          </p:cNvPr>
          <p:cNvSpPr/>
          <p:nvPr/>
        </p:nvSpPr>
        <p:spPr>
          <a:xfrm rot="10800000">
            <a:off x="7276973" y="3713196"/>
            <a:ext cx="134762" cy="2762313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87" name="Conector recto 86">
            <a:extLst>
              <a:ext uri="{FF2B5EF4-FFF2-40B4-BE49-F238E27FC236}">
                <a16:creationId xmlns:a16="http://schemas.microsoft.com/office/drawing/2014/main" id="{65D705A8-F0F0-418E-ABB3-54680B39D628}"/>
              </a:ext>
            </a:extLst>
          </p:cNvPr>
          <p:cNvCxnSpPr>
            <a:cxnSpLocks/>
            <a:endCxn id="86" idx="0"/>
          </p:cNvCxnSpPr>
          <p:nvPr/>
        </p:nvCxnSpPr>
        <p:spPr>
          <a:xfrm flipV="1">
            <a:off x="3892704" y="6475509"/>
            <a:ext cx="3384269" cy="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770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51A4004-AC5E-4BB2-8AC2-A20129784F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2" t="4729" r="11223" b="4405"/>
          <a:stretch/>
        </p:blipFill>
        <p:spPr>
          <a:xfrm>
            <a:off x="291548" y="331304"/>
            <a:ext cx="6241774" cy="2278524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4AB6D433-F06E-4872-BDD7-30EE9DA32992}"/>
              </a:ext>
            </a:extLst>
          </p:cNvPr>
          <p:cNvSpPr/>
          <p:nvPr/>
        </p:nvSpPr>
        <p:spPr>
          <a:xfrm>
            <a:off x="5459897" y="54628"/>
            <a:ext cx="3776869" cy="467294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repite n veces. Solo importa i en la condición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F12BE98-38E0-4052-87D4-2D0C76EB5054}"/>
              </a:ext>
            </a:extLst>
          </p:cNvPr>
          <p:cNvSpPr/>
          <p:nvPr/>
        </p:nvSpPr>
        <p:spPr>
          <a:xfrm>
            <a:off x="4760936" y="1525923"/>
            <a:ext cx="2358459" cy="343627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repite n veces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4AD78FCA-2E25-45D8-B995-8A7306418854}"/>
              </a:ext>
            </a:extLst>
          </p:cNvPr>
          <p:cNvCxnSpPr>
            <a:cxnSpLocks/>
          </p:cNvCxnSpPr>
          <p:nvPr/>
        </p:nvCxnSpPr>
        <p:spPr>
          <a:xfrm flipV="1">
            <a:off x="5085932" y="331303"/>
            <a:ext cx="241442" cy="32798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D1AFE6AA-E24B-47DA-AB31-E34C7B896782}"/>
              </a:ext>
            </a:extLst>
          </p:cNvPr>
          <p:cNvCxnSpPr>
            <a:cxnSpLocks/>
          </p:cNvCxnSpPr>
          <p:nvPr/>
        </p:nvCxnSpPr>
        <p:spPr>
          <a:xfrm flipV="1">
            <a:off x="3975652" y="1803753"/>
            <a:ext cx="609600" cy="171813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AD34719-2988-4659-A118-93CC31A09CB5}"/>
              </a:ext>
            </a:extLst>
          </p:cNvPr>
          <p:cNvSpPr/>
          <p:nvPr/>
        </p:nvSpPr>
        <p:spPr>
          <a:xfrm>
            <a:off x="7119395" y="719990"/>
            <a:ext cx="861820" cy="343627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O(n)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1AF0EB8E-1C44-452C-9810-6341A9D56F07}"/>
              </a:ext>
            </a:extLst>
          </p:cNvPr>
          <p:cNvCxnSpPr>
            <a:cxnSpLocks/>
          </p:cNvCxnSpPr>
          <p:nvPr/>
        </p:nvCxnSpPr>
        <p:spPr>
          <a:xfrm flipV="1">
            <a:off x="6408573" y="891804"/>
            <a:ext cx="601830" cy="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7CE4D6D4-0C18-43D0-B7CF-1E96C1A6DB8B}"/>
              </a:ext>
            </a:extLst>
          </p:cNvPr>
          <p:cNvSpPr/>
          <p:nvPr/>
        </p:nvSpPr>
        <p:spPr>
          <a:xfrm>
            <a:off x="5834843" y="1922431"/>
            <a:ext cx="861820" cy="343627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O(n)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CE7A19EA-0C45-43E7-8040-85B40E7BF861}"/>
              </a:ext>
            </a:extLst>
          </p:cNvPr>
          <p:cNvCxnSpPr>
            <a:cxnSpLocks/>
          </p:cNvCxnSpPr>
          <p:nvPr/>
        </p:nvCxnSpPr>
        <p:spPr>
          <a:xfrm>
            <a:off x="4134678" y="2086424"/>
            <a:ext cx="1591173" cy="7822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9">
            <a:extLst>
              <a:ext uri="{FF2B5EF4-FFF2-40B4-BE49-F238E27FC236}">
                <a16:creationId xmlns:a16="http://schemas.microsoft.com/office/drawing/2014/main" id="{B9421202-0A60-4A91-9F3E-B9AD6C23B7C1}"/>
              </a:ext>
            </a:extLst>
          </p:cNvPr>
          <p:cNvSpPr/>
          <p:nvPr/>
        </p:nvSpPr>
        <p:spPr>
          <a:xfrm>
            <a:off x="5095248" y="1092479"/>
            <a:ext cx="861820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18E21699-6549-48BD-B155-6AB3AC277611}"/>
              </a:ext>
            </a:extLst>
          </p:cNvPr>
          <p:cNvCxnSpPr>
            <a:cxnSpLocks/>
          </p:cNvCxnSpPr>
          <p:nvPr/>
        </p:nvCxnSpPr>
        <p:spPr>
          <a:xfrm>
            <a:off x="4662868" y="1264293"/>
            <a:ext cx="412867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>
            <a:extLst>
              <a:ext uri="{FF2B5EF4-FFF2-40B4-BE49-F238E27FC236}">
                <a16:creationId xmlns:a16="http://schemas.microsoft.com/office/drawing/2014/main" id="{6ADC448E-19F3-4A57-945F-3DBAE4DBD4FD}"/>
              </a:ext>
            </a:extLst>
          </p:cNvPr>
          <p:cNvSpPr/>
          <p:nvPr/>
        </p:nvSpPr>
        <p:spPr>
          <a:xfrm>
            <a:off x="1066435" y="2266058"/>
            <a:ext cx="861820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CAC2A246-CBE2-4C7C-999A-81D36BB48F31}"/>
              </a:ext>
            </a:extLst>
          </p:cNvPr>
          <p:cNvCxnSpPr>
            <a:cxnSpLocks/>
          </p:cNvCxnSpPr>
          <p:nvPr/>
        </p:nvCxnSpPr>
        <p:spPr>
          <a:xfrm flipH="1">
            <a:off x="1928255" y="2421835"/>
            <a:ext cx="450572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 26">
            <a:extLst>
              <a:ext uri="{FF2B5EF4-FFF2-40B4-BE49-F238E27FC236}">
                <a16:creationId xmlns:a16="http://schemas.microsoft.com/office/drawing/2014/main" id="{1898890A-D2B5-458B-AED8-0111CBE0A7E9}"/>
              </a:ext>
            </a:extLst>
          </p:cNvPr>
          <p:cNvSpPr/>
          <p:nvPr/>
        </p:nvSpPr>
        <p:spPr>
          <a:xfrm>
            <a:off x="8682010" y="881995"/>
            <a:ext cx="721971" cy="3133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O(n)</a:t>
            </a:r>
          </a:p>
        </p:txBody>
      </p:sp>
      <p:sp>
        <p:nvSpPr>
          <p:cNvPr id="28" name="Abrir llave 27">
            <a:extLst>
              <a:ext uri="{FF2B5EF4-FFF2-40B4-BE49-F238E27FC236}">
                <a16:creationId xmlns:a16="http://schemas.microsoft.com/office/drawing/2014/main" id="{DFEEDE2C-84CC-49D5-ACE8-747456E915F5}"/>
              </a:ext>
            </a:extLst>
          </p:cNvPr>
          <p:cNvSpPr/>
          <p:nvPr/>
        </p:nvSpPr>
        <p:spPr>
          <a:xfrm rot="10800000">
            <a:off x="8274600" y="659290"/>
            <a:ext cx="114025" cy="811203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0959CF6A-E17A-4D9C-98D2-8C2ED07C988C}"/>
              </a:ext>
            </a:extLst>
          </p:cNvPr>
          <p:cNvCxnSpPr>
            <a:cxnSpLocks/>
            <a:endCxn id="28" idx="0"/>
          </p:cNvCxnSpPr>
          <p:nvPr/>
        </p:nvCxnSpPr>
        <p:spPr>
          <a:xfrm flipV="1">
            <a:off x="5582881" y="1470493"/>
            <a:ext cx="2691719" cy="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ángulo 34">
            <a:extLst>
              <a:ext uri="{FF2B5EF4-FFF2-40B4-BE49-F238E27FC236}">
                <a16:creationId xmlns:a16="http://schemas.microsoft.com/office/drawing/2014/main" id="{0D0BB53F-2D27-4140-A75E-FCBFF5834CA6}"/>
              </a:ext>
            </a:extLst>
          </p:cNvPr>
          <p:cNvSpPr/>
          <p:nvPr/>
        </p:nvSpPr>
        <p:spPr>
          <a:xfrm>
            <a:off x="7666654" y="1999362"/>
            <a:ext cx="721971" cy="3133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O(n)</a:t>
            </a:r>
          </a:p>
        </p:txBody>
      </p:sp>
      <p:sp>
        <p:nvSpPr>
          <p:cNvPr id="36" name="Abrir llave 35">
            <a:extLst>
              <a:ext uri="{FF2B5EF4-FFF2-40B4-BE49-F238E27FC236}">
                <a16:creationId xmlns:a16="http://schemas.microsoft.com/office/drawing/2014/main" id="{24473C70-B979-42A4-8852-D8F250358BBB}"/>
              </a:ext>
            </a:extLst>
          </p:cNvPr>
          <p:cNvSpPr/>
          <p:nvPr/>
        </p:nvSpPr>
        <p:spPr>
          <a:xfrm rot="10800000">
            <a:off x="7259244" y="1776657"/>
            <a:ext cx="114025" cy="811203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F0229AA2-1F7E-41A2-ACAC-34AEFA573AB7}"/>
              </a:ext>
            </a:extLst>
          </p:cNvPr>
          <p:cNvCxnSpPr>
            <a:cxnSpLocks/>
            <a:endCxn id="36" idx="0"/>
          </p:cNvCxnSpPr>
          <p:nvPr/>
        </p:nvCxnSpPr>
        <p:spPr>
          <a:xfrm flipV="1">
            <a:off x="4567525" y="2587860"/>
            <a:ext cx="2691719" cy="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ángulo 37">
            <a:extLst>
              <a:ext uri="{FF2B5EF4-FFF2-40B4-BE49-F238E27FC236}">
                <a16:creationId xmlns:a16="http://schemas.microsoft.com/office/drawing/2014/main" id="{3A79DB25-B294-4A2D-8264-613E1C5CEBCF}"/>
              </a:ext>
            </a:extLst>
          </p:cNvPr>
          <p:cNvSpPr/>
          <p:nvPr/>
        </p:nvSpPr>
        <p:spPr>
          <a:xfrm>
            <a:off x="9863069" y="1345022"/>
            <a:ext cx="856758" cy="311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O(n)</a:t>
            </a:r>
          </a:p>
        </p:txBody>
      </p:sp>
      <p:sp>
        <p:nvSpPr>
          <p:cNvPr id="39" name="Abrir llave 38">
            <a:extLst>
              <a:ext uri="{FF2B5EF4-FFF2-40B4-BE49-F238E27FC236}">
                <a16:creationId xmlns:a16="http://schemas.microsoft.com/office/drawing/2014/main" id="{40B4B9F9-8BCA-4032-B111-0CA839A4B6A9}"/>
              </a:ext>
            </a:extLst>
          </p:cNvPr>
          <p:cNvSpPr/>
          <p:nvPr/>
        </p:nvSpPr>
        <p:spPr>
          <a:xfrm rot="10800000">
            <a:off x="9450597" y="659290"/>
            <a:ext cx="147691" cy="1928566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1186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DF19A54-E4BF-430D-9B58-DA20453670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3" b="1"/>
          <a:stretch/>
        </p:blipFill>
        <p:spPr>
          <a:xfrm>
            <a:off x="553432" y="92765"/>
            <a:ext cx="6284689" cy="6416934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E9933559-3645-4352-A70C-660893207565}"/>
              </a:ext>
            </a:extLst>
          </p:cNvPr>
          <p:cNvSpPr/>
          <p:nvPr/>
        </p:nvSpPr>
        <p:spPr>
          <a:xfrm>
            <a:off x="5016345" y="629198"/>
            <a:ext cx="861820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675ECEFD-E47D-4780-850A-017435F5409B}"/>
              </a:ext>
            </a:extLst>
          </p:cNvPr>
          <p:cNvCxnSpPr>
            <a:cxnSpLocks/>
          </p:cNvCxnSpPr>
          <p:nvPr/>
        </p:nvCxnSpPr>
        <p:spPr>
          <a:xfrm>
            <a:off x="3140765" y="891143"/>
            <a:ext cx="1777445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>
            <a:extLst>
              <a:ext uri="{FF2B5EF4-FFF2-40B4-BE49-F238E27FC236}">
                <a16:creationId xmlns:a16="http://schemas.microsoft.com/office/drawing/2014/main" id="{5CD187E4-4E23-4946-A326-5EE929298B80}"/>
              </a:ext>
            </a:extLst>
          </p:cNvPr>
          <p:cNvSpPr/>
          <p:nvPr/>
        </p:nvSpPr>
        <p:spPr>
          <a:xfrm>
            <a:off x="5300440" y="1037461"/>
            <a:ext cx="861820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16692483-78E1-409F-B953-9E2037C5B57E}"/>
              </a:ext>
            </a:extLst>
          </p:cNvPr>
          <p:cNvCxnSpPr>
            <a:cxnSpLocks/>
          </p:cNvCxnSpPr>
          <p:nvPr/>
        </p:nvCxnSpPr>
        <p:spPr>
          <a:xfrm>
            <a:off x="4669769" y="1235698"/>
            <a:ext cx="552380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56233FB3-EEA9-4CA8-8A7D-3DCDCBD8D4DA}"/>
              </a:ext>
            </a:extLst>
          </p:cNvPr>
          <p:cNvSpPr/>
          <p:nvPr/>
        </p:nvSpPr>
        <p:spPr>
          <a:xfrm>
            <a:off x="5300440" y="1445724"/>
            <a:ext cx="861820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45B91712-89A8-4205-AC48-E2C2C2C57DB5}"/>
              </a:ext>
            </a:extLst>
          </p:cNvPr>
          <p:cNvCxnSpPr>
            <a:cxnSpLocks/>
          </p:cNvCxnSpPr>
          <p:nvPr/>
        </p:nvCxnSpPr>
        <p:spPr>
          <a:xfrm>
            <a:off x="4669769" y="1643961"/>
            <a:ext cx="552380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68E9C3E1-EF52-4732-BA39-B92A453DCC25}"/>
              </a:ext>
            </a:extLst>
          </p:cNvPr>
          <p:cNvSpPr/>
          <p:nvPr/>
        </p:nvSpPr>
        <p:spPr>
          <a:xfrm>
            <a:off x="5300440" y="1942401"/>
            <a:ext cx="861820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F00EB749-8D59-4466-8832-5278259680FD}"/>
              </a:ext>
            </a:extLst>
          </p:cNvPr>
          <p:cNvCxnSpPr>
            <a:cxnSpLocks/>
          </p:cNvCxnSpPr>
          <p:nvPr/>
        </p:nvCxnSpPr>
        <p:spPr>
          <a:xfrm>
            <a:off x="4669769" y="2140638"/>
            <a:ext cx="552380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F6C6157-B971-47B4-974E-A166FBBC7511}"/>
              </a:ext>
            </a:extLst>
          </p:cNvPr>
          <p:cNvSpPr/>
          <p:nvPr/>
        </p:nvSpPr>
        <p:spPr>
          <a:xfrm>
            <a:off x="5300440" y="2399322"/>
            <a:ext cx="861820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46836AD8-838C-4812-9CE2-A6087781F2BB}"/>
              </a:ext>
            </a:extLst>
          </p:cNvPr>
          <p:cNvCxnSpPr>
            <a:cxnSpLocks/>
          </p:cNvCxnSpPr>
          <p:nvPr/>
        </p:nvCxnSpPr>
        <p:spPr>
          <a:xfrm>
            <a:off x="4669769" y="2531299"/>
            <a:ext cx="552380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E7E511F7-DD07-43BD-9668-4229BF9769B1}"/>
              </a:ext>
            </a:extLst>
          </p:cNvPr>
          <p:cNvSpPr/>
          <p:nvPr/>
        </p:nvSpPr>
        <p:spPr>
          <a:xfrm>
            <a:off x="2065116" y="1643961"/>
            <a:ext cx="861820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7AB0C1B1-3618-44BF-97BB-056736FEE5E7}"/>
              </a:ext>
            </a:extLst>
          </p:cNvPr>
          <p:cNvCxnSpPr>
            <a:cxnSpLocks/>
          </p:cNvCxnSpPr>
          <p:nvPr/>
        </p:nvCxnSpPr>
        <p:spPr>
          <a:xfrm>
            <a:off x="1434445" y="1842198"/>
            <a:ext cx="552380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>
            <a:extLst>
              <a:ext uri="{FF2B5EF4-FFF2-40B4-BE49-F238E27FC236}">
                <a16:creationId xmlns:a16="http://schemas.microsoft.com/office/drawing/2014/main" id="{A504A5C3-D748-4A2B-896E-A2E55043DD39}"/>
              </a:ext>
            </a:extLst>
          </p:cNvPr>
          <p:cNvSpPr/>
          <p:nvPr/>
        </p:nvSpPr>
        <p:spPr>
          <a:xfrm>
            <a:off x="2278945" y="2636759"/>
            <a:ext cx="861820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65D212AE-728B-4287-A68C-C0608F30D633}"/>
              </a:ext>
            </a:extLst>
          </p:cNvPr>
          <p:cNvCxnSpPr>
            <a:cxnSpLocks/>
          </p:cNvCxnSpPr>
          <p:nvPr/>
        </p:nvCxnSpPr>
        <p:spPr>
          <a:xfrm>
            <a:off x="1648274" y="2834996"/>
            <a:ext cx="552380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9">
            <a:extLst>
              <a:ext uri="{FF2B5EF4-FFF2-40B4-BE49-F238E27FC236}">
                <a16:creationId xmlns:a16="http://schemas.microsoft.com/office/drawing/2014/main" id="{3EF9174C-B8AB-45C2-9E88-7AA37DEB4487}"/>
              </a:ext>
            </a:extLst>
          </p:cNvPr>
          <p:cNvSpPr/>
          <p:nvPr/>
        </p:nvSpPr>
        <p:spPr>
          <a:xfrm>
            <a:off x="5851660" y="3569448"/>
            <a:ext cx="861820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8DF57FF4-64F8-488B-A16A-A91467A7FD21}"/>
              </a:ext>
            </a:extLst>
          </p:cNvPr>
          <p:cNvCxnSpPr>
            <a:cxnSpLocks/>
          </p:cNvCxnSpPr>
          <p:nvPr/>
        </p:nvCxnSpPr>
        <p:spPr>
          <a:xfrm>
            <a:off x="5220989" y="3767685"/>
            <a:ext cx="552380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>
            <a:extLst>
              <a:ext uri="{FF2B5EF4-FFF2-40B4-BE49-F238E27FC236}">
                <a16:creationId xmlns:a16="http://schemas.microsoft.com/office/drawing/2014/main" id="{376514B4-1723-4121-8D28-A8023873BE41}"/>
              </a:ext>
            </a:extLst>
          </p:cNvPr>
          <p:cNvSpPr/>
          <p:nvPr/>
        </p:nvSpPr>
        <p:spPr>
          <a:xfrm>
            <a:off x="3167667" y="3940322"/>
            <a:ext cx="861820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A07FDC4C-1B87-4BCE-A0FD-4D0079FA6FC4}"/>
              </a:ext>
            </a:extLst>
          </p:cNvPr>
          <p:cNvSpPr/>
          <p:nvPr/>
        </p:nvSpPr>
        <p:spPr>
          <a:xfrm>
            <a:off x="6407211" y="4283949"/>
            <a:ext cx="861820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C3912389-A91D-4649-90E3-CE8874756B2A}"/>
              </a:ext>
            </a:extLst>
          </p:cNvPr>
          <p:cNvSpPr/>
          <p:nvPr/>
        </p:nvSpPr>
        <p:spPr>
          <a:xfrm>
            <a:off x="7434901" y="4604819"/>
            <a:ext cx="861820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572C528F-3763-4AA8-BB7F-96A17CAB2AC9}"/>
              </a:ext>
            </a:extLst>
          </p:cNvPr>
          <p:cNvCxnSpPr>
            <a:cxnSpLocks/>
          </p:cNvCxnSpPr>
          <p:nvPr/>
        </p:nvCxnSpPr>
        <p:spPr>
          <a:xfrm>
            <a:off x="6096000" y="4803056"/>
            <a:ext cx="1260610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 28">
            <a:extLst>
              <a:ext uri="{FF2B5EF4-FFF2-40B4-BE49-F238E27FC236}">
                <a16:creationId xmlns:a16="http://schemas.microsoft.com/office/drawing/2014/main" id="{734DBAF0-9344-488B-8889-739B0FBC3C13}"/>
              </a:ext>
            </a:extLst>
          </p:cNvPr>
          <p:cNvSpPr/>
          <p:nvPr/>
        </p:nvSpPr>
        <p:spPr>
          <a:xfrm>
            <a:off x="6407210" y="4978537"/>
            <a:ext cx="861820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02E45CE2-BAF1-47B8-BAF4-CCEE99C5B296}"/>
              </a:ext>
            </a:extLst>
          </p:cNvPr>
          <p:cNvSpPr/>
          <p:nvPr/>
        </p:nvSpPr>
        <p:spPr>
          <a:xfrm>
            <a:off x="4745861" y="5194182"/>
            <a:ext cx="861820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A5490BD8-8A2A-476A-BF57-81C94D65FBE2}"/>
              </a:ext>
            </a:extLst>
          </p:cNvPr>
          <p:cNvCxnSpPr>
            <a:cxnSpLocks/>
          </p:cNvCxnSpPr>
          <p:nvPr/>
        </p:nvCxnSpPr>
        <p:spPr>
          <a:xfrm>
            <a:off x="4115190" y="5392419"/>
            <a:ext cx="552380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>
            <a:extLst>
              <a:ext uri="{FF2B5EF4-FFF2-40B4-BE49-F238E27FC236}">
                <a16:creationId xmlns:a16="http://schemas.microsoft.com/office/drawing/2014/main" id="{72FB0CA2-6C76-42E8-940A-0F09586E2122}"/>
              </a:ext>
            </a:extLst>
          </p:cNvPr>
          <p:cNvSpPr/>
          <p:nvPr/>
        </p:nvSpPr>
        <p:spPr>
          <a:xfrm>
            <a:off x="5420750" y="5851940"/>
            <a:ext cx="861820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8BF9FA48-77FA-4217-AC2D-9A72C7B9B08C}"/>
              </a:ext>
            </a:extLst>
          </p:cNvPr>
          <p:cNvCxnSpPr>
            <a:cxnSpLocks/>
          </p:cNvCxnSpPr>
          <p:nvPr/>
        </p:nvCxnSpPr>
        <p:spPr>
          <a:xfrm>
            <a:off x="4790079" y="6050177"/>
            <a:ext cx="552380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ángulo 34">
            <a:extLst>
              <a:ext uri="{FF2B5EF4-FFF2-40B4-BE49-F238E27FC236}">
                <a16:creationId xmlns:a16="http://schemas.microsoft.com/office/drawing/2014/main" id="{66A7AE83-B010-46BC-B716-B1D1929AEE9B}"/>
              </a:ext>
            </a:extLst>
          </p:cNvPr>
          <p:cNvSpPr/>
          <p:nvPr/>
        </p:nvSpPr>
        <p:spPr>
          <a:xfrm>
            <a:off x="6692351" y="1535836"/>
            <a:ext cx="689542" cy="34362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36" name="Abrir llave 35">
            <a:extLst>
              <a:ext uri="{FF2B5EF4-FFF2-40B4-BE49-F238E27FC236}">
                <a16:creationId xmlns:a16="http://schemas.microsoft.com/office/drawing/2014/main" id="{322F8AEC-8286-4690-BC98-90C2D87D33CC}"/>
              </a:ext>
            </a:extLst>
          </p:cNvPr>
          <p:cNvSpPr/>
          <p:nvPr/>
        </p:nvSpPr>
        <p:spPr>
          <a:xfrm rot="10800000">
            <a:off x="6221680" y="605196"/>
            <a:ext cx="253833" cy="2375189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1F5642E7-BF25-4D34-908A-9AD7A35D81ED}"/>
              </a:ext>
            </a:extLst>
          </p:cNvPr>
          <p:cNvSpPr/>
          <p:nvPr/>
        </p:nvSpPr>
        <p:spPr>
          <a:xfrm>
            <a:off x="8805020" y="4283949"/>
            <a:ext cx="689542" cy="34362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38" name="Abrir llave 37">
            <a:extLst>
              <a:ext uri="{FF2B5EF4-FFF2-40B4-BE49-F238E27FC236}">
                <a16:creationId xmlns:a16="http://schemas.microsoft.com/office/drawing/2014/main" id="{3D7B241D-EDA7-40B3-AFB7-F0EBD1EB245D}"/>
              </a:ext>
            </a:extLst>
          </p:cNvPr>
          <p:cNvSpPr/>
          <p:nvPr/>
        </p:nvSpPr>
        <p:spPr>
          <a:xfrm rot="10800000">
            <a:off x="8447413" y="3569448"/>
            <a:ext cx="153248" cy="1968672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41509E32-E00B-4AB2-A37D-432490844E85}"/>
              </a:ext>
            </a:extLst>
          </p:cNvPr>
          <p:cNvSpPr/>
          <p:nvPr/>
        </p:nvSpPr>
        <p:spPr>
          <a:xfrm>
            <a:off x="3302094" y="2915889"/>
            <a:ext cx="2576071" cy="343627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repite n-3 veces</a:t>
            </a:r>
          </a:p>
        </p:txBody>
      </p: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387EAA69-7BE1-4E5A-BBE4-5F48A688F35D}"/>
              </a:ext>
            </a:extLst>
          </p:cNvPr>
          <p:cNvCxnSpPr>
            <a:cxnSpLocks/>
          </p:cNvCxnSpPr>
          <p:nvPr/>
        </p:nvCxnSpPr>
        <p:spPr>
          <a:xfrm flipV="1">
            <a:off x="2516810" y="3193719"/>
            <a:ext cx="609600" cy="171813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ángulo 40">
            <a:extLst>
              <a:ext uri="{FF2B5EF4-FFF2-40B4-BE49-F238E27FC236}">
                <a16:creationId xmlns:a16="http://schemas.microsoft.com/office/drawing/2014/main" id="{1210A890-B4B8-4D42-A39F-54D766F1D0A6}"/>
              </a:ext>
            </a:extLst>
          </p:cNvPr>
          <p:cNvSpPr/>
          <p:nvPr/>
        </p:nvSpPr>
        <p:spPr>
          <a:xfrm>
            <a:off x="4376001" y="3312397"/>
            <a:ext cx="861820" cy="343627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O(n)</a:t>
            </a:r>
          </a:p>
        </p:txBody>
      </p: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6232BFA0-5C66-4A05-918E-C75ED63A201F}"/>
              </a:ext>
            </a:extLst>
          </p:cNvPr>
          <p:cNvCxnSpPr>
            <a:cxnSpLocks/>
          </p:cNvCxnSpPr>
          <p:nvPr/>
        </p:nvCxnSpPr>
        <p:spPr>
          <a:xfrm>
            <a:off x="2675836" y="3476390"/>
            <a:ext cx="1591173" cy="7822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ángulo 42">
            <a:extLst>
              <a:ext uri="{FF2B5EF4-FFF2-40B4-BE49-F238E27FC236}">
                <a16:creationId xmlns:a16="http://schemas.microsoft.com/office/drawing/2014/main" id="{279F1302-278D-4918-B44D-DA6D872BA230}"/>
              </a:ext>
            </a:extLst>
          </p:cNvPr>
          <p:cNvSpPr/>
          <p:nvPr/>
        </p:nvSpPr>
        <p:spPr>
          <a:xfrm>
            <a:off x="10010016" y="4635603"/>
            <a:ext cx="733479" cy="34362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O(n)</a:t>
            </a:r>
          </a:p>
        </p:txBody>
      </p:sp>
      <p:sp>
        <p:nvSpPr>
          <p:cNvPr id="44" name="Abrir llave 43">
            <a:extLst>
              <a:ext uri="{FF2B5EF4-FFF2-40B4-BE49-F238E27FC236}">
                <a16:creationId xmlns:a16="http://schemas.microsoft.com/office/drawing/2014/main" id="{0B65D35A-75DC-4376-806C-9EF9F00846A4}"/>
              </a:ext>
            </a:extLst>
          </p:cNvPr>
          <p:cNvSpPr/>
          <p:nvPr/>
        </p:nvSpPr>
        <p:spPr>
          <a:xfrm rot="10800000">
            <a:off x="9597546" y="3505398"/>
            <a:ext cx="134762" cy="2762313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48763342-25F6-4DB3-A43B-D92A798D754E}"/>
              </a:ext>
            </a:extLst>
          </p:cNvPr>
          <p:cNvSpPr/>
          <p:nvPr/>
        </p:nvSpPr>
        <p:spPr>
          <a:xfrm>
            <a:off x="11365757" y="3102914"/>
            <a:ext cx="733479" cy="34362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O(n)</a:t>
            </a:r>
          </a:p>
        </p:txBody>
      </p:sp>
      <p:sp>
        <p:nvSpPr>
          <p:cNvPr id="47" name="Abrir llave 46">
            <a:extLst>
              <a:ext uri="{FF2B5EF4-FFF2-40B4-BE49-F238E27FC236}">
                <a16:creationId xmlns:a16="http://schemas.microsoft.com/office/drawing/2014/main" id="{C65DA81F-6162-4496-A2E5-138E2DF30154}"/>
              </a:ext>
            </a:extLst>
          </p:cNvPr>
          <p:cNvSpPr/>
          <p:nvPr/>
        </p:nvSpPr>
        <p:spPr>
          <a:xfrm rot="10800000">
            <a:off x="10910020" y="629197"/>
            <a:ext cx="239868" cy="5638513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0CBDCA76-9B3B-4DC1-8661-0525C936DD69}"/>
              </a:ext>
            </a:extLst>
          </p:cNvPr>
          <p:cNvCxnSpPr>
            <a:cxnSpLocks/>
            <a:endCxn id="47" idx="0"/>
          </p:cNvCxnSpPr>
          <p:nvPr/>
        </p:nvCxnSpPr>
        <p:spPr>
          <a:xfrm flipV="1">
            <a:off x="7525751" y="6267710"/>
            <a:ext cx="3384269" cy="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529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2DE29D5-CB69-4679-AB20-A73AA05272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2" y="39756"/>
            <a:ext cx="7609248" cy="3569044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2B197C5A-C4B7-4A80-89E6-0BB3EFC0F48F}"/>
              </a:ext>
            </a:extLst>
          </p:cNvPr>
          <p:cNvSpPr/>
          <p:nvPr/>
        </p:nvSpPr>
        <p:spPr>
          <a:xfrm>
            <a:off x="4327255" y="89228"/>
            <a:ext cx="2576071" cy="343627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repite n-1 veces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13BDAFD1-69B9-4A9D-8E50-9F9A95472C1B}"/>
              </a:ext>
            </a:extLst>
          </p:cNvPr>
          <p:cNvCxnSpPr>
            <a:cxnSpLocks/>
          </p:cNvCxnSpPr>
          <p:nvPr/>
        </p:nvCxnSpPr>
        <p:spPr>
          <a:xfrm flipV="1">
            <a:off x="3325190" y="346949"/>
            <a:ext cx="954612" cy="3681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>
            <a:extLst>
              <a:ext uri="{FF2B5EF4-FFF2-40B4-BE49-F238E27FC236}">
                <a16:creationId xmlns:a16="http://schemas.microsoft.com/office/drawing/2014/main" id="{5A26AAF3-7EB8-4FC6-B585-16A8854B6731}"/>
              </a:ext>
            </a:extLst>
          </p:cNvPr>
          <p:cNvSpPr/>
          <p:nvPr/>
        </p:nvSpPr>
        <p:spPr>
          <a:xfrm>
            <a:off x="4256729" y="675214"/>
            <a:ext cx="861820" cy="343627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O(n)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7E82CF41-3B4C-4258-99DF-38691C87212B}"/>
              </a:ext>
            </a:extLst>
          </p:cNvPr>
          <p:cNvCxnSpPr>
            <a:cxnSpLocks/>
          </p:cNvCxnSpPr>
          <p:nvPr/>
        </p:nvCxnSpPr>
        <p:spPr>
          <a:xfrm>
            <a:off x="3484216" y="825955"/>
            <a:ext cx="674138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AEEBA227-27EB-4B6C-AF68-3D2CCC08A04F}"/>
              </a:ext>
            </a:extLst>
          </p:cNvPr>
          <p:cNvSpPr/>
          <p:nvPr/>
        </p:nvSpPr>
        <p:spPr>
          <a:xfrm>
            <a:off x="5963748" y="512114"/>
            <a:ext cx="2576071" cy="343627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repite n-1 veces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3878803A-7626-421B-8E1B-19C564F4BA9D}"/>
              </a:ext>
            </a:extLst>
          </p:cNvPr>
          <p:cNvCxnSpPr>
            <a:cxnSpLocks/>
          </p:cNvCxnSpPr>
          <p:nvPr/>
        </p:nvCxnSpPr>
        <p:spPr>
          <a:xfrm flipV="1">
            <a:off x="5682043" y="855741"/>
            <a:ext cx="254929" cy="278293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3C2FE2C-9A1F-4060-8B36-6EEA15AAC562}"/>
              </a:ext>
            </a:extLst>
          </p:cNvPr>
          <p:cNvSpPr/>
          <p:nvPr/>
        </p:nvSpPr>
        <p:spPr>
          <a:xfrm>
            <a:off x="6353908" y="998880"/>
            <a:ext cx="861820" cy="343627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O(n)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408A75D3-A26A-463F-8565-D1B6EB590E44}"/>
              </a:ext>
            </a:extLst>
          </p:cNvPr>
          <p:cNvCxnSpPr>
            <a:cxnSpLocks/>
          </p:cNvCxnSpPr>
          <p:nvPr/>
        </p:nvCxnSpPr>
        <p:spPr>
          <a:xfrm>
            <a:off x="5841069" y="1244891"/>
            <a:ext cx="374199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94994ACD-D976-471C-B0FF-F20D6CAB08A7}"/>
              </a:ext>
            </a:extLst>
          </p:cNvPr>
          <p:cNvSpPr/>
          <p:nvPr/>
        </p:nvSpPr>
        <p:spPr>
          <a:xfrm>
            <a:off x="7354368" y="1328099"/>
            <a:ext cx="861820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485D8FAB-E3ED-4FA4-8DAE-2FF0315C00B1}"/>
              </a:ext>
            </a:extLst>
          </p:cNvPr>
          <p:cNvCxnSpPr>
            <a:cxnSpLocks/>
          </p:cNvCxnSpPr>
          <p:nvPr/>
        </p:nvCxnSpPr>
        <p:spPr>
          <a:xfrm>
            <a:off x="6723697" y="1526336"/>
            <a:ext cx="552380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>
            <a:extLst>
              <a:ext uri="{FF2B5EF4-FFF2-40B4-BE49-F238E27FC236}">
                <a16:creationId xmlns:a16="http://schemas.microsoft.com/office/drawing/2014/main" id="{EE616A21-0315-417A-8F65-CA789102C47D}"/>
              </a:ext>
            </a:extLst>
          </p:cNvPr>
          <p:cNvSpPr/>
          <p:nvPr/>
        </p:nvSpPr>
        <p:spPr>
          <a:xfrm>
            <a:off x="4240606" y="1963504"/>
            <a:ext cx="861820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FD53F12E-4111-4385-B91A-224F77504B53}"/>
              </a:ext>
            </a:extLst>
          </p:cNvPr>
          <p:cNvSpPr/>
          <p:nvPr/>
        </p:nvSpPr>
        <p:spPr>
          <a:xfrm>
            <a:off x="4240606" y="2307131"/>
            <a:ext cx="861820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9C07F2F9-8ADB-4220-BC2B-74FE562308BE}"/>
              </a:ext>
            </a:extLst>
          </p:cNvPr>
          <p:cNvSpPr/>
          <p:nvPr/>
        </p:nvSpPr>
        <p:spPr>
          <a:xfrm>
            <a:off x="4240606" y="2664798"/>
            <a:ext cx="861820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DD803D6C-B69E-4B2E-96F1-A70713062CBB}"/>
              </a:ext>
            </a:extLst>
          </p:cNvPr>
          <p:cNvSpPr/>
          <p:nvPr/>
        </p:nvSpPr>
        <p:spPr>
          <a:xfrm>
            <a:off x="8731598" y="2030504"/>
            <a:ext cx="689542" cy="34362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23" name="Abrir llave 22">
            <a:extLst>
              <a:ext uri="{FF2B5EF4-FFF2-40B4-BE49-F238E27FC236}">
                <a16:creationId xmlns:a16="http://schemas.microsoft.com/office/drawing/2014/main" id="{E8E18179-AADF-43A9-9CE0-09B85912F262}"/>
              </a:ext>
            </a:extLst>
          </p:cNvPr>
          <p:cNvSpPr/>
          <p:nvPr/>
        </p:nvSpPr>
        <p:spPr>
          <a:xfrm rot="10800000">
            <a:off x="8294479" y="1342507"/>
            <a:ext cx="245340" cy="1811510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EE383860-2277-49A6-AAB2-CB9201367128}"/>
              </a:ext>
            </a:extLst>
          </p:cNvPr>
          <p:cNvSpPr/>
          <p:nvPr/>
        </p:nvSpPr>
        <p:spPr>
          <a:xfrm>
            <a:off x="9823695" y="1858690"/>
            <a:ext cx="733479" cy="34362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O(n)</a:t>
            </a:r>
          </a:p>
        </p:txBody>
      </p:sp>
      <p:sp>
        <p:nvSpPr>
          <p:cNvPr id="25" name="Abrir llave 24">
            <a:extLst>
              <a:ext uri="{FF2B5EF4-FFF2-40B4-BE49-F238E27FC236}">
                <a16:creationId xmlns:a16="http://schemas.microsoft.com/office/drawing/2014/main" id="{A828CA4E-F1AA-418F-8AB5-F8C4C8A26107}"/>
              </a:ext>
            </a:extLst>
          </p:cNvPr>
          <p:cNvSpPr/>
          <p:nvPr/>
        </p:nvSpPr>
        <p:spPr>
          <a:xfrm rot="10800000">
            <a:off x="9500064" y="998879"/>
            <a:ext cx="88839" cy="2159564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ángulo 25">
                <a:extLst>
                  <a:ext uri="{FF2B5EF4-FFF2-40B4-BE49-F238E27FC236}">
                    <a16:creationId xmlns:a16="http://schemas.microsoft.com/office/drawing/2014/main" id="{76D17D99-1FE2-4803-909E-19F5BA276E9E}"/>
                  </a:ext>
                </a:extLst>
              </p:cNvPr>
              <p:cNvSpPr/>
              <p:nvPr/>
            </p:nvSpPr>
            <p:spPr>
              <a:xfrm>
                <a:off x="11049340" y="1719004"/>
                <a:ext cx="856758" cy="3115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s-MX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  <m:sup>
                        <m:r>
                          <a:rPr lang="es-MX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s-MX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6" name="Rectángulo 25">
                <a:extLst>
                  <a:ext uri="{FF2B5EF4-FFF2-40B4-BE49-F238E27FC236}">
                    <a16:creationId xmlns:a16="http://schemas.microsoft.com/office/drawing/2014/main" id="{76D17D99-1FE2-4803-909E-19F5BA276E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9340" y="1719004"/>
                <a:ext cx="856758" cy="311500"/>
              </a:xfrm>
              <a:prstGeom prst="rect">
                <a:avLst/>
              </a:prstGeom>
              <a:blipFill>
                <a:blip r:embed="rId3"/>
                <a:stretch>
                  <a:fillRect l="-6338" t="-18868" r="-5634" b="-4717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Abrir llave 26">
            <a:extLst>
              <a:ext uri="{FF2B5EF4-FFF2-40B4-BE49-F238E27FC236}">
                <a16:creationId xmlns:a16="http://schemas.microsoft.com/office/drawing/2014/main" id="{27E586FE-0A7A-49C0-8DA8-BBEADD42D48C}"/>
              </a:ext>
            </a:extLst>
          </p:cNvPr>
          <p:cNvSpPr/>
          <p:nvPr/>
        </p:nvSpPr>
        <p:spPr>
          <a:xfrm rot="10800000">
            <a:off x="10685950" y="675214"/>
            <a:ext cx="88838" cy="2520512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3269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DB4E136-BCB8-4B09-B49E-675ECF378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8" y="9940"/>
            <a:ext cx="6909877" cy="5237922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4FB4A814-2E4D-457C-A4CC-3BEFC5EB21CA}"/>
              </a:ext>
            </a:extLst>
          </p:cNvPr>
          <p:cNvSpPr/>
          <p:nvPr/>
        </p:nvSpPr>
        <p:spPr>
          <a:xfrm>
            <a:off x="4566202" y="998527"/>
            <a:ext cx="861820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D36DF482-6A47-4D4F-BEC1-64848582120C}"/>
              </a:ext>
            </a:extLst>
          </p:cNvPr>
          <p:cNvCxnSpPr>
            <a:cxnSpLocks/>
          </p:cNvCxnSpPr>
          <p:nvPr/>
        </p:nvCxnSpPr>
        <p:spPr>
          <a:xfrm>
            <a:off x="3935531" y="1196764"/>
            <a:ext cx="552380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33375256-75F7-4261-818E-60AE01F50599}"/>
              </a:ext>
            </a:extLst>
          </p:cNvPr>
          <p:cNvSpPr/>
          <p:nvPr/>
        </p:nvSpPr>
        <p:spPr>
          <a:xfrm>
            <a:off x="4566202" y="1342154"/>
            <a:ext cx="861820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98FF6F14-62AA-41B5-A3C3-BDCBF6FB3D43}"/>
              </a:ext>
            </a:extLst>
          </p:cNvPr>
          <p:cNvCxnSpPr>
            <a:cxnSpLocks/>
          </p:cNvCxnSpPr>
          <p:nvPr/>
        </p:nvCxnSpPr>
        <p:spPr>
          <a:xfrm>
            <a:off x="3935531" y="1540391"/>
            <a:ext cx="552380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F9C5932D-640C-494B-B428-0508942C4D49}"/>
              </a:ext>
            </a:extLst>
          </p:cNvPr>
          <p:cNvSpPr/>
          <p:nvPr/>
        </p:nvSpPr>
        <p:spPr>
          <a:xfrm>
            <a:off x="4566202" y="1685781"/>
            <a:ext cx="861820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13F53A44-81A4-4B8F-9199-25A152A0ADC8}"/>
              </a:ext>
            </a:extLst>
          </p:cNvPr>
          <p:cNvCxnSpPr>
            <a:cxnSpLocks/>
          </p:cNvCxnSpPr>
          <p:nvPr/>
        </p:nvCxnSpPr>
        <p:spPr>
          <a:xfrm>
            <a:off x="3935531" y="1884018"/>
            <a:ext cx="552380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E70168C-6E06-4291-9816-108D4F0FC4E6}"/>
              </a:ext>
            </a:extLst>
          </p:cNvPr>
          <p:cNvSpPr/>
          <p:nvPr/>
        </p:nvSpPr>
        <p:spPr>
          <a:xfrm>
            <a:off x="6288985" y="4112788"/>
            <a:ext cx="861820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4B5E6D6A-41A0-4324-8C59-1BC67195E6AC}"/>
              </a:ext>
            </a:extLst>
          </p:cNvPr>
          <p:cNvCxnSpPr>
            <a:cxnSpLocks/>
          </p:cNvCxnSpPr>
          <p:nvPr/>
        </p:nvCxnSpPr>
        <p:spPr>
          <a:xfrm>
            <a:off x="5658314" y="4311025"/>
            <a:ext cx="552380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0B169420-99D3-435D-B45F-5E9F67C17024}"/>
              </a:ext>
            </a:extLst>
          </p:cNvPr>
          <p:cNvSpPr/>
          <p:nvPr/>
        </p:nvSpPr>
        <p:spPr>
          <a:xfrm>
            <a:off x="7150805" y="4508511"/>
            <a:ext cx="861820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7E5C9C5E-45F6-4BE5-8E92-3D7E411F1D01}"/>
              </a:ext>
            </a:extLst>
          </p:cNvPr>
          <p:cNvCxnSpPr>
            <a:cxnSpLocks/>
          </p:cNvCxnSpPr>
          <p:nvPr/>
        </p:nvCxnSpPr>
        <p:spPr>
          <a:xfrm>
            <a:off x="6520134" y="4706748"/>
            <a:ext cx="552380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7E3F2A6E-B80F-4896-BF63-2C34D1375105}"/>
              </a:ext>
            </a:extLst>
          </p:cNvPr>
          <p:cNvSpPr/>
          <p:nvPr/>
        </p:nvSpPr>
        <p:spPr>
          <a:xfrm>
            <a:off x="2896428" y="2787571"/>
            <a:ext cx="861820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CDD08C21-037D-4E7B-94C8-CB57CCEB2FB0}"/>
              </a:ext>
            </a:extLst>
          </p:cNvPr>
          <p:cNvSpPr/>
          <p:nvPr/>
        </p:nvSpPr>
        <p:spPr>
          <a:xfrm>
            <a:off x="2896428" y="3131198"/>
            <a:ext cx="861820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54014875-D5C0-4C87-B28E-F02C695FD620}"/>
              </a:ext>
            </a:extLst>
          </p:cNvPr>
          <p:cNvSpPr/>
          <p:nvPr/>
        </p:nvSpPr>
        <p:spPr>
          <a:xfrm>
            <a:off x="2896428" y="3474825"/>
            <a:ext cx="861820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9FDC5356-D98E-4FB7-8AFE-CB571DEAFD5D}"/>
              </a:ext>
            </a:extLst>
          </p:cNvPr>
          <p:cNvSpPr/>
          <p:nvPr/>
        </p:nvSpPr>
        <p:spPr>
          <a:xfrm>
            <a:off x="7072514" y="2804507"/>
            <a:ext cx="1236602" cy="34362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 * O(1)</a:t>
            </a:r>
          </a:p>
        </p:txBody>
      </p:sp>
      <p:sp>
        <p:nvSpPr>
          <p:cNvPr id="22" name="Abrir llave 21">
            <a:extLst>
              <a:ext uri="{FF2B5EF4-FFF2-40B4-BE49-F238E27FC236}">
                <a16:creationId xmlns:a16="http://schemas.microsoft.com/office/drawing/2014/main" id="{E91F5CAD-23F4-4A94-A455-8A031038961B}"/>
              </a:ext>
            </a:extLst>
          </p:cNvPr>
          <p:cNvSpPr/>
          <p:nvPr/>
        </p:nvSpPr>
        <p:spPr>
          <a:xfrm rot="10800000">
            <a:off x="6616718" y="2146852"/>
            <a:ext cx="181650" cy="1894889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ángulo 24">
                <a:extLst>
                  <a:ext uri="{FF2B5EF4-FFF2-40B4-BE49-F238E27FC236}">
                    <a16:creationId xmlns:a16="http://schemas.microsoft.com/office/drawing/2014/main" id="{20971B3E-0BDC-4995-9A4F-7FCC09AF2211}"/>
                  </a:ext>
                </a:extLst>
              </p:cNvPr>
              <p:cNvSpPr/>
              <p:nvPr/>
            </p:nvSpPr>
            <p:spPr>
              <a:xfrm>
                <a:off x="5784478" y="1342153"/>
                <a:ext cx="3107734" cy="343627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 repite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MX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s-MX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s-MX" sz="2000" b="1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𝐥𝐨𝐠</m:t>
                            </m:r>
                          </m:e>
                          <m:sub>
                            <m:r>
                              <a:rPr lang="es-MX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𝒂</m:t>
                            </m:r>
                          </m:sub>
                        </m:sSub>
                      </m:fName>
                      <m:e>
                        <m:r>
                          <a:rPr lang="es-MX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𝒃</m:t>
                        </m:r>
                      </m:e>
                    </m:func>
                  </m:oMath>
                </a14:m>
                <a:r>
                  <a:rPr lang="es-MX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veces</a:t>
                </a:r>
              </a:p>
            </p:txBody>
          </p:sp>
        </mc:Choice>
        <mc:Fallback xmlns="">
          <p:sp>
            <p:nvSpPr>
              <p:cNvPr id="25" name="Rectángulo 24">
                <a:extLst>
                  <a:ext uri="{FF2B5EF4-FFF2-40B4-BE49-F238E27FC236}">
                    <a16:creationId xmlns:a16="http://schemas.microsoft.com/office/drawing/2014/main" id="{20971B3E-0BDC-4995-9A4F-7FCC09AF22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4478" y="1342153"/>
                <a:ext cx="3107734" cy="343627"/>
              </a:xfrm>
              <a:prstGeom prst="rect">
                <a:avLst/>
              </a:prstGeom>
              <a:blipFill>
                <a:blip r:embed="rId3"/>
                <a:stretch>
                  <a:fillRect t="-13559" b="-3728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DAEEDA2F-D1AF-4D30-AD37-9AF446E858A1}"/>
              </a:ext>
            </a:extLst>
          </p:cNvPr>
          <p:cNvCxnSpPr>
            <a:cxnSpLocks/>
          </p:cNvCxnSpPr>
          <p:nvPr/>
        </p:nvCxnSpPr>
        <p:spPr>
          <a:xfrm flipV="1">
            <a:off x="5642589" y="1778171"/>
            <a:ext cx="214875" cy="21627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ángulo 27">
                <a:extLst>
                  <a:ext uri="{FF2B5EF4-FFF2-40B4-BE49-F238E27FC236}">
                    <a16:creationId xmlns:a16="http://schemas.microsoft.com/office/drawing/2014/main" id="{3BFCE7C6-03F6-46BD-A6C7-B83011D816E9}"/>
                  </a:ext>
                </a:extLst>
              </p:cNvPr>
              <p:cNvSpPr/>
              <p:nvPr/>
            </p:nvSpPr>
            <p:spPr>
              <a:xfrm>
                <a:off x="9325532" y="2647884"/>
                <a:ext cx="1329218" cy="34710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MX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s-MX" sz="20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s-MX" sz="2000" b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𝐥𝐨𝐠</m:t>
                            </m:r>
                          </m:e>
                          <m:sub>
                            <m:r>
                              <a:rPr lang="es-MX" sz="20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𝒂</m:t>
                            </m:r>
                          </m:sub>
                        </m:sSub>
                      </m:fName>
                      <m:e>
                        <m:r>
                          <a:rPr lang="es-MX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𝒃</m:t>
                        </m:r>
                      </m:e>
                    </m:func>
                  </m:oMath>
                </a14:m>
                <a:r>
                  <a:rPr lang="es-MX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)</a:t>
                </a:r>
              </a:p>
            </p:txBody>
          </p:sp>
        </mc:Choice>
        <mc:Fallback xmlns="">
          <p:sp>
            <p:nvSpPr>
              <p:cNvPr id="28" name="Rectángulo 27">
                <a:extLst>
                  <a:ext uri="{FF2B5EF4-FFF2-40B4-BE49-F238E27FC236}">
                    <a16:creationId xmlns:a16="http://schemas.microsoft.com/office/drawing/2014/main" id="{3BFCE7C6-03F6-46BD-A6C7-B83011D816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5532" y="2647884"/>
                <a:ext cx="1329218" cy="347108"/>
              </a:xfrm>
              <a:prstGeom prst="rect">
                <a:avLst/>
              </a:prstGeom>
              <a:blipFill>
                <a:blip r:embed="rId4"/>
                <a:stretch>
                  <a:fillRect l="-4545" t="-11864" r="-3636" b="-3728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Abrir llave 28">
            <a:extLst>
              <a:ext uri="{FF2B5EF4-FFF2-40B4-BE49-F238E27FC236}">
                <a16:creationId xmlns:a16="http://schemas.microsoft.com/office/drawing/2014/main" id="{32759FBA-7E46-4F37-8FE6-F50FDD0BA6A6}"/>
              </a:ext>
            </a:extLst>
          </p:cNvPr>
          <p:cNvSpPr/>
          <p:nvPr/>
        </p:nvSpPr>
        <p:spPr>
          <a:xfrm rot="10800000">
            <a:off x="8917363" y="998526"/>
            <a:ext cx="157079" cy="3853611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ángulo 29">
                <a:extLst>
                  <a:ext uri="{FF2B5EF4-FFF2-40B4-BE49-F238E27FC236}">
                    <a16:creationId xmlns:a16="http://schemas.microsoft.com/office/drawing/2014/main" id="{5FCC8406-E585-46AF-9F15-844B32555EB1}"/>
                  </a:ext>
                </a:extLst>
              </p:cNvPr>
              <p:cNvSpPr/>
              <p:nvPr/>
            </p:nvSpPr>
            <p:spPr>
              <a:xfrm>
                <a:off x="6516883" y="1737876"/>
                <a:ext cx="1341908" cy="343627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MX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s-MX" sz="20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s-MX" sz="2000" b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𝐥𝐨𝐠</m:t>
                            </m:r>
                          </m:e>
                          <m:sub>
                            <m:r>
                              <a:rPr lang="es-MX" sz="20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𝒂</m:t>
                            </m:r>
                          </m:sub>
                        </m:sSub>
                      </m:fName>
                      <m:e>
                        <m:r>
                          <a:rPr lang="es-MX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𝒃</m:t>
                        </m:r>
                      </m:e>
                    </m:func>
                  </m:oMath>
                </a14:m>
                <a:r>
                  <a:rPr lang="es-MX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)</a:t>
                </a:r>
              </a:p>
            </p:txBody>
          </p:sp>
        </mc:Choice>
        <mc:Fallback xmlns="">
          <p:sp>
            <p:nvSpPr>
              <p:cNvPr id="30" name="Rectángulo 29">
                <a:extLst>
                  <a:ext uri="{FF2B5EF4-FFF2-40B4-BE49-F238E27FC236}">
                    <a16:creationId xmlns:a16="http://schemas.microsoft.com/office/drawing/2014/main" id="{5FCC8406-E585-46AF-9F15-844B32555E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883" y="1737876"/>
                <a:ext cx="1341908" cy="343627"/>
              </a:xfrm>
              <a:prstGeom prst="rect">
                <a:avLst/>
              </a:prstGeom>
              <a:blipFill>
                <a:blip r:embed="rId5"/>
                <a:stretch>
                  <a:fillRect l="-3604" t="-13793" r="-3604" b="-3965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E5E7D2A6-7949-4D19-B8BE-CB8F9627AB60}"/>
              </a:ext>
            </a:extLst>
          </p:cNvPr>
          <p:cNvCxnSpPr>
            <a:cxnSpLocks/>
          </p:cNvCxnSpPr>
          <p:nvPr/>
        </p:nvCxnSpPr>
        <p:spPr>
          <a:xfrm flipV="1">
            <a:off x="5857464" y="1983887"/>
            <a:ext cx="520779" cy="28223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205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0E3F096-5565-4C21-A380-BC8C0840FB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97" y="82316"/>
            <a:ext cx="8245010" cy="4754727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FF7B6B28-1195-4183-AC0E-56F5BD6FE272}"/>
              </a:ext>
            </a:extLst>
          </p:cNvPr>
          <p:cNvSpPr/>
          <p:nvPr/>
        </p:nvSpPr>
        <p:spPr>
          <a:xfrm>
            <a:off x="3697266" y="704549"/>
            <a:ext cx="636194" cy="2496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C3CB44F-BECA-496A-B9AD-4C2BFA9245DF}"/>
              </a:ext>
            </a:extLst>
          </p:cNvPr>
          <p:cNvSpPr/>
          <p:nvPr/>
        </p:nvSpPr>
        <p:spPr>
          <a:xfrm>
            <a:off x="2153388" y="954157"/>
            <a:ext cx="636194" cy="2496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E4FD24C-3425-43D8-9687-7A499C0B0A4A}"/>
              </a:ext>
            </a:extLst>
          </p:cNvPr>
          <p:cNvSpPr/>
          <p:nvPr/>
        </p:nvSpPr>
        <p:spPr>
          <a:xfrm>
            <a:off x="5254396" y="1519558"/>
            <a:ext cx="636194" cy="2496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4FF119F-860F-4054-A691-1AC5B0B38FCC}"/>
              </a:ext>
            </a:extLst>
          </p:cNvPr>
          <p:cNvSpPr/>
          <p:nvPr/>
        </p:nvSpPr>
        <p:spPr>
          <a:xfrm>
            <a:off x="5459850" y="2374631"/>
            <a:ext cx="636194" cy="2496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603B66B-0DC8-45CA-A9C7-AEDEEA34A50D}"/>
              </a:ext>
            </a:extLst>
          </p:cNvPr>
          <p:cNvSpPr/>
          <p:nvPr/>
        </p:nvSpPr>
        <p:spPr>
          <a:xfrm>
            <a:off x="5459850" y="2624239"/>
            <a:ext cx="636194" cy="2496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7ADF6C7-7DB1-4695-805B-314A3B7C9738}"/>
              </a:ext>
            </a:extLst>
          </p:cNvPr>
          <p:cNvSpPr/>
          <p:nvPr/>
        </p:nvSpPr>
        <p:spPr>
          <a:xfrm>
            <a:off x="5459850" y="2869570"/>
            <a:ext cx="636194" cy="2496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B8CFDB6A-2806-4272-90E1-25E54CEAD367}"/>
              </a:ext>
            </a:extLst>
          </p:cNvPr>
          <p:cNvSpPr/>
          <p:nvPr/>
        </p:nvSpPr>
        <p:spPr>
          <a:xfrm>
            <a:off x="5459850" y="3107668"/>
            <a:ext cx="636194" cy="2496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F30C5B0-6D1E-4360-98D0-562E64D07738}"/>
              </a:ext>
            </a:extLst>
          </p:cNvPr>
          <p:cNvSpPr/>
          <p:nvPr/>
        </p:nvSpPr>
        <p:spPr>
          <a:xfrm>
            <a:off x="4187553" y="4024219"/>
            <a:ext cx="636194" cy="2496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271FD1F2-2D1A-4845-A8B0-BD5AD34F4309}"/>
              </a:ext>
            </a:extLst>
          </p:cNvPr>
          <p:cNvSpPr/>
          <p:nvPr/>
        </p:nvSpPr>
        <p:spPr>
          <a:xfrm>
            <a:off x="7291118" y="1521741"/>
            <a:ext cx="2197437" cy="249605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repite n-1-i veces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1E1B954F-EE01-4CD6-AE84-EE1DF9F4F819}"/>
              </a:ext>
            </a:extLst>
          </p:cNvPr>
          <p:cNvCxnSpPr>
            <a:cxnSpLocks/>
          </p:cNvCxnSpPr>
          <p:nvPr/>
        </p:nvCxnSpPr>
        <p:spPr>
          <a:xfrm flipV="1">
            <a:off x="6797268" y="1645213"/>
            <a:ext cx="401086" cy="14162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79617FA1-2AD9-49FD-AF9C-74F2AF288DEC}"/>
              </a:ext>
            </a:extLst>
          </p:cNvPr>
          <p:cNvSpPr/>
          <p:nvPr/>
        </p:nvSpPr>
        <p:spPr>
          <a:xfrm>
            <a:off x="7973620" y="1842534"/>
            <a:ext cx="686329" cy="239387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O(n)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E318FD6E-6B2C-4E77-8657-AB4EB61B499E}"/>
              </a:ext>
            </a:extLst>
          </p:cNvPr>
          <p:cNvCxnSpPr>
            <a:cxnSpLocks/>
          </p:cNvCxnSpPr>
          <p:nvPr/>
        </p:nvCxnSpPr>
        <p:spPr>
          <a:xfrm>
            <a:off x="7198354" y="1939743"/>
            <a:ext cx="72073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9">
            <a:extLst>
              <a:ext uri="{FF2B5EF4-FFF2-40B4-BE49-F238E27FC236}">
                <a16:creationId xmlns:a16="http://schemas.microsoft.com/office/drawing/2014/main" id="{03A90E47-3E82-4A38-A637-5E92330DF87A}"/>
              </a:ext>
            </a:extLst>
          </p:cNvPr>
          <p:cNvSpPr/>
          <p:nvPr/>
        </p:nvSpPr>
        <p:spPr>
          <a:xfrm>
            <a:off x="7437045" y="834463"/>
            <a:ext cx="2051510" cy="239387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repite n-1 veces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A7916747-B2B4-46D7-92BB-E12EA211D1FE}"/>
              </a:ext>
            </a:extLst>
          </p:cNvPr>
          <p:cNvCxnSpPr>
            <a:cxnSpLocks/>
          </p:cNvCxnSpPr>
          <p:nvPr/>
        </p:nvCxnSpPr>
        <p:spPr>
          <a:xfrm flipV="1">
            <a:off x="6943194" y="954156"/>
            <a:ext cx="401086" cy="30442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4829906-810D-4251-9F50-6F6F0F5D0BB2}"/>
              </a:ext>
            </a:extLst>
          </p:cNvPr>
          <p:cNvSpPr/>
          <p:nvPr/>
        </p:nvSpPr>
        <p:spPr>
          <a:xfrm>
            <a:off x="8119546" y="1208264"/>
            <a:ext cx="686329" cy="239387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O(n)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275560E7-B89C-40A1-92D7-1BCEC25F8EEA}"/>
              </a:ext>
            </a:extLst>
          </p:cNvPr>
          <p:cNvCxnSpPr>
            <a:cxnSpLocks/>
          </p:cNvCxnSpPr>
          <p:nvPr/>
        </p:nvCxnSpPr>
        <p:spPr>
          <a:xfrm>
            <a:off x="7344280" y="1345229"/>
            <a:ext cx="72073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ángulo 23">
            <a:extLst>
              <a:ext uri="{FF2B5EF4-FFF2-40B4-BE49-F238E27FC236}">
                <a16:creationId xmlns:a16="http://schemas.microsoft.com/office/drawing/2014/main" id="{01340422-69E4-4095-B160-E8F830DEAD51}"/>
              </a:ext>
            </a:extLst>
          </p:cNvPr>
          <p:cNvSpPr/>
          <p:nvPr/>
        </p:nvSpPr>
        <p:spPr>
          <a:xfrm>
            <a:off x="3915905" y="2081921"/>
            <a:ext cx="636194" cy="2496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F70940CD-A2D1-465C-9723-AD01A8CEB657}"/>
              </a:ext>
            </a:extLst>
          </p:cNvPr>
          <p:cNvSpPr/>
          <p:nvPr/>
        </p:nvSpPr>
        <p:spPr>
          <a:xfrm>
            <a:off x="8585786" y="2579665"/>
            <a:ext cx="689542" cy="34362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26" name="Abrir llave 25">
            <a:extLst>
              <a:ext uri="{FF2B5EF4-FFF2-40B4-BE49-F238E27FC236}">
                <a16:creationId xmlns:a16="http://schemas.microsoft.com/office/drawing/2014/main" id="{E05AED62-FBE1-42C9-9763-617C9FD72632}"/>
              </a:ext>
            </a:extLst>
          </p:cNvPr>
          <p:cNvSpPr/>
          <p:nvPr/>
        </p:nvSpPr>
        <p:spPr>
          <a:xfrm rot="10800000">
            <a:off x="8162965" y="2081921"/>
            <a:ext cx="193541" cy="1303414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27CDDEC0-FAFC-47AB-BE9F-36532F760F36}"/>
              </a:ext>
            </a:extLst>
          </p:cNvPr>
          <p:cNvSpPr/>
          <p:nvPr/>
        </p:nvSpPr>
        <p:spPr>
          <a:xfrm>
            <a:off x="9597451" y="2650747"/>
            <a:ext cx="733479" cy="34362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O(n)</a:t>
            </a:r>
          </a:p>
        </p:txBody>
      </p:sp>
      <p:sp>
        <p:nvSpPr>
          <p:cNvPr id="28" name="Abrir llave 27">
            <a:extLst>
              <a:ext uri="{FF2B5EF4-FFF2-40B4-BE49-F238E27FC236}">
                <a16:creationId xmlns:a16="http://schemas.microsoft.com/office/drawing/2014/main" id="{0B48A4EA-ABC9-4C08-8428-2BBC355C4999}"/>
              </a:ext>
            </a:extLst>
          </p:cNvPr>
          <p:cNvSpPr/>
          <p:nvPr/>
        </p:nvSpPr>
        <p:spPr>
          <a:xfrm rot="10800000">
            <a:off x="9317192" y="1842534"/>
            <a:ext cx="53053" cy="2085550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9E5EFA70-A70F-495E-A601-BE4140BB491D}"/>
              </a:ext>
            </a:extLst>
          </p:cNvPr>
          <p:cNvCxnSpPr>
            <a:cxnSpLocks/>
          </p:cNvCxnSpPr>
          <p:nvPr/>
        </p:nvCxnSpPr>
        <p:spPr>
          <a:xfrm>
            <a:off x="4438762" y="3928094"/>
            <a:ext cx="4931484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brir llave 29">
            <a:extLst>
              <a:ext uri="{FF2B5EF4-FFF2-40B4-BE49-F238E27FC236}">
                <a16:creationId xmlns:a16="http://schemas.microsoft.com/office/drawing/2014/main" id="{9850F499-CE7B-4C89-92DB-E04EE240512C}"/>
              </a:ext>
            </a:extLst>
          </p:cNvPr>
          <p:cNvSpPr/>
          <p:nvPr/>
        </p:nvSpPr>
        <p:spPr>
          <a:xfrm rot="10800000">
            <a:off x="10488995" y="704548"/>
            <a:ext cx="130879" cy="3625955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6CEDB3A1-C3F7-4A86-8D60-6E659F44F873}"/>
              </a:ext>
            </a:extLst>
          </p:cNvPr>
          <p:cNvCxnSpPr>
            <a:cxnSpLocks/>
          </p:cNvCxnSpPr>
          <p:nvPr/>
        </p:nvCxnSpPr>
        <p:spPr>
          <a:xfrm flipV="1">
            <a:off x="3405809" y="4342004"/>
            <a:ext cx="7055749" cy="69519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ángulo 31">
                <a:extLst>
                  <a:ext uri="{FF2B5EF4-FFF2-40B4-BE49-F238E27FC236}">
                    <a16:creationId xmlns:a16="http://schemas.microsoft.com/office/drawing/2014/main" id="{93968DAB-0B32-4140-8298-57758991AE18}"/>
                  </a:ext>
                </a:extLst>
              </p:cNvPr>
              <p:cNvSpPr/>
              <p:nvPr/>
            </p:nvSpPr>
            <p:spPr>
              <a:xfrm>
                <a:off x="10872354" y="2236818"/>
                <a:ext cx="856758" cy="3115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s-MX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  <m:sup>
                        <m:r>
                          <a:rPr lang="es-MX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s-MX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</mc:Choice>
        <mc:Fallback>
          <p:sp>
            <p:nvSpPr>
              <p:cNvPr id="32" name="Rectángulo 31">
                <a:extLst>
                  <a:ext uri="{FF2B5EF4-FFF2-40B4-BE49-F238E27FC236}">
                    <a16:creationId xmlns:a16="http://schemas.microsoft.com/office/drawing/2014/main" id="{93968DAB-0B32-4140-8298-57758991AE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2354" y="2236818"/>
                <a:ext cx="856758" cy="311500"/>
              </a:xfrm>
              <a:prstGeom prst="rect">
                <a:avLst/>
              </a:prstGeom>
              <a:blipFill>
                <a:blip r:embed="rId3"/>
                <a:stretch>
                  <a:fillRect l="-6338" t="-18868" r="-5634" b="-4717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9290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498B13D-69E6-4653-B29E-24B702F14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0" y="92966"/>
            <a:ext cx="7440063" cy="3067478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68B78D49-D58A-48EB-931D-90B523AB28CA}"/>
              </a:ext>
            </a:extLst>
          </p:cNvPr>
          <p:cNvSpPr/>
          <p:nvPr/>
        </p:nvSpPr>
        <p:spPr>
          <a:xfrm>
            <a:off x="4894650" y="1641088"/>
            <a:ext cx="636194" cy="2496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4E9C451-C925-44CA-BF15-F8DE3748A3D2}"/>
              </a:ext>
            </a:extLst>
          </p:cNvPr>
          <p:cNvSpPr/>
          <p:nvPr/>
        </p:nvSpPr>
        <p:spPr>
          <a:xfrm>
            <a:off x="3472024" y="1141872"/>
            <a:ext cx="636194" cy="2496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03DDCD5-7EF4-4DA5-98B5-A56C91535E56}"/>
              </a:ext>
            </a:extLst>
          </p:cNvPr>
          <p:cNvSpPr/>
          <p:nvPr/>
        </p:nvSpPr>
        <p:spPr>
          <a:xfrm>
            <a:off x="4894650" y="1391480"/>
            <a:ext cx="636194" cy="2496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F7BB1F9-7877-4B78-8D0D-AD8CC4052314}"/>
              </a:ext>
            </a:extLst>
          </p:cNvPr>
          <p:cNvSpPr/>
          <p:nvPr/>
        </p:nvSpPr>
        <p:spPr>
          <a:xfrm>
            <a:off x="4894650" y="1890696"/>
            <a:ext cx="636194" cy="2496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F279837-0142-4E86-8EE9-A1D580C7BF1C}"/>
              </a:ext>
            </a:extLst>
          </p:cNvPr>
          <p:cNvSpPr/>
          <p:nvPr/>
        </p:nvSpPr>
        <p:spPr>
          <a:xfrm>
            <a:off x="4757530" y="131953"/>
            <a:ext cx="2051510" cy="239387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repite n-1 veces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E2C864B2-CC5B-4A3E-AB37-D827F4D81D03}"/>
              </a:ext>
            </a:extLst>
          </p:cNvPr>
          <p:cNvCxnSpPr>
            <a:cxnSpLocks/>
          </p:cNvCxnSpPr>
          <p:nvPr/>
        </p:nvCxnSpPr>
        <p:spPr>
          <a:xfrm flipV="1">
            <a:off x="4263679" y="251646"/>
            <a:ext cx="401086" cy="30442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807B3E56-E326-4F4C-B617-02FF635BA237}"/>
              </a:ext>
            </a:extLst>
          </p:cNvPr>
          <p:cNvSpPr/>
          <p:nvPr/>
        </p:nvSpPr>
        <p:spPr>
          <a:xfrm>
            <a:off x="5440031" y="545510"/>
            <a:ext cx="686329" cy="239387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O(n)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5FEBFC19-D360-45AD-A6D8-10159A7FF6B0}"/>
              </a:ext>
            </a:extLst>
          </p:cNvPr>
          <p:cNvCxnSpPr>
            <a:cxnSpLocks/>
          </p:cNvCxnSpPr>
          <p:nvPr/>
        </p:nvCxnSpPr>
        <p:spPr>
          <a:xfrm>
            <a:off x="4664765" y="695727"/>
            <a:ext cx="72073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8C1FD16-E9B5-43DE-A8C6-3B5BED901AA8}"/>
              </a:ext>
            </a:extLst>
          </p:cNvPr>
          <p:cNvSpPr/>
          <p:nvPr/>
        </p:nvSpPr>
        <p:spPr>
          <a:xfrm>
            <a:off x="6901804" y="410327"/>
            <a:ext cx="2351537" cy="28540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repite n-1-i veces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2E401062-5A8C-4F5C-993D-DE2ED4342750}"/>
              </a:ext>
            </a:extLst>
          </p:cNvPr>
          <p:cNvCxnSpPr>
            <a:cxnSpLocks/>
          </p:cNvCxnSpPr>
          <p:nvPr/>
        </p:nvCxnSpPr>
        <p:spPr>
          <a:xfrm flipV="1">
            <a:off x="6407954" y="530020"/>
            <a:ext cx="401086" cy="30442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C69D0A12-13BF-43FD-9E72-3079553A2CB6}"/>
              </a:ext>
            </a:extLst>
          </p:cNvPr>
          <p:cNvSpPr/>
          <p:nvPr/>
        </p:nvSpPr>
        <p:spPr>
          <a:xfrm>
            <a:off x="7860937" y="854407"/>
            <a:ext cx="686329" cy="239387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O(n)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2702C130-02B2-4368-9BF4-33049F4D5015}"/>
              </a:ext>
            </a:extLst>
          </p:cNvPr>
          <p:cNvCxnSpPr>
            <a:cxnSpLocks/>
          </p:cNvCxnSpPr>
          <p:nvPr/>
        </p:nvCxnSpPr>
        <p:spPr>
          <a:xfrm>
            <a:off x="6504240" y="974101"/>
            <a:ext cx="1267165" cy="54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20">
            <a:extLst>
              <a:ext uri="{FF2B5EF4-FFF2-40B4-BE49-F238E27FC236}">
                <a16:creationId xmlns:a16="http://schemas.microsoft.com/office/drawing/2014/main" id="{9FFA76E5-B166-4A39-8F60-38B6662E78E2}"/>
              </a:ext>
            </a:extLst>
          </p:cNvPr>
          <p:cNvSpPr/>
          <p:nvPr/>
        </p:nvSpPr>
        <p:spPr>
          <a:xfrm>
            <a:off x="9253341" y="1457191"/>
            <a:ext cx="733479" cy="34362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O(n)</a:t>
            </a:r>
          </a:p>
        </p:txBody>
      </p:sp>
      <p:sp>
        <p:nvSpPr>
          <p:cNvPr id="22" name="Abrir llave 21">
            <a:extLst>
              <a:ext uri="{FF2B5EF4-FFF2-40B4-BE49-F238E27FC236}">
                <a16:creationId xmlns:a16="http://schemas.microsoft.com/office/drawing/2014/main" id="{24E327FC-9897-4E94-BD50-DE9DE12135C6}"/>
              </a:ext>
            </a:extLst>
          </p:cNvPr>
          <p:cNvSpPr/>
          <p:nvPr/>
        </p:nvSpPr>
        <p:spPr>
          <a:xfrm rot="10800000">
            <a:off x="8840831" y="901147"/>
            <a:ext cx="142583" cy="1630009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7F0C4029-410C-4D5A-BCA7-42E5D9D993B6}"/>
              </a:ext>
            </a:extLst>
          </p:cNvPr>
          <p:cNvCxnSpPr>
            <a:cxnSpLocks/>
          </p:cNvCxnSpPr>
          <p:nvPr/>
        </p:nvCxnSpPr>
        <p:spPr>
          <a:xfrm>
            <a:off x="3962400" y="2531166"/>
            <a:ext cx="4931484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ángulo 23">
            <a:extLst>
              <a:ext uri="{FF2B5EF4-FFF2-40B4-BE49-F238E27FC236}">
                <a16:creationId xmlns:a16="http://schemas.microsoft.com/office/drawing/2014/main" id="{4F8092B7-6DD2-4634-8A9E-FA3B84779480}"/>
              </a:ext>
            </a:extLst>
          </p:cNvPr>
          <p:cNvSpPr/>
          <p:nvPr/>
        </p:nvSpPr>
        <p:spPr>
          <a:xfrm>
            <a:off x="7895663" y="1441633"/>
            <a:ext cx="689542" cy="34362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25" name="Abrir llave 24">
            <a:extLst>
              <a:ext uri="{FF2B5EF4-FFF2-40B4-BE49-F238E27FC236}">
                <a16:creationId xmlns:a16="http://schemas.microsoft.com/office/drawing/2014/main" id="{21F26578-0AC8-4816-B641-3AFE9002046A}"/>
              </a:ext>
            </a:extLst>
          </p:cNvPr>
          <p:cNvSpPr/>
          <p:nvPr/>
        </p:nvSpPr>
        <p:spPr>
          <a:xfrm rot="10800000">
            <a:off x="7472843" y="1141872"/>
            <a:ext cx="167193" cy="1105431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Abrir llave 28">
            <a:extLst>
              <a:ext uri="{FF2B5EF4-FFF2-40B4-BE49-F238E27FC236}">
                <a16:creationId xmlns:a16="http://schemas.microsoft.com/office/drawing/2014/main" id="{CD2C8EA6-4BA9-4058-838E-BB746F8DC649}"/>
              </a:ext>
            </a:extLst>
          </p:cNvPr>
          <p:cNvSpPr/>
          <p:nvPr/>
        </p:nvSpPr>
        <p:spPr>
          <a:xfrm rot="10800000">
            <a:off x="10078179" y="556075"/>
            <a:ext cx="95486" cy="2241956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5B89E795-3852-404B-9ADA-575AD4E7EA5B}"/>
              </a:ext>
            </a:extLst>
          </p:cNvPr>
          <p:cNvCxnSpPr>
            <a:cxnSpLocks/>
          </p:cNvCxnSpPr>
          <p:nvPr/>
        </p:nvCxnSpPr>
        <p:spPr>
          <a:xfrm flipV="1">
            <a:off x="2610678" y="2809530"/>
            <a:ext cx="7440063" cy="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ángulo 32">
                <a:extLst>
                  <a:ext uri="{FF2B5EF4-FFF2-40B4-BE49-F238E27FC236}">
                    <a16:creationId xmlns:a16="http://schemas.microsoft.com/office/drawing/2014/main" id="{FD696B9A-D164-4E39-9C88-E3DFC4CA0E0E}"/>
                  </a:ext>
                </a:extLst>
              </p:cNvPr>
              <p:cNvSpPr/>
              <p:nvPr/>
            </p:nvSpPr>
            <p:spPr>
              <a:xfrm>
                <a:off x="10434864" y="1446073"/>
                <a:ext cx="856758" cy="3115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s-MX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  <m:sup>
                        <m:r>
                          <a:rPr lang="es-MX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s-MX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3" name="Rectángulo 32">
                <a:extLst>
                  <a:ext uri="{FF2B5EF4-FFF2-40B4-BE49-F238E27FC236}">
                    <a16:creationId xmlns:a16="http://schemas.microsoft.com/office/drawing/2014/main" id="{FD696B9A-D164-4E39-9C88-E3DFC4CA0E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864" y="1446073"/>
                <a:ext cx="856758" cy="311500"/>
              </a:xfrm>
              <a:prstGeom prst="rect">
                <a:avLst/>
              </a:prstGeom>
              <a:blipFill>
                <a:blip r:embed="rId3"/>
                <a:stretch>
                  <a:fillRect l="-6338" t="-18868" r="-5634" b="-4905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912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E986213-04D7-4818-B1BB-229045F16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46" y="129059"/>
            <a:ext cx="7497221" cy="5115639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C2941270-88BB-456F-90C2-F10192EC4F45}"/>
              </a:ext>
            </a:extLst>
          </p:cNvPr>
          <p:cNvSpPr/>
          <p:nvPr/>
        </p:nvSpPr>
        <p:spPr>
          <a:xfrm>
            <a:off x="3214480" y="909828"/>
            <a:ext cx="681659" cy="2869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C4A8E9E2-23E0-4DAE-9423-A9E9E1E8E7AB}"/>
              </a:ext>
            </a:extLst>
          </p:cNvPr>
          <p:cNvCxnSpPr>
            <a:cxnSpLocks/>
          </p:cNvCxnSpPr>
          <p:nvPr/>
        </p:nvCxnSpPr>
        <p:spPr>
          <a:xfrm>
            <a:off x="2597060" y="1053288"/>
            <a:ext cx="552380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>
            <a:extLst>
              <a:ext uri="{FF2B5EF4-FFF2-40B4-BE49-F238E27FC236}">
                <a16:creationId xmlns:a16="http://schemas.microsoft.com/office/drawing/2014/main" id="{A156DCA7-D3E0-46C0-99E5-BFB801CF3FEE}"/>
              </a:ext>
            </a:extLst>
          </p:cNvPr>
          <p:cNvSpPr/>
          <p:nvPr/>
        </p:nvSpPr>
        <p:spPr>
          <a:xfrm>
            <a:off x="4586080" y="1130487"/>
            <a:ext cx="681659" cy="2869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7B41BCC5-8EC0-4162-A7D9-275D3D09C11D}"/>
              </a:ext>
            </a:extLst>
          </p:cNvPr>
          <p:cNvCxnSpPr>
            <a:cxnSpLocks/>
          </p:cNvCxnSpPr>
          <p:nvPr/>
        </p:nvCxnSpPr>
        <p:spPr>
          <a:xfrm>
            <a:off x="3955408" y="1313703"/>
            <a:ext cx="552380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B0983308-7C49-4394-8F16-80245CEAE778}"/>
              </a:ext>
            </a:extLst>
          </p:cNvPr>
          <p:cNvSpPr/>
          <p:nvPr/>
        </p:nvSpPr>
        <p:spPr>
          <a:xfrm>
            <a:off x="5957680" y="1390902"/>
            <a:ext cx="681659" cy="2869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8AAF5A73-B7A6-4FC5-ADAB-FB27128A225E}"/>
              </a:ext>
            </a:extLst>
          </p:cNvPr>
          <p:cNvCxnSpPr>
            <a:cxnSpLocks/>
          </p:cNvCxnSpPr>
          <p:nvPr/>
        </p:nvCxnSpPr>
        <p:spPr>
          <a:xfrm>
            <a:off x="5340260" y="1560866"/>
            <a:ext cx="552380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B411E70E-360E-4258-A7BF-E4381088EA68}"/>
              </a:ext>
            </a:extLst>
          </p:cNvPr>
          <p:cNvSpPr/>
          <p:nvPr/>
        </p:nvSpPr>
        <p:spPr>
          <a:xfrm>
            <a:off x="4593561" y="3130567"/>
            <a:ext cx="681659" cy="2869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06E55E51-B837-48DE-A61B-2BB0BB5F9429}"/>
              </a:ext>
            </a:extLst>
          </p:cNvPr>
          <p:cNvCxnSpPr>
            <a:cxnSpLocks/>
          </p:cNvCxnSpPr>
          <p:nvPr/>
        </p:nvCxnSpPr>
        <p:spPr>
          <a:xfrm>
            <a:off x="3976141" y="3274027"/>
            <a:ext cx="552380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3E49E61-B9C4-407D-ABCF-141678C46F89}"/>
              </a:ext>
            </a:extLst>
          </p:cNvPr>
          <p:cNvSpPr/>
          <p:nvPr/>
        </p:nvSpPr>
        <p:spPr>
          <a:xfrm>
            <a:off x="5965161" y="3390981"/>
            <a:ext cx="681659" cy="2869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CAB16B1C-AFE5-43A3-B994-E7F0F236CDBC}"/>
              </a:ext>
            </a:extLst>
          </p:cNvPr>
          <p:cNvCxnSpPr>
            <a:cxnSpLocks/>
          </p:cNvCxnSpPr>
          <p:nvPr/>
        </p:nvCxnSpPr>
        <p:spPr>
          <a:xfrm>
            <a:off x="5347741" y="3534441"/>
            <a:ext cx="552380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4BFCB0DD-9AE4-4649-AE5B-DE76F07113FE}"/>
              </a:ext>
            </a:extLst>
          </p:cNvPr>
          <p:cNvSpPr/>
          <p:nvPr/>
        </p:nvSpPr>
        <p:spPr>
          <a:xfrm>
            <a:off x="4999430" y="1703749"/>
            <a:ext cx="681659" cy="2869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6D0BE12-99F3-4F94-B929-04453862CD1F}"/>
              </a:ext>
            </a:extLst>
          </p:cNvPr>
          <p:cNvSpPr/>
          <p:nvPr/>
        </p:nvSpPr>
        <p:spPr>
          <a:xfrm>
            <a:off x="6298509" y="2652745"/>
            <a:ext cx="681659" cy="2869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AE20AD25-66F3-4045-BFF8-63249A69C30C}"/>
              </a:ext>
            </a:extLst>
          </p:cNvPr>
          <p:cNvSpPr/>
          <p:nvPr/>
        </p:nvSpPr>
        <p:spPr>
          <a:xfrm>
            <a:off x="5006911" y="2215221"/>
            <a:ext cx="681659" cy="2869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7249B6C6-E1D6-43CD-B0D7-D4CF277A3514}"/>
              </a:ext>
            </a:extLst>
          </p:cNvPr>
          <p:cNvSpPr/>
          <p:nvPr/>
        </p:nvSpPr>
        <p:spPr>
          <a:xfrm>
            <a:off x="5112073" y="3729959"/>
            <a:ext cx="681659" cy="2869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ABBA9EC7-9C8F-4839-B774-4C426E6C2762}"/>
              </a:ext>
            </a:extLst>
          </p:cNvPr>
          <p:cNvSpPr/>
          <p:nvPr/>
        </p:nvSpPr>
        <p:spPr>
          <a:xfrm>
            <a:off x="5112072" y="4246110"/>
            <a:ext cx="681659" cy="2869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BD2191B6-8106-4CA8-9DB5-FF6B9A83C996}"/>
              </a:ext>
            </a:extLst>
          </p:cNvPr>
          <p:cNvSpPr/>
          <p:nvPr/>
        </p:nvSpPr>
        <p:spPr>
          <a:xfrm>
            <a:off x="6298508" y="4652824"/>
            <a:ext cx="681659" cy="2869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D2D08FDA-4A82-4C96-8F6D-EEF160BEC291}"/>
              </a:ext>
            </a:extLst>
          </p:cNvPr>
          <p:cNvSpPr/>
          <p:nvPr/>
        </p:nvSpPr>
        <p:spPr>
          <a:xfrm>
            <a:off x="8080919" y="1871594"/>
            <a:ext cx="689542" cy="34362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22" name="Abrir llave 21">
            <a:extLst>
              <a:ext uri="{FF2B5EF4-FFF2-40B4-BE49-F238E27FC236}">
                <a16:creationId xmlns:a16="http://schemas.microsoft.com/office/drawing/2014/main" id="{2D0FA7A7-BC6B-4959-8134-C8C73689AA38}"/>
              </a:ext>
            </a:extLst>
          </p:cNvPr>
          <p:cNvSpPr/>
          <p:nvPr/>
        </p:nvSpPr>
        <p:spPr>
          <a:xfrm rot="10800000">
            <a:off x="7724259" y="1417403"/>
            <a:ext cx="78292" cy="1156439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72EDE5D5-5CE8-406D-A98D-A0445E30D67B}"/>
              </a:ext>
            </a:extLst>
          </p:cNvPr>
          <p:cNvSpPr/>
          <p:nvPr/>
        </p:nvSpPr>
        <p:spPr>
          <a:xfrm>
            <a:off x="8031240" y="3729959"/>
            <a:ext cx="689542" cy="34362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24" name="Abrir llave 23">
            <a:extLst>
              <a:ext uri="{FF2B5EF4-FFF2-40B4-BE49-F238E27FC236}">
                <a16:creationId xmlns:a16="http://schemas.microsoft.com/office/drawing/2014/main" id="{1A0FA96F-58FD-4E78-A486-21526DF93FAF}"/>
              </a:ext>
            </a:extLst>
          </p:cNvPr>
          <p:cNvSpPr/>
          <p:nvPr/>
        </p:nvSpPr>
        <p:spPr>
          <a:xfrm rot="10800000">
            <a:off x="7733763" y="3365974"/>
            <a:ext cx="143332" cy="1230182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E55F92CF-5FA9-4BE4-8A43-64D35BE61771}"/>
              </a:ext>
            </a:extLst>
          </p:cNvPr>
          <p:cNvSpPr/>
          <p:nvPr/>
        </p:nvSpPr>
        <p:spPr>
          <a:xfrm>
            <a:off x="9201711" y="1871594"/>
            <a:ext cx="689542" cy="34362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26" name="Abrir llave 25">
            <a:extLst>
              <a:ext uri="{FF2B5EF4-FFF2-40B4-BE49-F238E27FC236}">
                <a16:creationId xmlns:a16="http://schemas.microsoft.com/office/drawing/2014/main" id="{EA1BC47D-362B-4C9A-83A7-A8FDA57CDDFB}"/>
              </a:ext>
            </a:extLst>
          </p:cNvPr>
          <p:cNvSpPr/>
          <p:nvPr/>
        </p:nvSpPr>
        <p:spPr>
          <a:xfrm rot="10800000">
            <a:off x="8848749" y="1130485"/>
            <a:ext cx="123766" cy="1945119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2FDFCEA2-138D-4613-B502-885B9B41233A}"/>
              </a:ext>
            </a:extLst>
          </p:cNvPr>
          <p:cNvSpPr/>
          <p:nvPr/>
        </p:nvSpPr>
        <p:spPr>
          <a:xfrm>
            <a:off x="9201711" y="3845064"/>
            <a:ext cx="689542" cy="34362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28" name="Abrir llave 27">
            <a:extLst>
              <a:ext uri="{FF2B5EF4-FFF2-40B4-BE49-F238E27FC236}">
                <a16:creationId xmlns:a16="http://schemas.microsoft.com/office/drawing/2014/main" id="{846E6C90-49F9-4DF3-ACE5-2FDFEF4F3EF9}"/>
              </a:ext>
            </a:extLst>
          </p:cNvPr>
          <p:cNvSpPr/>
          <p:nvPr/>
        </p:nvSpPr>
        <p:spPr>
          <a:xfrm rot="10800000">
            <a:off x="8848749" y="3211544"/>
            <a:ext cx="71448" cy="1833448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B776565E-66FC-4C07-9771-C041E617885F}"/>
              </a:ext>
            </a:extLst>
          </p:cNvPr>
          <p:cNvCxnSpPr>
            <a:cxnSpLocks/>
          </p:cNvCxnSpPr>
          <p:nvPr/>
        </p:nvCxnSpPr>
        <p:spPr>
          <a:xfrm>
            <a:off x="3750365" y="2573844"/>
            <a:ext cx="3974508" cy="999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A5349829-F99B-437A-86EC-87AF5D51855D}"/>
              </a:ext>
            </a:extLst>
          </p:cNvPr>
          <p:cNvCxnSpPr>
            <a:cxnSpLocks/>
            <a:endCxn id="26" idx="0"/>
          </p:cNvCxnSpPr>
          <p:nvPr/>
        </p:nvCxnSpPr>
        <p:spPr>
          <a:xfrm flipV="1">
            <a:off x="2345635" y="3075604"/>
            <a:ext cx="6503114" cy="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5199E527-680C-4B4C-B715-2A89E49F7D47}"/>
              </a:ext>
            </a:extLst>
          </p:cNvPr>
          <p:cNvCxnSpPr>
            <a:cxnSpLocks/>
          </p:cNvCxnSpPr>
          <p:nvPr/>
        </p:nvCxnSpPr>
        <p:spPr>
          <a:xfrm>
            <a:off x="3837547" y="4586164"/>
            <a:ext cx="3974508" cy="999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1202B0F1-C7DF-415F-B6D8-918922931A6B}"/>
              </a:ext>
            </a:extLst>
          </p:cNvPr>
          <p:cNvCxnSpPr>
            <a:cxnSpLocks/>
          </p:cNvCxnSpPr>
          <p:nvPr/>
        </p:nvCxnSpPr>
        <p:spPr>
          <a:xfrm flipV="1">
            <a:off x="2353610" y="5044998"/>
            <a:ext cx="6503114" cy="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ángulo 37">
            <a:extLst>
              <a:ext uri="{FF2B5EF4-FFF2-40B4-BE49-F238E27FC236}">
                <a16:creationId xmlns:a16="http://schemas.microsoft.com/office/drawing/2014/main" id="{E42EA91E-90D6-4CF8-8B2C-3866735AD31F}"/>
              </a:ext>
            </a:extLst>
          </p:cNvPr>
          <p:cNvSpPr/>
          <p:nvPr/>
        </p:nvSpPr>
        <p:spPr>
          <a:xfrm>
            <a:off x="10374199" y="2783914"/>
            <a:ext cx="856758" cy="311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39" name="Abrir llave 38">
            <a:extLst>
              <a:ext uri="{FF2B5EF4-FFF2-40B4-BE49-F238E27FC236}">
                <a16:creationId xmlns:a16="http://schemas.microsoft.com/office/drawing/2014/main" id="{8372E06C-4CB5-44C1-8C19-5252A0AB125B}"/>
              </a:ext>
            </a:extLst>
          </p:cNvPr>
          <p:cNvSpPr/>
          <p:nvPr/>
        </p:nvSpPr>
        <p:spPr>
          <a:xfrm rot="10800000">
            <a:off x="10009209" y="909828"/>
            <a:ext cx="123766" cy="4334864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64621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579</Words>
  <Application>Microsoft Office PowerPoint</Application>
  <PresentationFormat>Panorámica</PresentationFormat>
  <Paragraphs>141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Abigail Nic. S.</dc:creator>
  <cp:lastModifiedBy>YaKerTaker</cp:lastModifiedBy>
  <cp:revision>65</cp:revision>
  <dcterms:created xsi:type="dcterms:W3CDTF">2018-09-05T17:47:29Z</dcterms:created>
  <dcterms:modified xsi:type="dcterms:W3CDTF">2018-10-10T01:34:47Z</dcterms:modified>
</cp:coreProperties>
</file>