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1" d="100"/>
          <a:sy n="71" d="100"/>
        </p:scale>
        <p:origin x="-3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05/09/2018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0CD5CE-E7EE-4B47-AF7E-441B7E34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5" b="355"/>
          <a:stretch/>
        </p:blipFill>
        <p:spPr>
          <a:xfrm>
            <a:off x="2675965" y="653863"/>
            <a:ext cx="4840136" cy="5182160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A850C733-5910-4FDA-B33F-4467AAC9D55F}"/>
              </a:ext>
            </a:extLst>
          </p:cNvPr>
          <p:cNvSpPr/>
          <p:nvPr/>
        </p:nvSpPr>
        <p:spPr>
          <a:xfrm>
            <a:off x="2971800" y="968188"/>
            <a:ext cx="282388" cy="1546412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39CAAC-F54A-4822-9A66-8A655464A5DC}"/>
              </a:ext>
            </a:extLst>
          </p:cNvPr>
          <p:cNvSpPr/>
          <p:nvPr/>
        </p:nvSpPr>
        <p:spPr>
          <a:xfrm>
            <a:off x="5777753" y="111386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9DE6EA1-DDDA-4358-B9AC-149BA30A0EFB}"/>
              </a:ext>
            </a:extLst>
          </p:cNvPr>
          <p:cNvSpPr/>
          <p:nvPr/>
        </p:nvSpPr>
        <p:spPr>
          <a:xfrm>
            <a:off x="5777753" y="1456763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2C4FA1-774A-4316-B61D-7CC761567356}"/>
              </a:ext>
            </a:extLst>
          </p:cNvPr>
          <p:cNvSpPr/>
          <p:nvPr/>
        </p:nvSpPr>
        <p:spPr>
          <a:xfrm>
            <a:off x="5777753" y="1913966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1940B82-0D34-489C-9202-59F53B52CD74}"/>
              </a:ext>
            </a:extLst>
          </p:cNvPr>
          <p:cNvSpPr/>
          <p:nvPr/>
        </p:nvSpPr>
        <p:spPr>
          <a:xfrm>
            <a:off x="5777753" y="2256864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21FEA9C4-EEFF-4775-990C-2B4A60D5554A}"/>
              </a:ext>
            </a:extLst>
          </p:cNvPr>
          <p:cNvSpPr/>
          <p:nvPr/>
        </p:nvSpPr>
        <p:spPr>
          <a:xfrm rot="10800000" flipH="1">
            <a:off x="2245657" y="968183"/>
            <a:ext cx="389965" cy="329453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D94D5E-2D1B-4161-8B90-7DE7362AB3E0}"/>
              </a:ext>
            </a:extLst>
          </p:cNvPr>
          <p:cNvSpPr/>
          <p:nvPr/>
        </p:nvSpPr>
        <p:spPr>
          <a:xfrm>
            <a:off x="2534765" y="1564343"/>
            <a:ext cx="389965" cy="3496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7C61FD-011D-4CFF-99E9-7981CA0466C8}"/>
              </a:ext>
            </a:extLst>
          </p:cNvPr>
          <p:cNvSpPr/>
          <p:nvPr/>
        </p:nvSpPr>
        <p:spPr>
          <a:xfrm>
            <a:off x="1129558" y="2399179"/>
            <a:ext cx="1129550" cy="4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 + 3(n-2)</a:t>
            </a:r>
            <a:endParaRPr lang="es-MX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BE768BE-223B-4EEB-880E-F7E91EF5D5BD}"/>
              </a:ext>
            </a:extLst>
          </p:cNvPr>
          <p:cNvSpPr/>
          <p:nvPr/>
        </p:nvSpPr>
        <p:spPr>
          <a:xfrm flipH="1">
            <a:off x="7268569" y="1021977"/>
            <a:ext cx="342895" cy="398817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F35079-784E-4B44-9C48-985482CA8DFE}"/>
              </a:ext>
            </a:extLst>
          </p:cNvPr>
          <p:cNvSpPr/>
          <p:nvPr/>
        </p:nvSpPr>
        <p:spPr>
          <a:xfrm>
            <a:off x="6193089" y="3429000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3D6FB42-582C-43E9-9C6C-A614829E5339}"/>
              </a:ext>
            </a:extLst>
          </p:cNvPr>
          <p:cNvSpPr/>
          <p:nvPr/>
        </p:nvSpPr>
        <p:spPr>
          <a:xfrm>
            <a:off x="6509819" y="371587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AC94B5-14EF-4189-B64C-95EEA40DD956}"/>
              </a:ext>
            </a:extLst>
          </p:cNvPr>
          <p:cNvSpPr/>
          <p:nvPr/>
        </p:nvSpPr>
        <p:spPr>
          <a:xfrm>
            <a:off x="6260246" y="400050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4DC6064-BA41-45F1-AE35-D8C8E5995730}"/>
              </a:ext>
            </a:extLst>
          </p:cNvPr>
          <p:cNvSpPr/>
          <p:nvPr/>
        </p:nvSpPr>
        <p:spPr>
          <a:xfrm>
            <a:off x="6890817" y="448907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16834C-A3E6-4A12-BE55-319B1DAB69C9}"/>
              </a:ext>
            </a:extLst>
          </p:cNvPr>
          <p:cNvSpPr/>
          <p:nvPr/>
        </p:nvSpPr>
        <p:spPr>
          <a:xfrm>
            <a:off x="6334284" y="477370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FC0015-E6A4-48B4-ACEC-BCD0B5E2AC5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635622" y="4262716"/>
            <a:ext cx="143211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2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2</cp:revision>
  <dcterms:created xsi:type="dcterms:W3CDTF">2018-09-05T17:47:29Z</dcterms:created>
  <dcterms:modified xsi:type="dcterms:W3CDTF">2018-09-05T18:26:51Z</dcterms:modified>
</cp:coreProperties>
</file>