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4466AA-0CC0-4E02-8668-F56C5C8F17F6}"/>
              </a:ext>
            </a:extLst>
          </p:cNvPr>
          <p:cNvSpPr/>
          <p:nvPr/>
        </p:nvSpPr>
        <p:spPr>
          <a:xfrm>
            <a:off x="4914021" y="3766202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(1)</a:t>
                </a:r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𝛉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260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34</cp:revision>
  <dcterms:created xsi:type="dcterms:W3CDTF">2018-09-05T17:47:29Z</dcterms:created>
  <dcterms:modified xsi:type="dcterms:W3CDTF">2018-10-10T22:59:07Z</dcterms:modified>
</cp:coreProperties>
</file>