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20E6F3-852F-41D0-9C94-F25D8B41A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4104" r="1410" b="3944"/>
          <a:stretch/>
        </p:blipFill>
        <p:spPr>
          <a:xfrm>
            <a:off x="396345" y="318052"/>
            <a:ext cx="8071794" cy="27034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6E292BC-7B7F-48C0-B3BB-D1A570DDA50C}"/>
              </a:ext>
            </a:extLst>
          </p:cNvPr>
          <p:cNvSpPr/>
          <p:nvPr/>
        </p:nvSpPr>
        <p:spPr>
          <a:xfrm>
            <a:off x="4214191" y="610428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AB803C9-EEF8-4323-8E2A-DDA68F3F33AE}"/>
              </a:ext>
            </a:extLst>
          </p:cNvPr>
          <p:cNvCxnSpPr>
            <a:cxnSpLocks/>
          </p:cNvCxnSpPr>
          <p:nvPr/>
        </p:nvCxnSpPr>
        <p:spPr>
          <a:xfrm>
            <a:off x="3105585" y="782242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AD8CAEC-6F25-452B-A85D-88842DC24653}"/>
              </a:ext>
            </a:extLst>
          </p:cNvPr>
          <p:cNvSpPr/>
          <p:nvPr/>
        </p:nvSpPr>
        <p:spPr>
          <a:xfrm>
            <a:off x="6400006" y="954055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246534-448D-4861-8B7D-AAAD1626148A}"/>
              </a:ext>
            </a:extLst>
          </p:cNvPr>
          <p:cNvCxnSpPr>
            <a:cxnSpLocks/>
          </p:cNvCxnSpPr>
          <p:nvPr/>
        </p:nvCxnSpPr>
        <p:spPr>
          <a:xfrm>
            <a:off x="5291400" y="1125869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2378F-C087-415F-8CC8-1765ED093663}"/>
              </a:ext>
            </a:extLst>
          </p:cNvPr>
          <p:cNvSpPr/>
          <p:nvPr/>
        </p:nvSpPr>
        <p:spPr>
          <a:xfrm>
            <a:off x="6783891" y="1558040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BB446E3-5D5E-4306-841A-AB5F8EE5685B}"/>
              </a:ext>
            </a:extLst>
          </p:cNvPr>
          <p:cNvCxnSpPr>
            <a:cxnSpLocks/>
          </p:cNvCxnSpPr>
          <p:nvPr/>
        </p:nvCxnSpPr>
        <p:spPr>
          <a:xfrm>
            <a:off x="6153220" y="175627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61FA6F-D0FB-40F1-9D5F-A7E24556F125}"/>
              </a:ext>
            </a:extLst>
          </p:cNvPr>
          <p:cNvSpPr/>
          <p:nvPr/>
        </p:nvSpPr>
        <p:spPr>
          <a:xfrm>
            <a:off x="6831130" y="196728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6B6ED0F-2AE2-46D9-B6AF-A84440338046}"/>
              </a:ext>
            </a:extLst>
          </p:cNvPr>
          <p:cNvCxnSpPr>
            <a:cxnSpLocks/>
          </p:cNvCxnSpPr>
          <p:nvPr/>
        </p:nvCxnSpPr>
        <p:spPr>
          <a:xfrm>
            <a:off x="6398750" y="2139095"/>
            <a:ext cx="41286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3A3D46-0800-4B51-A0DE-8E2DCBEFD390}"/>
              </a:ext>
            </a:extLst>
          </p:cNvPr>
          <p:cNvSpPr/>
          <p:nvPr/>
        </p:nvSpPr>
        <p:spPr>
          <a:xfrm>
            <a:off x="6831130" y="237652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FD417A0-BC50-4ADA-BD57-964060B4799B}"/>
              </a:ext>
            </a:extLst>
          </p:cNvPr>
          <p:cNvCxnSpPr>
            <a:cxnSpLocks/>
          </p:cNvCxnSpPr>
          <p:nvPr/>
        </p:nvCxnSpPr>
        <p:spPr>
          <a:xfrm>
            <a:off x="6398750" y="2548336"/>
            <a:ext cx="41286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E8151E5-7A9A-49AB-BA89-4C64AFE65BCE}"/>
              </a:ext>
            </a:extLst>
          </p:cNvPr>
          <p:cNvSpPr/>
          <p:nvPr/>
        </p:nvSpPr>
        <p:spPr>
          <a:xfrm>
            <a:off x="8319342" y="192566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47D4929C-6D94-4276-9084-513048399521}"/>
              </a:ext>
            </a:extLst>
          </p:cNvPr>
          <p:cNvSpPr/>
          <p:nvPr/>
        </p:nvSpPr>
        <p:spPr>
          <a:xfrm rot="10800000">
            <a:off x="7873254" y="1558039"/>
            <a:ext cx="184068" cy="116210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19238A-096D-4CA4-A427-25A8375E2719}"/>
              </a:ext>
            </a:extLst>
          </p:cNvPr>
          <p:cNvSpPr/>
          <p:nvPr/>
        </p:nvSpPr>
        <p:spPr>
          <a:xfrm>
            <a:off x="9639267" y="1623654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3BF7D788-30AD-4B9A-9872-5A25FBF43C71}"/>
              </a:ext>
            </a:extLst>
          </p:cNvPr>
          <p:cNvSpPr/>
          <p:nvPr/>
        </p:nvSpPr>
        <p:spPr>
          <a:xfrm rot="10800000">
            <a:off x="9276398" y="954055"/>
            <a:ext cx="155332" cy="176599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C0D068A-2C2A-40D4-BBC6-89EEEF0B43FE}"/>
                  </a:ext>
                </a:extLst>
              </p:cNvPr>
              <p:cNvSpPr/>
              <p:nvPr/>
            </p:nvSpPr>
            <p:spPr>
              <a:xfrm>
                <a:off x="11016256" y="1538525"/>
                <a:ext cx="893731" cy="3436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C0D068A-2C2A-40D4-BBC6-89EEEF0B4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256" y="1538525"/>
                <a:ext cx="893731" cy="343627"/>
              </a:xfrm>
              <a:prstGeom prst="rect">
                <a:avLst/>
              </a:prstGeom>
              <a:blipFill>
                <a:blip r:embed="rId3"/>
                <a:stretch>
                  <a:fillRect l="-3356" t="-11864" r="-3356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brir llave 21">
            <a:extLst>
              <a:ext uri="{FF2B5EF4-FFF2-40B4-BE49-F238E27FC236}">
                <a16:creationId xmlns:a16="http://schemas.microsoft.com/office/drawing/2014/main" id="{8A524DDE-4D5A-4643-9FFA-7833DFBB3A28}"/>
              </a:ext>
            </a:extLst>
          </p:cNvPr>
          <p:cNvSpPr/>
          <p:nvPr/>
        </p:nvSpPr>
        <p:spPr>
          <a:xfrm rot="10800000">
            <a:off x="10522221" y="610426"/>
            <a:ext cx="155332" cy="241098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C6539EB-6AFB-4A41-9C45-9314938A5337}"/>
              </a:ext>
            </a:extLst>
          </p:cNvPr>
          <p:cNvCxnSpPr>
            <a:cxnSpLocks/>
          </p:cNvCxnSpPr>
          <p:nvPr/>
        </p:nvCxnSpPr>
        <p:spPr>
          <a:xfrm flipV="1">
            <a:off x="5076011" y="3021496"/>
            <a:ext cx="5378423" cy="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9F8EF6E8-1BA9-485B-90EF-B580500921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5007" r="5390" b="6657"/>
          <a:stretch/>
        </p:blipFill>
        <p:spPr>
          <a:xfrm>
            <a:off x="396345" y="3797293"/>
            <a:ext cx="8386032" cy="2278435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3D355ECE-DFBF-4A6D-AEB4-69F2483FE39E}"/>
              </a:ext>
            </a:extLst>
          </p:cNvPr>
          <p:cNvSpPr/>
          <p:nvPr/>
        </p:nvSpPr>
        <p:spPr>
          <a:xfrm>
            <a:off x="2876812" y="415885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D940B0C-0CB2-4247-8657-37607519E636}"/>
              </a:ext>
            </a:extLst>
          </p:cNvPr>
          <p:cNvSpPr/>
          <p:nvPr/>
        </p:nvSpPr>
        <p:spPr>
          <a:xfrm>
            <a:off x="4860490" y="4573495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8CFBB78-CA9C-4C8C-8043-EA9EAF980AF0}"/>
              </a:ext>
            </a:extLst>
          </p:cNvPr>
          <p:cNvCxnSpPr>
            <a:cxnSpLocks/>
          </p:cNvCxnSpPr>
          <p:nvPr/>
        </p:nvCxnSpPr>
        <p:spPr>
          <a:xfrm>
            <a:off x="3751884" y="4745309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108D2BE-7540-4F65-B1BB-D5F4164B0D5E}"/>
              </a:ext>
            </a:extLst>
          </p:cNvPr>
          <p:cNvSpPr/>
          <p:nvPr/>
        </p:nvSpPr>
        <p:spPr>
          <a:xfrm>
            <a:off x="9208357" y="5316557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AF72194-E61C-4A4B-87B0-87CC4C8D1AF7}"/>
              </a:ext>
            </a:extLst>
          </p:cNvPr>
          <p:cNvCxnSpPr>
            <a:cxnSpLocks/>
          </p:cNvCxnSpPr>
          <p:nvPr/>
        </p:nvCxnSpPr>
        <p:spPr>
          <a:xfrm>
            <a:off x="8577686" y="5514794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674E780-6355-460E-9A26-EDED74AFC223}"/>
              </a:ext>
            </a:extLst>
          </p:cNvPr>
          <p:cNvSpPr/>
          <p:nvPr/>
        </p:nvSpPr>
        <p:spPr>
          <a:xfrm>
            <a:off x="10602872" y="5144743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35" name="Abrir llave 34">
            <a:extLst>
              <a:ext uri="{FF2B5EF4-FFF2-40B4-BE49-F238E27FC236}">
                <a16:creationId xmlns:a16="http://schemas.microsoft.com/office/drawing/2014/main" id="{FD01BBA7-1139-4775-B24B-456CD95FF457}"/>
              </a:ext>
            </a:extLst>
          </p:cNvPr>
          <p:cNvSpPr/>
          <p:nvPr/>
        </p:nvSpPr>
        <p:spPr>
          <a:xfrm rot="10800000">
            <a:off x="10160489" y="4745307"/>
            <a:ext cx="155331" cy="132693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70C6CB5-47E3-46C2-BF34-3F9CBC7C0F6C}"/>
              </a:ext>
            </a:extLst>
          </p:cNvPr>
          <p:cNvSpPr/>
          <p:nvPr/>
        </p:nvSpPr>
        <p:spPr>
          <a:xfrm>
            <a:off x="4214190" y="159476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61A862F-CEA4-47B2-BCE4-B959FAC089F6}"/>
              </a:ext>
            </a:extLst>
          </p:cNvPr>
          <p:cNvCxnSpPr>
            <a:cxnSpLocks/>
          </p:cNvCxnSpPr>
          <p:nvPr/>
        </p:nvCxnSpPr>
        <p:spPr>
          <a:xfrm flipV="1">
            <a:off x="3207026" y="318042"/>
            <a:ext cx="927652" cy="2923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E96D64D-8746-4711-94DD-7E3EC21629C5}"/>
              </a:ext>
            </a:extLst>
          </p:cNvPr>
          <p:cNvSpPr/>
          <p:nvPr/>
        </p:nvSpPr>
        <p:spPr>
          <a:xfrm>
            <a:off x="6320493" y="552667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FBF35A1-9058-47B4-B240-5225D9E4FD8E}"/>
              </a:ext>
            </a:extLst>
          </p:cNvPr>
          <p:cNvCxnSpPr>
            <a:cxnSpLocks/>
          </p:cNvCxnSpPr>
          <p:nvPr/>
        </p:nvCxnSpPr>
        <p:spPr>
          <a:xfrm flipV="1">
            <a:off x="5313329" y="711233"/>
            <a:ext cx="927652" cy="2923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2A8F284-5A0E-4776-B26F-58722328B433}"/>
              </a:ext>
            </a:extLst>
          </p:cNvPr>
          <p:cNvSpPr/>
          <p:nvPr/>
        </p:nvSpPr>
        <p:spPr>
          <a:xfrm>
            <a:off x="5464500" y="4086942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4219BB-F6FA-438F-BD88-BC96F3F765FC}"/>
              </a:ext>
            </a:extLst>
          </p:cNvPr>
          <p:cNvCxnSpPr>
            <a:cxnSpLocks/>
          </p:cNvCxnSpPr>
          <p:nvPr/>
        </p:nvCxnSpPr>
        <p:spPr>
          <a:xfrm flipV="1">
            <a:off x="3856383" y="4245508"/>
            <a:ext cx="1528605" cy="3279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83357109-FA22-4186-9272-3BEFD67446DF}"/>
              </a:ext>
            </a:extLst>
          </p:cNvPr>
          <p:cNvCxnSpPr>
            <a:cxnSpLocks/>
          </p:cNvCxnSpPr>
          <p:nvPr/>
        </p:nvCxnSpPr>
        <p:spPr>
          <a:xfrm flipV="1">
            <a:off x="5228411" y="2746553"/>
            <a:ext cx="4047987" cy="1653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0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B2ECC9-D720-4BDD-8CFC-0202FBEA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" y="141591"/>
            <a:ext cx="8615106" cy="44569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FD8CBFD-E457-46BC-B5F6-BBF7A21B84E2}"/>
              </a:ext>
            </a:extLst>
          </p:cNvPr>
          <p:cNvSpPr/>
          <p:nvPr/>
        </p:nvSpPr>
        <p:spPr>
          <a:xfrm>
            <a:off x="5698438" y="396997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818AA17-D660-4B03-B5D9-DFE3100867B0}"/>
              </a:ext>
            </a:extLst>
          </p:cNvPr>
          <p:cNvCxnSpPr>
            <a:cxnSpLocks/>
          </p:cNvCxnSpPr>
          <p:nvPr/>
        </p:nvCxnSpPr>
        <p:spPr>
          <a:xfrm flipV="1">
            <a:off x="5204587" y="516690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D8E429E-CE94-4D8D-9FF2-CC2F1E71BBDC}"/>
              </a:ext>
            </a:extLst>
          </p:cNvPr>
          <p:cNvSpPr/>
          <p:nvPr/>
        </p:nvSpPr>
        <p:spPr>
          <a:xfrm>
            <a:off x="6553217" y="821119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E3727A7-BE23-4EDA-81F4-571292CEC89E}"/>
              </a:ext>
            </a:extLst>
          </p:cNvPr>
          <p:cNvCxnSpPr>
            <a:cxnSpLocks/>
          </p:cNvCxnSpPr>
          <p:nvPr/>
        </p:nvCxnSpPr>
        <p:spPr>
          <a:xfrm>
            <a:off x="5777951" y="971336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D7383850-450E-4177-97D9-6B7D7E96BE13}"/>
              </a:ext>
            </a:extLst>
          </p:cNvPr>
          <p:cNvSpPr/>
          <p:nvPr/>
        </p:nvSpPr>
        <p:spPr>
          <a:xfrm>
            <a:off x="4146557" y="115719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D32026-FBA7-4910-8E32-C82D6658A9E3}"/>
              </a:ext>
            </a:extLst>
          </p:cNvPr>
          <p:cNvSpPr/>
          <p:nvPr/>
        </p:nvSpPr>
        <p:spPr>
          <a:xfrm>
            <a:off x="8666190" y="175147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5563EF2-89A0-4D1D-A0B4-3E86EC9D8705}"/>
              </a:ext>
            </a:extLst>
          </p:cNvPr>
          <p:cNvSpPr/>
          <p:nvPr/>
        </p:nvSpPr>
        <p:spPr>
          <a:xfrm>
            <a:off x="7540402" y="212043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878631-4EE0-4A71-8439-1788E7E3E00B}"/>
              </a:ext>
            </a:extLst>
          </p:cNvPr>
          <p:cNvSpPr/>
          <p:nvPr/>
        </p:nvSpPr>
        <p:spPr>
          <a:xfrm>
            <a:off x="5287576" y="297067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197F9C-3D1C-4EA5-8B5C-C0507813318E}"/>
              </a:ext>
            </a:extLst>
          </p:cNvPr>
          <p:cNvSpPr/>
          <p:nvPr/>
        </p:nvSpPr>
        <p:spPr>
          <a:xfrm>
            <a:off x="5287576" y="3318784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715A92-DF16-4A42-A014-33790CFFA43A}"/>
              </a:ext>
            </a:extLst>
          </p:cNvPr>
          <p:cNvSpPr/>
          <p:nvPr/>
        </p:nvSpPr>
        <p:spPr>
          <a:xfrm>
            <a:off x="5377248" y="365019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AA30CD-2999-4500-A536-33AF2D9EF9BB}"/>
              </a:ext>
            </a:extLst>
          </p:cNvPr>
          <p:cNvSpPr/>
          <p:nvPr/>
        </p:nvSpPr>
        <p:spPr>
          <a:xfrm>
            <a:off x="7680280" y="994736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n-2 veces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849358D-A1C8-4E0E-9E39-A28BB4553526}"/>
              </a:ext>
            </a:extLst>
          </p:cNvPr>
          <p:cNvCxnSpPr>
            <a:cxnSpLocks/>
          </p:cNvCxnSpPr>
          <p:nvPr/>
        </p:nvCxnSpPr>
        <p:spPr>
          <a:xfrm flipV="1">
            <a:off x="7186429" y="1114429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56DF56-8345-4DEB-A387-107846C793E6}"/>
              </a:ext>
            </a:extLst>
          </p:cNvPr>
          <p:cNvSpPr/>
          <p:nvPr/>
        </p:nvSpPr>
        <p:spPr>
          <a:xfrm>
            <a:off x="8535059" y="1418858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6E97B0-FB84-4CFF-83FD-8A21F933E838}"/>
              </a:ext>
            </a:extLst>
          </p:cNvPr>
          <p:cNvCxnSpPr>
            <a:cxnSpLocks/>
          </p:cNvCxnSpPr>
          <p:nvPr/>
        </p:nvCxnSpPr>
        <p:spPr>
          <a:xfrm>
            <a:off x="7759793" y="1569075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2A79C88-C87E-47B8-92B6-5F8846BF80DF}"/>
              </a:ext>
            </a:extLst>
          </p:cNvPr>
          <p:cNvSpPr/>
          <p:nvPr/>
        </p:nvSpPr>
        <p:spPr>
          <a:xfrm>
            <a:off x="4092062" y="200107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CE2A3EF-E270-4B25-B77B-1D87F25DCBAC}"/>
              </a:ext>
            </a:extLst>
          </p:cNvPr>
          <p:cNvSpPr/>
          <p:nvPr/>
        </p:nvSpPr>
        <p:spPr>
          <a:xfrm rot="10800000" flipH="1">
            <a:off x="5073030" y="1751470"/>
            <a:ext cx="82066" cy="859208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239766-33D7-4CF9-9DE6-CC5307FA632C}"/>
              </a:ext>
            </a:extLst>
          </p:cNvPr>
          <p:cNvSpPr/>
          <p:nvPr/>
        </p:nvSpPr>
        <p:spPr>
          <a:xfrm>
            <a:off x="9785807" y="1948625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4FB66556-F08E-4A44-B0FF-F0F547BA87AE}"/>
              </a:ext>
            </a:extLst>
          </p:cNvPr>
          <p:cNvSpPr/>
          <p:nvPr/>
        </p:nvSpPr>
        <p:spPr>
          <a:xfrm rot="10800000">
            <a:off x="9373297" y="1392581"/>
            <a:ext cx="54774" cy="145663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73BE581-1056-483B-BA7D-B02045431A76}"/>
              </a:ext>
            </a:extLst>
          </p:cNvPr>
          <p:cNvCxnSpPr>
            <a:cxnSpLocks/>
          </p:cNvCxnSpPr>
          <p:nvPr/>
        </p:nvCxnSpPr>
        <p:spPr>
          <a:xfrm flipV="1">
            <a:off x="4903304" y="2859761"/>
            <a:ext cx="4469993" cy="2534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544E8DC-F521-4DD0-8218-F0B33360C445}"/>
                  </a:ext>
                </a:extLst>
              </p:cNvPr>
              <p:cNvSpPr/>
              <p:nvPr/>
            </p:nvSpPr>
            <p:spPr>
              <a:xfrm>
                <a:off x="10968448" y="2303441"/>
                <a:ext cx="907428" cy="3436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544E8DC-F521-4DD0-8218-F0B33360C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448" y="2303441"/>
                <a:ext cx="907428" cy="343627"/>
              </a:xfrm>
              <a:prstGeom prst="rect">
                <a:avLst/>
              </a:prstGeom>
              <a:blipFill>
                <a:blip r:embed="rId3"/>
                <a:stretch>
                  <a:fillRect l="-2649" t="-13793" r="-2649" b="-39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A2AB09CF-1A9B-4094-8B28-439704449033}"/>
              </a:ext>
            </a:extLst>
          </p:cNvPr>
          <p:cNvSpPr/>
          <p:nvPr/>
        </p:nvSpPr>
        <p:spPr>
          <a:xfrm rot="10800000">
            <a:off x="10633138" y="821119"/>
            <a:ext cx="114619" cy="334848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1956870-460D-4D45-9120-D40E9BB7A65A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3210287" y="4169601"/>
            <a:ext cx="7422851" cy="123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02B0E9E-8744-4D2A-AF6E-40AC8E1B1EDB}"/>
              </a:ext>
            </a:extLst>
          </p:cNvPr>
          <p:cNvSpPr/>
          <p:nvPr/>
        </p:nvSpPr>
        <p:spPr>
          <a:xfrm>
            <a:off x="6456699" y="325699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293708A9-3270-4C6B-B438-57A6DAEE53F8}"/>
              </a:ext>
            </a:extLst>
          </p:cNvPr>
          <p:cNvSpPr/>
          <p:nvPr/>
        </p:nvSpPr>
        <p:spPr>
          <a:xfrm rot="10800000">
            <a:off x="6159221" y="2970670"/>
            <a:ext cx="109010" cy="110976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6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472360-33C5-41DE-B61C-DA0DE0306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5119" r="1627" b="4731"/>
          <a:stretch/>
        </p:blipFill>
        <p:spPr>
          <a:xfrm>
            <a:off x="162313" y="318052"/>
            <a:ext cx="10082527" cy="185813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D83539A-BCA4-4E9F-95CD-82DC7F3C5EDC}"/>
              </a:ext>
            </a:extLst>
          </p:cNvPr>
          <p:cNvSpPr/>
          <p:nvPr/>
        </p:nvSpPr>
        <p:spPr>
          <a:xfrm>
            <a:off x="4068419" y="610428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CDC3CBA-CD07-4F42-8D59-6605577B5F58}"/>
              </a:ext>
            </a:extLst>
          </p:cNvPr>
          <p:cNvCxnSpPr>
            <a:cxnSpLocks/>
          </p:cNvCxnSpPr>
          <p:nvPr/>
        </p:nvCxnSpPr>
        <p:spPr>
          <a:xfrm>
            <a:off x="2959813" y="782242"/>
            <a:ext cx="102909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486B82-7566-463C-B280-261B06D493B1}"/>
              </a:ext>
            </a:extLst>
          </p:cNvPr>
          <p:cNvSpPr/>
          <p:nvPr/>
        </p:nvSpPr>
        <p:spPr>
          <a:xfrm>
            <a:off x="3474359" y="167641"/>
            <a:ext cx="5484108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uno de los tres ciclos se repiten n-1 veces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649E04-DC6B-4CD3-8095-A0D38A3613C0}"/>
              </a:ext>
            </a:extLst>
          </p:cNvPr>
          <p:cNvCxnSpPr>
            <a:cxnSpLocks/>
          </p:cNvCxnSpPr>
          <p:nvPr/>
        </p:nvCxnSpPr>
        <p:spPr>
          <a:xfrm flipV="1">
            <a:off x="2959813" y="318052"/>
            <a:ext cx="392989" cy="292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7B8D84-3F9B-4D4A-89F8-F72A08F40DD0}"/>
              </a:ext>
            </a:extLst>
          </p:cNvPr>
          <p:cNvSpPr/>
          <p:nvPr/>
        </p:nvSpPr>
        <p:spPr>
          <a:xfrm>
            <a:off x="5287385" y="975609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08A2D84-0A24-4924-A088-005FF27EFE5B}"/>
              </a:ext>
            </a:extLst>
          </p:cNvPr>
          <p:cNvCxnSpPr>
            <a:cxnSpLocks/>
          </p:cNvCxnSpPr>
          <p:nvPr/>
        </p:nvCxnSpPr>
        <p:spPr>
          <a:xfrm>
            <a:off x="4638263" y="1187179"/>
            <a:ext cx="56984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457F6F-280D-4367-BFBD-AED5312BFB76}"/>
              </a:ext>
            </a:extLst>
          </p:cNvPr>
          <p:cNvCxnSpPr>
            <a:cxnSpLocks/>
          </p:cNvCxnSpPr>
          <p:nvPr/>
        </p:nvCxnSpPr>
        <p:spPr>
          <a:xfrm flipV="1">
            <a:off x="4930239" y="610428"/>
            <a:ext cx="529657" cy="4049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919A9EB-EECE-4180-936E-614910C6E677}"/>
              </a:ext>
            </a:extLst>
          </p:cNvPr>
          <p:cNvSpPr/>
          <p:nvPr/>
        </p:nvSpPr>
        <p:spPr>
          <a:xfrm>
            <a:off x="1077575" y="1259685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2D31571-AD97-4E9E-91D6-2B274BE6579A}"/>
              </a:ext>
            </a:extLst>
          </p:cNvPr>
          <p:cNvCxnSpPr>
            <a:cxnSpLocks/>
          </p:cNvCxnSpPr>
          <p:nvPr/>
        </p:nvCxnSpPr>
        <p:spPr>
          <a:xfrm flipH="1">
            <a:off x="2027585" y="1418247"/>
            <a:ext cx="144677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9223D6-287F-4237-9E3C-786209DD67D7}"/>
              </a:ext>
            </a:extLst>
          </p:cNvPr>
          <p:cNvCxnSpPr>
            <a:cxnSpLocks/>
          </p:cNvCxnSpPr>
          <p:nvPr/>
        </p:nvCxnSpPr>
        <p:spPr>
          <a:xfrm flipV="1">
            <a:off x="6281962" y="610428"/>
            <a:ext cx="0" cy="9928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9FDEBF1-6AFE-4B96-AE7C-974B989AEB28}"/>
              </a:ext>
            </a:extLst>
          </p:cNvPr>
          <p:cNvSpPr/>
          <p:nvPr/>
        </p:nvSpPr>
        <p:spPr>
          <a:xfrm>
            <a:off x="6990289" y="1537052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A3D3BB9-A525-465E-A705-1B695DC04B09}"/>
              </a:ext>
            </a:extLst>
          </p:cNvPr>
          <p:cNvCxnSpPr>
            <a:cxnSpLocks/>
          </p:cNvCxnSpPr>
          <p:nvPr/>
        </p:nvCxnSpPr>
        <p:spPr>
          <a:xfrm>
            <a:off x="6341167" y="1775126"/>
            <a:ext cx="56984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CD0485F-CDE2-41D3-A813-591C6C40F54C}"/>
              </a:ext>
            </a:extLst>
          </p:cNvPr>
          <p:cNvSpPr/>
          <p:nvPr/>
        </p:nvSpPr>
        <p:spPr>
          <a:xfrm>
            <a:off x="2727472" y="1834166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EAAC289-480E-4166-961E-913B24547530}"/>
              </a:ext>
            </a:extLst>
          </p:cNvPr>
          <p:cNvCxnSpPr>
            <a:cxnSpLocks/>
          </p:cNvCxnSpPr>
          <p:nvPr/>
        </p:nvCxnSpPr>
        <p:spPr>
          <a:xfrm flipH="1">
            <a:off x="3677482" y="1992728"/>
            <a:ext cx="144677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4A01C24B-9FB4-494F-8DE0-75C7A5FFF8A6}"/>
                  </a:ext>
                </a:extLst>
              </p:cNvPr>
              <p:cNvSpPr/>
              <p:nvPr/>
            </p:nvSpPr>
            <p:spPr>
              <a:xfrm>
                <a:off x="10330540" y="1429238"/>
                <a:ext cx="717625" cy="34362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4A01C24B-9FB4-494F-8DE0-75C7A5FF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540" y="1429238"/>
                <a:ext cx="717625" cy="343627"/>
              </a:xfrm>
              <a:prstGeom prst="rect">
                <a:avLst/>
              </a:prstGeom>
              <a:blipFill>
                <a:blip r:embed="rId3"/>
                <a:stretch>
                  <a:fillRect l="-3361" r="-2521" b="-203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brir llave 36">
            <a:extLst>
              <a:ext uri="{FF2B5EF4-FFF2-40B4-BE49-F238E27FC236}">
                <a16:creationId xmlns:a16="http://schemas.microsoft.com/office/drawing/2014/main" id="{42038B34-443A-4A7F-BB91-5B32C73BB5D3}"/>
              </a:ext>
            </a:extLst>
          </p:cNvPr>
          <p:cNvSpPr/>
          <p:nvPr/>
        </p:nvSpPr>
        <p:spPr>
          <a:xfrm rot="10800000">
            <a:off x="9974318" y="954053"/>
            <a:ext cx="119884" cy="1462477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C297447-8213-4FDF-ADA6-EC1FC73007B6}"/>
                  </a:ext>
                </a:extLst>
              </p:cNvPr>
              <p:cNvSpPr/>
              <p:nvPr/>
            </p:nvSpPr>
            <p:spPr>
              <a:xfrm>
                <a:off x="11424068" y="1241554"/>
                <a:ext cx="752587" cy="3436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C297447-8213-4FDF-ADA6-EC1FC730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068" y="1241554"/>
                <a:ext cx="752587" cy="343627"/>
              </a:xfrm>
              <a:prstGeom prst="rect">
                <a:avLst/>
              </a:prstGeom>
              <a:blipFill>
                <a:blip r:embed="rId4"/>
                <a:stretch>
                  <a:fillRect t="-1724" r="-800" b="-2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brir llave 38">
            <a:extLst>
              <a:ext uri="{FF2B5EF4-FFF2-40B4-BE49-F238E27FC236}">
                <a16:creationId xmlns:a16="http://schemas.microsoft.com/office/drawing/2014/main" id="{4FEFD5B6-77D6-4373-BD14-F6F5946FAD13}"/>
              </a:ext>
            </a:extLst>
          </p:cNvPr>
          <p:cNvSpPr/>
          <p:nvPr/>
        </p:nvSpPr>
        <p:spPr>
          <a:xfrm rot="10800000">
            <a:off x="11074668" y="558390"/>
            <a:ext cx="158389" cy="185813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9BF67C1-60B3-472A-A261-C690692BDBD3}"/>
              </a:ext>
            </a:extLst>
          </p:cNvPr>
          <p:cNvCxnSpPr>
            <a:cxnSpLocks/>
          </p:cNvCxnSpPr>
          <p:nvPr/>
        </p:nvCxnSpPr>
        <p:spPr>
          <a:xfrm flipV="1">
            <a:off x="5106411" y="923114"/>
            <a:ext cx="4934167" cy="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01C745FE-D714-4886-8BE8-397766F5B1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2530" r="8024" b="2355"/>
          <a:stretch/>
        </p:blipFill>
        <p:spPr>
          <a:xfrm>
            <a:off x="543339" y="2470172"/>
            <a:ext cx="5247861" cy="4220188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0FB89641-DE8D-48B5-BA58-9601EA99DB57}"/>
              </a:ext>
            </a:extLst>
          </p:cNvPr>
          <p:cNvSpPr/>
          <p:nvPr/>
        </p:nvSpPr>
        <p:spPr>
          <a:xfrm>
            <a:off x="3127086" y="285958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1E7C0A-2B6F-4FCE-8A05-D37F2170C130}"/>
              </a:ext>
            </a:extLst>
          </p:cNvPr>
          <p:cNvSpPr/>
          <p:nvPr/>
        </p:nvSpPr>
        <p:spPr>
          <a:xfrm>
            <a:off x="2815662" y="324900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635A3DE-2C47-4CCD-9535-2DCA7FABEA30}"/>
              </a:ext>
            </a:extLst>
          </p:cNvPr>
          <p:cNvSpPr/>
          <p:nvPr/>
        </p:nvSpPr>
        <p:spPr>
          <a:xfrm>
            <a:off x="3461794" y="3713196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A29A2F3-B98C-40A6-8B30-5A95CAF902E8}"/>
              </a:ext>
            </a:extLst>
          </p:cNvPr>
          <p:cNvCxnSpPr>
            <a:cxnSpLocks/>
          </p:cNvCxnSpPr>
          <p:nvPr/>
        </p:nvCxnSpPr>
        <p:spPr>
          <a:xfrm flipV="1">
            <a:off x="2750972" y="3885010"/>
            <a:ext cx="601830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23BE01F-17A3-4057-ADAE-B44AEAEA6AB4}"/>
              </a:ext>
            </a:extLst>
          </p:cNvPr>
          <p:cNvSpPr/>
          <p:nvPr/>
        </p:nvSpPr>
        <p:spPr>
          <a:xfrm>
            <a:off x="1050327" y="4136600"/>
            <a:ext cx="322027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n-2 veces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F70349C-4D46-4F9F-9E1C-9CCE3547C3B0}"/>
              </a:ext>
            </a:extLst>
          </p:cNvPr>
          <p:cNvSpPr/>
          <p:nvPr/>
        </p:nvSpPr>
        <p:spPr>
          <a:xfrm>
            <a:off x="6281962" y="4681810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BADF20C8-25A4-46A5-B65F-4D07D8C24019}"/>
              </a:ext>
            </a:extLst>
          </p:cNvPr>
          <p:cNvCxnSpPr>
            <a:cxnSpLocks/>
          </p:cNvCxnSpPr>
          <p:nvPr/>
        </p:nvCxnSpPr>
        <p:spPr>
          <a:xfrm>
            <a:off x="5651291" y="488004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44A9FD4-30BC-4D5F-ABD5-A72F2291F458}"/>
              </a:ext>
            </a:extLst>
          </p:cNvPr>
          <p:cNvSpPr/>
          <p:nvPr/>
        </p:nvSpPr>
        <p:spPr>
          <a:xfrm>
            <a:off x="5234180" y="5144793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045EFDA-39AA-46A6-9035-819F98EF9BB8}"/>
              </a:ext>
            </a:extLst>
          </p:cNvPr>
          <p:cNvCxnSpPr>
            <a:cxnSpLocks/>
          </p:cNvCxnSpPr>
          <p:nvPr/>
        </p:nvCxnSpPr>
        <p:spPr>
          <a:xfrm>
            <a:off x="4603509" y="5343030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14B10BA8-6176-412A-B0E8-B6E2D8FCF7E2}"/>
              </a:ext>
            </a:extLst>
          </p:cNvPr>
          <p:cNvSpPr/>
          <p:nvPr/>
        </p:nvSpPr>
        <p:spPr>
          <a:xfrm>
            <a:off x="4294069" y="548897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4D0065E6-77D1-47DA-8422-5682D619D497}"/>
              </a:ext>
            </a:extLst>
          </p:cNvPr>
          <p:cNvCxnSpPr>
            <a:cxnSpLocks/>
          </p:cNvCxnSpPr>
          <p:nvPr/>
        </p:nvCxnSpPr>
        <p:spPr>
          <a:xfrm>
            <a:off x="3663398" y="568720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F6D9441C-5500-48E1-91DA-0FA873DAF897}"/>
              </a:ext>
            </a:extLst>
          </p:cNvPr>
          <p:cNvSpPr/>
          <p:nvPr/>
        </p:nvSpPr>
        <p:spPr>
          <a:xfrm>
            <a:off x="3735061" y="588474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FE2F4DE-96D1-4ACB-8FD1-9EA7ED98E3C7}"/>
              </a:ext>
            </a:extLst>
          </p:cNvPr>
          <p:cNvCxnSpPr>
            <a:cxnSpLocks/>
          </p:cNvCxnSpPr>
          <p:nvPr/>
        </p:nvCxnSpPr>
        <p:spPr>
          <a:xfrm>
            <a:off x="3104390" y="608297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EA4D0A0-7963-4029-996A-38628BE906AD}"/>
              </a:ext>
            </a:extLst>
          </p:cNvPr>
          <p:cNvSpPr/>
          <p:nvPr/>
        </p:nvSpPr>
        <p:spPr>
          <a:xfrm>
            <a:off x="7689443" y="4843401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86" name="Abrir llave 85">
            <a:extLst>
              <a:ext uri="{FF2B5EF4-FFF2-40B4-BE49-F238E27FC236}">
                <a16:creationId xmlns:a16="http://schemas.microsoft.com/office/drawing/2014/main" id="{434376EF-CB8D-4141-842E-65149A84663A}"/>
              </a:ext>
            </a:extLst>
          </p:cNvPr>
          <p:cNvSpPr/>
          <p:nvPr/>
        </p:nvSpPr>
        <p:spPr>
          <a:xfrm rot="10800000">
            <a:off x="7276973" y="3713196"/>
            <a:ext cx="134762" cy="276231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65D705A8-F0F0-418E-ABB3-54680B39D628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3892704" y="6475509"/>
            <a:ext cx="3384269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1A4004-AC5E-4BB2-8AC2-A20129784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4729" r="11223" b="4405"/>
          <a:stretch/>
        </p:blipFill>
        <p:spPr>
          <a:xfrm>
            <a:off x="291548" y="331304"/>
            <a:ext cx="6241774" cy="22785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AB6D433-F06E-4872-BDD7-30EE9DA32992}"/>
              </a:ext>
            </a:extLst>
          </p:cNvPr>
          <p:cNvSpPr/>
          <p:nvPr/>
        </p:nvSpPr>
        <p:spPr>
          <a:xfrm>
            <a:off x="5459897" y="54628"/>
            <a:ext cx="3776869" cy="46729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 veces. Solo importa i en la condición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12BE98-38E0-4052-87D4-2D0C76EB5054}"/>
              </a:ext>
            </a:extLst>
          </p:cNvPr>
          <p:cNvSpPr/>
          <p:nvPr/>
        </p:nvSpPr>
        <p:spPr>
          <a:xfrm>
            <a:off x="4760936" y="1525923"/>
            <a:ext cx="2358459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 veces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AD78FCA-2E25-45D8-B995-8A7306418854}"/>
              </a:ext>
            </a:extLst>
          </p:cNvPr>
          <p:cNvCxnSpPr>
            <a:cxnSpLocks/>
          </p:cNvCxnSpPr>
          <p:nvPr/>
        </p:nvCxnSpPr>
        <p:spPr>
          <a:xfrm flipV="1">
            <a:off x="5085932" y="331303"/>
            <a:ext cx="241442" cy="3279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AFE6AA-E24B-47DA-AB31-E34C7B896782}"/>
              </a:ext>
            </a:extLst>
          </p:cNvPr>
          <p:cNvCxnSpPr>
            <a:cxnSpLocks/>
          </p:cNvCxnSpPr>
          <p:nvPr/>
        </p:nvCxnSpPr>
        <p:spPr>
          <a:xfrm flipV="1">
            <a:off x="3975652" y="1803753"/>
            <a:ext cx="609600" cy="1718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D34719-2988-4659-A118-93CC31A09CB5}"/>
              </a:ext>
            </a:extLst>
          </p:cNvPr>
          <p:cNvSpPr/>
          <p:nvPr/>
        </p:nvSpPr>
        <p:spPr>
          <a:xfrm>
            <a:off x="7119395" y="719990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AF0EB8E-1C44-452C-9810-6341A9D56F07}"/>
              </a:ext>
            </a:extLst>
          </p:cNvPr>
          <p:cNvCxnSpPr>
            <a:cxnSpLocks/>
          </p:cNvCxnSpPr>
          <p:nvPr/>
        </p:nvCxnSpPr>
        <p:spPr>
          <a:xfrm flipV="1">
            <a:off x="6408573" y="891804"/>
            <a:ext cx="601830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CE4D6D4-0C18-43D0-B7CF-1E96C1A6DB8B}"/>
              </a:ext>
            </a:extLst>
          </p:cNvPr>
          <p:cNvSpPr/>
          <p:nvPr/>
        </p:nvSpPr>
        <p:spPr>
          <a:xfrm>
            <a:off x="5834843" y="1922431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E7A19EA-0C45-43E7-8040-85B40E7BF861}"/>
              </a:ext>
            </a:extLst>
          </p:cNvPr>
          <p:cNvCxnSpPr>
            <a:cxnSpLocks/>
          </p:cNvCxnSpPr>
          <p:nvPr/>
        </p:nvCxnSpPr>
        <p:spPr>
          <a:xfrm>
            <a:off x="4134678" y="2086424"/>
            <a:ext cx="1591173" cy="78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421202-0A60-4A91-9F3E-B9AD6C23B7C1}"/>
              </a:ext>
            </a:extLst>
          </p:cNvPr>
          <p:cNvSpPr/>
          <p:nvPr/>
        </p:nvSpPr>
        <p:spPr>
          <a:xfrm>
            <a:off x="5095248" y="109247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E21699-6549-48BD-B155-6AB3AC277611}"/>
              </a:ext>
            </a:extLst>
          </p:cNvPr>
          <p:cNvCxnSpPr>
            <a:cxnSpLocks/>
          </p:cNvCxnSpPr>
          <p:nvPr/>
        </p:nvCxnSpPr>
        <p:spPr>
          <a:xfrm>
            <a:off x="4662868" y="1264293"/>
            <a:ext cx="41286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ADC448E-19F3-4A57-945F-3DBAE4DBD4FD}"/>
              </a:ext>
            </a:extLst>
          </p:cNvPr>
          <p:cNvSpPr/>
          <p:nvPr/>
        </p:nvSpPr>
        <p:spPr>
          <a:xfrm>
            <a:off x="1066435" y="226605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AC2A246-CBE2-4C7C-999A-81D36BB48F31}"/>
              </a:ext>
            </a:extLst>
          </p:cNvPr>
          <p:cNvCxnSpPr>
            <a:cxnSpLocks/>
          </p:cNvCxnSpPr>
          <p:nvPr/>
        </p:nvCxnSpPr>
        <p:spPr>
          <a:xfrm flipH="1">
            <a:off x="1928255" y="2421835"/>
            <a:ext cx="45057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98890A-D2B5-458B-AED8-0111CBE0A7E9}"/>
              </a:ext>
            </a:extLst>
          </p:cNvPr>
          <p:cNvSpPr/>
          <p:nvPr/>
        </p:nvSpPr>
        <p:spPr>
          <a:xfrm>
            <a:off x="8682010" y="881995"/>
            <a:ext cx="721971" cy="3133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DFEEDE2C-84CC-49D5-ACE8-747456E915F5}"/>
              </a:ext>
            </a:extLst>
          </p:cNvPr>
          <p:cNvSpPr/>
          <p:nvPr/>
        </p:nvSpPr>
        <p:spPr>
          <a:xfrm rot="10800000">
            <a:off x="8274600" y="659290"/>
            <a:ext cx="114025" cy="8112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959CF6A-E17A-4D9C-98D2-8C2ED07C988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5582881" y="1470493"/>
            <a:ext cx="2691719" cy="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D0BB53F-2D27-4140-A75E-FCBFF5834CA6}"/>
              </a:ext>
            </a:extLst>
          </p:cNvPr>
          <p:cNvSpPr/>
          <p:nvPr/>
        </p:nvSpPr>
        <p:spPr>
          <a:xfrm>
            <a:off x="7666654" y="1999362"/>
            <a:ext cx="721971" cy="3133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36" name="Abrir llave 35">
            <a:extLst>
              <a:ext uri="{FF2B5EF4-FFF2-40B4-BE49-F238E27FC236}">
                <a16:creationId xmlns:a16="http://schemas.microsoft.com/office/drawing/2014/main" id="{24473C70-B979-42A4-8852-D8F250358BBB}"/>
              </a:ext>
            </a:extLst>
          </p:cNvPr>
          <p:cNvSpPr/>
          <p:nvPr/>
        </p:nvSpPr>
        <p:spPr>
          <a:xfrm rot="10800000">
            <a:off x="7259244" y="1776657"/>
            <a:ext cx="114025" cy="8112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0229AA2-1F7E-41A2-ACAC-34AEFA573AB7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4567525" y="2587860"/>
            <a:ext cx="2691719" cy="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A79DB25-B294-4A2D-8264-613E1C5CEBCF}"/>
              </a:ext>
            </a:extLst>
          </p:cNvPr>
          <p:cNvSpPr/>
          <p:nvPr/>
        </p:nvSpPr>
        <p:spPr>
          <a:xfrm>
            <a:off x="9863069" y="1345022"/>
            <a:ext cx="856758" cy="31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39" name="Abrir llave 38">
            <a:extLst>
              <a:ext uri="{FF2B5EF4-FFF2-40B4-BE49-F238E27FC236}">
                <a16:creationId xmlns:a16="http://schemas.microsoft.com/office/drawing/2014/main" id="{40B4B9F9-8BCA-4032-B111-0CA839A4B6A9}"/>
              </a:ext>
            </a:extLst>
          </p:cNvPr>
          <p:cNvSpPr/>
          <p:nvPr/>
        </p:nvSpPr>
        <p:spPr>
          <a:xfrm rot="10800000">
            <a:off x="9450597" y="659290"/>
            <a:ext cx="147691" cy="192856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18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F19A54-E4BF-430D-9B58-DA204536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" b="1"/>
          <a:stretch/>
        </p:blipFill>
        <p:spPr>
          <a:xfrm>
            <a:off x="553432" y="92765"/>
            <a:ext cx="6284689" cy="641693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9933559-3645-4352-A70C-660893207565}"/>
              </a:ext>
            </a:extLst>
          </p:cNvPr>
          <p:cNvSpPr/>
          <p:nvPr/>
        </p:nvSpPr>
        <p:spPr>
          <a:xfrm>
            <a:off x="5016345" y="62919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75ECEFD-E47D-4780-850A-017435F5409B}"/>
              </a:ext>
            </a:extLst>
          </p:cNvPr>
          <p:cNvCxnSpPr>
            <a:cxnSpLocks/>
          </p:cNvCxnSpPr>
          <p:nvPr/>
        </p:nvCxnSpPr>
        <p:spPr>
          <a:xfrm>
            <a:off x="3140765" y="891143"/>
            <a:ext cx="177744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CD187E4-4E23-4946-A326-5EE929298B80}"/>
              </a:ext>
            </a:extLst>
          </p:cNvPr>
          <p:cNvSpPr/>
          <p:nvPr/>
        </p:nvSpPr>
        <p:spPr>
          <a:xfrm>
            <a:off x="5300440" y="103746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6692483-78E1-409F-B953-9E2037C5B57E}"/>
              </a:ext>
            </a:extLst>
          </p:cNvPr>
          <p:cNvCxnSpPr>
            <a:cxnSpLocks/>
          </p:cNvCxnSpPr>
          <p:nvPr/>
        </p:nvCxnSpPr>
        <p:spPr>
          <a:xfrm>
            <a:off x="4669769" y="123569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6233FB3-EEA9-4CA8-8A7D-3DCDCBD8D4DA}"/>
              </a:ext>
            </a:extLst>
          </p:cNvPr>
          <p:cNvSpPr/>
          <p:nvPr/>
        </p:nvSpPr>
        <p:spPr>
          <a:xfrm>
            <a:off x="5300440" y="144572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5B91712-89A8-4205-AC48-E2C2C2C57DB5}"/>
              </a:ext>
            </a:extLst>
          </p:cNvPr>
          <p:cNvCxnSpPr>
            <a:cxnSpLocks/>
          </p:cNvCxnSpPr>
          <p:nvPr/>
        </p:nvCxnSpPr>
        <p:spPr>
          <a:xfrm>
            <a:off x="4669769" y="1643961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E9C3E1-EF52-4732-BA39-B92A453DCC25}"/>
              </a:ext>
            </a:extLst>
          </p:cNvPr>
          <p:cNvSpPr/>
          <p:nvPr/>
        </p:nvSpPr>
        <p:spPr>
          <a:xfrm>
            <a:off x="5300440" y="194240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00EB749-8D59-4466-8832-5278259680FD}"/>
              </a:ext>
            </a:extLst>
          </p:cNvPr>
          <p:cNvCxnSpPr>
            <a:cxnSpLocks/>
          </p:cNvCxnSpPr>
          <p:nvPr/>
        </p:nvCxnSpPr>
        <p:spPr>
          <a:xfrm>
            <a:off x="4669769" y="214063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6C6157-B971-47B4-974E-A166FBBC7511}"/>
              </a:ext>
            </a:extLst>
          </p:cNvPr>
          <p:cNvSpPr/>
          <p:nvPr/>
        </p:nvSpPr>
        <p:spPr>
          <a:xfrm>
            <a:off x="5300440" y="239932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6836AD8-838C-4812-9CE2-A6087781F2BB}"/>
              </a:ext>
            </a:extLst>
          </p:cNvPr>
          <p:cNvCxnSpPr>
            <a:cxnSpLocks/>
          </p:cNvCxnSpPr>
          <p:nvPr/>
        </p:nvCxnSpPr>
        <p:spPr>
          <a:xfrm>
            <a:off x="4669769" y="253129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E511F7-DD07-43BD-9668-4229BF9769B1}"/>
              </a:ext>
            </a:extLst>
          </p:cNvPr>
          <p:cNvSpPr/>
          <p:nvPr/>
        </p:nvSpPr>
        <p:spPr>
          <a:xfrm>
            <a:off x="2065116" y="164396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AB0C1B1-3618-44BF-97BB-056736FEE5E7}"/>
              </a:ext>
            </a:extLst>
          </p:cNvPr>
          <p:cNvCxnSpPr>
            <a:cxnSpLocks/>
          </p:cNvCxnSpPr>
          <p:nvPr/>
        </p:nvCxnSpPr>
        <p:spPr>
          <a:xfrm>
            <a:off x="1434445" y="184219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504A5C3-D748-4A2B-896E-A2E55043DD39}"/>
              </a:ext>
            </a:extLst>
          </p:cNvPr>
          <p:cNvSpPr/>
          <p:nvPr/>
        </p:nvSpPr>
        <p:spPr>
          <a:xfrm>
            <a:off x="2278945" y="263675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5D212AE-728B-4287-A68C-C0608F30D633}"/>
              </a:ext>
            </a:extLst>
          </p:cNvPr>
          <p:cNvCxnSpPr>
            <a:cxnSpLocks/>
          </p:cNvCxnSpPr>
          <p:nvPr/>
        </p:nvCxnSpPr>
        <p:spPr>
          <a:xfrm>
            <a:off x="1648274" y="2834996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F9174C-B8AB-45C2-9E88-7AA37DEB4487}"/>
              </a:ext>
            </a:extLst>
          </p:cNvPr>
          <p:cNvSpPr/>
          <p:nvPr/>
        </p:nvSpPr>
        <p:spPr>
          <a:xfrm>
            <a:off x="5851660" y="356944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DF57FF4-64F8-488B-A16A-A91467A7FD21}"/>
              </a:ext>
            </a:extLst>
          </p:cNvPr>
          <p:cNvCxnSpPr>
            <a:cxnSpLocks/>
          </p:cNvCxnSpPr>
          <p:nvPr/>
        </p:nvCxnSpPr>
        <p:spPr>
          <a:xfrm>
            <a:off x="5220989" y="3767685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6514B4-1723-4121-8D28-A8023873BE41}"/>
              </a:ext>
            </a:extLst>
          </p:cNvPr>
          <p:cNvSpPr/>
          <p:nvPr/>
        </p:nvSpPr>
        <p:spPr>
          <a:xfrm>
            <a:off x="3167667" y="394032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07FDC4C-1B87-4BCE-A0FD-4D0079FA6FC4}"/>
              </a:ext>
            </a:extLst>
          </p:cNvPr>
          <p:cNvSpPr/>
          <p:nvPr/>
        </p:nvSpPr>
        <p:spPr>
          <a:xfrm>
            <a:off x="6407211" y="428394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3912389-A91D-4649-90E3-CE8874756B2A}"/>
              </a:ext>
            </a:extLst>
          </p:cNvPr>
          <p:cNvSpPr/>
          <p:nvPr/>
        </p:nvSpPr>
        <p:spPr>
          <a:xfrm>
            <a:off x="7434901" y="460481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2C528F-3763-4AA8-BB7F-96A17CAB2AC9}"/>
              </a:ext>
            </a:extLst>
          </p:cNvPr>
          <p:cNvCxnSpPr>
            <a:cxnSpLocks/>
          </p:cNvCxnSpPr>
          <p:nvPr/>
        </p:nvCxnSpPr>
        <p:spPr>
          <a:xfrm>
            <a:off x="6096000" y="4803056"/>
            <a:ext cx="126061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34DBAF0-9344-488B-8889-739B0FBC3C13}"/>
              </a:ext>
            </a:extLst>
          </p:cNvPr>
          <p:cNvSpPr/>
          <p:nvPr/>
        </p:nvSpPr>
        <p:spPr>
          <a:xfrm>
            <a:off x="6407210" y="4978537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2E45CE2-BAF1-47B8-BAF4-CCEE99C5B296}"/>
              </a:ext>
            </a:extLst>
          </p:cNvPr>
          <p:cNvSpPr/>
          <p:nvPr/>
        </p:nvSpPr>
        <p:spPr>
          <a:xfrm>
            <a:off x="4745861" y="5194182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5490BD8-8A2A-476A-BF57-81C94D65FBE2}"/>
              </a:ext>
            </a:extLst>
          </p:cNvPr>
          <p:cNvCxnSpPr>
            <a:cxnSpLocks/>
          </p:cNvCxnSpPr>
          <p:nvPr/>
        </p:nvCxnSpPr>
        <p:spPr>
          <a:xfrm>
            <a:off x="4115190" y="5392419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2FB0CA2-6C76-42E8-940A-0F09586E2122}"/>
              </a:ext>
            </a:extLst>
          </p:cNvPr>
          <p:cNvSpPr/>
          <p:nvPr/>
        </p:nvSpPr>
        <p:spPr>
          <a:xfrm>
            <a:off x="5420750" y="5851940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BF9FA48-77FA-4217-AC2D-9A72C7B9B08C}"/>
              </a:ext>
            </a:extLst>
          </p:cNvPr>
          <p:cNvCxnSpPr>
            <a:cxnSpLocks/>
          </p:cNvCxnSpPr>
          <p:nvPr/>
        </p:nvCxnSpPr>
        <p:spPr>
          <a:xfrm>
            <a:off x="4790079" y="605017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6A7AE83-B010-46BC-B716-B1D1929AEE9B}"/>
              </a:ext>
            </a:extLst>
          </p:cNvPr>
          <p:cNvSpPr/>
          <p:nvPr/>
        </p:nvSpPr>
        <p:spPr>
          <a:xfrm>
            <a:off x="6692351" y="153583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6" name="Abrir llave 35">
            <a:extLst>
              <a:ext uri="{FF2B5EF4-FFF2-40B4-BE49-F238E27FC236}">
                <a16:creationId xmlns:a16="http://schemas.microsoft.com/office/drawing/2014/main" id="{322F8AEC-8286-4690-BC98-90C2D87D33CC}"/>
              </a:ext>
            </a:extLst>
          </p:cNvPr>
          <p:cNvSpPr/>
          <p:nvPr/>
        </p:nvSpPr>
        <p:spPr>
          <a:xfrm rot="10800000">
            <a:off x="6221680" y="605196"/>
            <a:ext cx="253833" cy="237518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F5642E7-BF25-4D34-908A-9AD7A35D81ED}"/>
              </a:ext>
            </a:extLst>
          </p:cNvPr>
          <p:cNvSpPr/>
          <p:nvPr/>
        </p:nvSpPr>
        <p:spPr>
          <a:xfrm>
            <a:off x="8805020" y="428394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3D7B241D-EDA7-40B3-AFB7-F0EBD1EB245D}"/>
              </a:ext>
            </a:extLst>
          </p:cNvPr>
          <p:cNvSpPr/>
          <p:nvPr/>
        </p:nvSpPr>
        <p:spPr>
          <a:xfrm rot="10800000">
            <a:off x="8447413" y="3569448"/>
            <a:ext cx="153248" cy="196867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509E32-E00B-4AB2-A37D-432490844E85}"/>
              </a:ext>
            </a:extLst>
          </p:cNvPr>
          <p:cNvSpPr/>
          <p:nvPr/>
        </p:nvSpPr>
        <p:spPr>
          <a:xfrm>
            <a:off x="3302094" y="2915889"/>
            <a:ext cx="2576071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n-3 veces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87EAA69-7BE1-4E5A-BBE4-5F48A688F35D}"/>
              </a:ext>
            </a:extLst>
          </p:cNvPr>
          <p:cNvCxnSpPr>
            <a:cxnSpLocks/>
          </p:cNvCxnSpPr>
          <p:nvPr/>
        </p:nvCxnSpPr>
        <p:spPr>
          <a:xfrm flipV="1">
            <a:off x="2516810" y="3193719"/>
            <a:ext cx="609600" cy="1718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210A890-B4B8-4D42-A39F-54D766F1D0A6}"/>
              </a:ext>
            </a:extLst>
          </p:cNvPr>
          <p:cNvSpPr/>
          <p:nvPr/>
        </p:nvSpPr>
        <p:spPr>
          <a:xfrm>
            <a:off x="4376001" y="3312397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232BFA0-5C66-4A05-918E-C75ED63A201F}"/>
              </a:ext>
            </a:extLst>
          </p:cNvPr>
          <p:cNvCxnSpPr>
            <a:cxnSpLocks/>
          </p:cNvCxnSpPr>
          <p:nvPr/>
        </p:nvCxnSpPr>
        <p:spPr>
          <a:xfrm>
            <a:off x="2675836" y="3476390"/>
            <a:ext cx="1591173" cy="78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79F1302-278D-4918-B44D-DA6D872BA230}"/>
              </a:ext>
            </a:extLst>
          </p:cNvPr>
          <p:cNvSpPr/>
          <p:nvPr/>
        </p:nvSpPr>
        <p:spPr>
          <a:xfrm>
            <a:off x="10010016" y="4635603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0B65D35A-75DC-4376-806C-9EF9F00846A4}"/>
              </a:ext>
            </a:extLst>
          </p:cNvPr>
          <p:cNvSpPr/>
          <p:nvPr/>
        </p:nvSpPr>
        <p:spPr>
          <a:xfrm rot="10800000">
            <a:off x="9597546" y="3505398"/>
            <a:ext cx="134762" cy="276231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8763342-25F6-4DB3-A43B-D92A798D754E}"/>
              </a:ext>
            </a:extLst>
          </p:cNvPr>
          <p:cNvSpPr/>
          <p:nvPr/>
        </p:nvSpPr>
        <p:spPr>
          <a:xfrm>
            <a:off x="11365757" y="3102914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47" name="Abrir llave 46">
            <a:extLst>
              <a:ext uri="{FF2B5EF4-FFF2-40B4-BE49-F238E27FC236}">
                <a16:creationId xmlns:a16="http://schemas.microsoft.com/office/drawing/2014/main" id="{C65DA81F-6162-4496-A2E5-138E2DF30154}"/>
              </a:ext>
            </a:extLst>
          </p:cNvPr>
          <p:cNvSpPr/>
          <p:nvPr/>
        </p:nvSpPr>
        <p:spPr>
          <a:xfrm rot="10800000">
            <a:off x="10910020" y="629197"/>
            <a:ext cx="239868" cy="563851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0CBDCA76-9B3B-4DC1-8661-0525C936DD69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7525751" y="6267710"/>
            <a:ext cx="3384269" cy="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2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DE29D5-CB69-4679-AB20-A73AA052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" y="39756"/>
            <a:ext cx="7609248" cy="35690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197C5A-C4B7-4A80-89E6-0BB3EFC0F48F}"/>
              </a:ext>
            </a:extLst>
          </p:cNvPr>
          <p:cNvSpPr/>
          <p:nvPr/>
        </p:nvSpPr>
        <p:spPr>
          <a:xfrm>
            <a:off x="4327255" y="89228"/>
            <a:ext cx="2576071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3BDAFD1-69B9-4A9D-8E50-9F9A95472C1B}"/>
              </a:ext>
            </a:extLst>
          </p:cNvPr>
          <p:cNvCxnSpPr>
            <a:cxnSpLocks/>
          </p:cNvCxnSpPr>
          <p:nvPr/>
        </p:nvCxnSpPr>
        <p:spPr>
          <a:xfrm flipV="1">
            <a:off x="3325190" y="346949"/>
            <a:ext cx="954612" cy="3681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A26AAF3-7EB8-4FC6-B585-16A8854B6731}"/>
              </a:ext>
            </a:extLst>
          </p:cNvPr>
          <p:cNvSpPr/>
          <p:nvPr/>
        </p:nvSpPr>
        <p:spPr>
          <a:xfrm>
            <a:off x="4256729" y="675214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E82CF41-3B4C-4258-99DF-38691C87212B}"/>
              </a:ext>
            </a:extLst>
          </p:cNvPr>
          <p:cNvCxnSpPr>
            <a:cxnSpLocks/>
          </p:cNvCxnSpPr>
          <p:nvPr/>
        </p:nvCxnSpPr>
        <p:spPr>
          <a:xfrm>
            <a:off x="3484216" y="825955"/>
            <a:ext cx="67413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EEBA227-27EB-4B6C-AF68-3D2CCC08A04F}"/>
              </a:ext>
            </a:extLst>
          </p:cNvPr>
          <p:cNvSpPr/>
          <p:nvPr/>
        </p:nvSpPr>
        <p:spPr>
          <a:xfrm>
            <a:off x="5963748" y="512114"/>
            <a:ext cx="2576071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78803A-7626-421B-8E1B-19C564F4BA9D}"/>
              </a:ext>
            </a:extLst>
          </p:cNvPr>
          <p:cNvCxnSpPr>
            <a:cxnSpLocks/>
          </p:cNvCxnSpPr>
          <p:nvPr/>
        </p:nvCxnSpPr>
        <p:spPr>
          <a:xfrm flipV="1">
            <a:off x="5682043" y="855741"/>
            <a:ext cx="254929" cy="2782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C2FE2C-9A1F-4060-8B36-6EEA15AAC562}"/>
              </a:ext>
            </a:extLst>
          </p:cNvPr>
          <p:cNvSpPr/>
          <p:nvPr/>
        </p:nvSpPr>
        <p:spPr>
          <a:xfrm>
            <a:off x="6353908" y="998880"/>
            <a:ext cx="861820" cy="34362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8A75D3-A26A-463F-8565-D1B6EB590E44}"/>
              </a:ext>
            </a:extLst>
          </p:cNvPr>
          <p:cNvCxnSpPr>
            <a:cxnSpLocks/>
          </p:cNvCxnSpPr>
          <p:nvPr/>
        </p:nvCxnSpPr>
        <p:spPr>
          <a:xfrm>
            <a:off x="5841069" y="1244891"/>
            <a:ext cx="37419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4994ACD-D976-471C-B0FF-F20D6CAB08A7}"/>
              </a:ext>
            </a:extLst>
          </p:cNvPr>
          <p:cNvSpPr/>
          <p:nvPr/>
        </p:nvSpPr>
        <p:spPr>
          <a:xfrm>
            <a:off x="7354368" y="1328099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85D8FAB-E3ED-4FA4-8DAE-2FF0315C00B1}"/>
              </a:ext>
            </a:extLst>
          </p:cNvPr>
          <p:cNvCxnSpPr>
            <a:cxnSpLocks/>
          </p:cNvCxnSpPr>
          <p:nvPr/>
        </p:nvCxnSpPr>
        <p:spPr>
          <a:xfrm>
            <a:off x="6723697" y="1526336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E616A21-0315-417A-8F65-CA789102C47D}"/>
              </a:ext>
            </a:extLst>
          </p:cNvPr>
          <p:cNvSpPr/>
          <p:nvPr/>
        </p:nvSpPr>
        <p:spPr>
          <a:xfrm>
            <a:off x="4240606" y="196350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D53F12E-4111-4385-B91A-224F77504B53}"/>
              </a:ext>
            </a:extLst>
          </p:cNvPr>
          <p:cNvSpPr/>
          <p:nvPr/>
        </p:nvSpPr>
        <p:spPr>
          <a:xfrm>
            <a:off x="4240606" y="230713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C07F2F9-8ADB-4220-BC2B-74FE562308BE}"/>
              </a:ext>
            </a:extLst>
          </p:cNvPr>
          <p:cNvSpPr/>
          <p:nvPr/>
        </p:nvSpPr>
        <p:spPr>
          <a:xfrm>
            <a:off x="4240606" y="266479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D803D6C-B69E-4B2E-96F1-A70713062CBB}"/>
              </a:ext>
            </a:extLst>
          </p:cNvPr>
          <p:cNvSpPr/>
          <p:nvPr/>
        </p:nvSpPr>
        <p:spPr>
          <a:xfrm>
            <a:off x="8731598" y="2030504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8E18179-AADF-43A9-9CE0-09B85912F262}"/>
              </a:ext>
            </a:extLst>
          </p:cNvPr>
          <p:cNvSpPr/>
          <p:nvPr/>
        </p:nvSpPr>
        <p:spPr>
          <a:xfrm rot="10800000">
            <a:off x="8294479" y="1342507"/>
            <a:ext cx="245340" cy="181151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E383860-2277-49A6-AAB2-CB9201367128}"/>
              </a:ext>
            </a:extLst>
          </p:cNvPr>
          <p:cNvSpPr/>
          <p:nvPr/>
        </p:nvSpPr>
        <p:spPr>
          <a:xfrm>
            <a:off x="9823695" y="1858690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A828CA4E-F1AA-418F-8AB5-F8C4C8A26107}"/>
              </a:ext>
            </a:extLst>
          </p:cNvPr>
          <p:cNvSpPr/>
          <p:nvPr/>
        </p:nvSpPr>
        <p:spPr>
          <a:xfrm rot="10800000">
            <a:off x="9500064" y="998879"/>
            <a:ext cx="88839" cy="21595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76D17D99-1FE2-4803-909E-19F5BA276E9E}"/>
                  </a:ext>
                </a:extLst>
              </p:cNvPr>
              <p:cNvSpPr/>
              <p:nvPr/>
            </p:nvSpPr>
            <p:spPr>
              <a:xfrm>
                <a:off x="11049340" y="1719004"/>
                <a:ext cx="856758" cy="311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76D17D99-1FE2-4803-909E-19F5BA27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340" y="1719004"/>
                <a:ext cx="856758" cy="311500"/>
              </a:xfrm>
              <a:prstGeom prst="rect">
                <a:avLst/>
              </a:prstGeom>
              <a:blipFill>
                <a:blip r:embed="rId3"/>
                <a:stretch>
                  <a:fillRect l="-6338" t="-18868" r="-5634" b="-471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rir llave 26">
            <a:extLst>
              <a:ext uri="{FF2B5EF4-FFF2-40B4-BE49-F238E27FC236}">
                <a16:creationId xmlns:a16="http://schemas.microsoft.com/office/drawing/2014/main" id="{27E586FE-0A7A-49C0-8DA8-BBEADD42D48C}"/>
              </a:ext>
            </a:extLst>
          </p:cNvPr>
          <p:cNvSpPr/>
          <p:nvPr/>
        </p:nvSpPr>
        <p:spPr>
          <a:xfrm rot="10800000">
            <a:off x="10685950" y="675214"/>
            <a:ext cx="88838" cy="252051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2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B4E136-BCB8-4B09-B49E-675ECF37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" y="9940"/>
            <a:ext cx="6909877" cy="523792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FB4A814-2E4D-457C-A4CC-3BEFC5EB21CA}"/>
              </a:ext>
            </a:extLst>
          </p:cNvPr>
          <p:cNvSpPr/>
          <p:nvPr/>
        </p:nvSpPr>
        <p:spPr>
          <a:xfrm>
            <a:off x="4566202" y="998527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36DF482-6A47-4D4F-BEC1-64848582120C}"/>
              </a:ext>
            </a:extLst>
          </p:cNvPr>
          <p:cNvCxnSpPr>
            <a:cxnSpLocks/>
          </p:cNvCxnSpPr>
          <p:nvPr/>
        </p:nvCxnSpPr>
        <p:spPr>
          <a:xfrm>
            <a:off x="3935531" y="1196764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3375256-75F7-4261-818E-60AE01F50599}"/>
              </a:ext>
            </a:extLst>
          </p:cNvPr>
          <p:cNvSpPr/>
          <p:nvPr/>
        </p:nvSpPr>
        <p:spPr>
          <a:xfrm>
            <a:off x="4566202" y="1342154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FF6F14-62AA-41B5-A3C3-BDCBF6FB3D43}"/>
              </a:ext>
            </a:extLst>
          </p:cNvPr>
          <p:cNvCxnSpPr>
            <a:cxnSpLocks/>
          </p:cNvCxnSpPr>
          <p:nvPr/>
        </p:nvCxnSpPr>
        <p:spPr>
          <a:xfrm>
            <a:off x="3935531" y="1540391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C5932D-640C-494B-B428-0508942C4D49}"/>
              </a:ext>
            </a:extLst>
          </p:cNvPr>
          <p:cNvSpPr/>
          <p:nvPr/>
        </p:nvSpPr>
        <p:spPr>
          <a:xfrm>
            <a:off x="4566202" y="168578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3F53A44-81A4-4B8F-9199-25A152A0ADC8}"/>
              </a:ext>
            </a:extLst>
          </p:cNvPr>
          <p:cNvCxnSpPr>
            <a:cxnSpLocks/>
          </p:cNvCxnSpPr>
          <p:nvPr/>
        </p:nvCxnSpPr>
        <p:spPr>
          <a:xfrm>
            <a:off x="3935531" y="188401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70168C-6E06-4291-9816-108D4F0FC4E6}"/>
              </a:ext>
            </a:extLst>
          </p:cNvPr>
          <p:cNvSpPr/>
          <p:nvPr/>
        </p:nvSpPr>
        <p:spPr>
          <a:xfrm>
            <a:off x="6288985" y="411278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B5E6D6A-41A0-4324-8C59-1BC67195E6AC}"/>
              </a:ext>
            </a:extLst>
          </p:cNvPr>
          <p:cNvCxnSpPr>
            <a:cxnSpLocks/>
          </p:cNvCxnSpPr>
          <p:nvPr/>
        </p:nvCxnSpPr>
        <p:spPr>
          <a:xfrm>
            <a:off x="5658314" y="4311025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B169420-99D3-435D-B45F-5E9F67C17024}"/>
              </a:ext>
            </a:extLst>
          </p:cNvPr>
          <p:cNvSpPr/>
          <p:nvPr/>
        </p:nvSpPr>
        <p:spPr>
          <a:xfrm>
            <a:off x="7150805" y="450851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E5C9C5E-45F6-4BE5-8E92-3D7E411F1D01}"/>
              </a:ext>
            </a:extLst>
          </p:cNvPr>
          <p:cNvCxnSpPr>
            <a:cxnSpLocks/>
          </p:cNvCxnSpPr>
          <p:nvPr/>
        </p:nvCxnSpPr>
        <p:spPr>
          <a:xfrm>
            <a:off x="6520134" y="470674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3F2A6E-B80F-4896-BF63-2C34D1375105}"/>
              </a:ext>
            </a:extLst>
          </p:cNvPr>
          <p:cNvSpPr/>
          <p:nvPr/>
        </p:nvSpPr>
        <p:spPr>
          <a:xfrm>
            <a:off x="2896428" y="2787571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D08C21-037D-4E7B-94C8-CB57CCEB2FB0}"/>
              </a:ext>
            </a:extLst>
          </p:cNvPr>
          <p:cNvSpPr/>
          <p:nvPr/>
        </p:nvSpPr>
        <p:spPr>
          <a:xfrm>
            <a:off x="2896428" y="3131198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4014875-D5C0-4C87-B28E-F02C695FD620}"/>
              </a:ext>
            </a:extLst>
          </p:cNvPr>
          <p:cNvSpPr/>
          <p:nvPr/>
        </p:nvSpPr>
        <p:spPr>
          <a:xfrm>
            <a:off x="2896428" y="3474825"/>
            <a:ext cx="861820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DC5356-D98E-4FB7-8AFE-CB571DEAFD5D}"/>
              </a:ext>
            </a:extLst>
          </p:cNvPr>
          <p:cNvSpPr/>
          <p:nvPr/>
        </p:nvSpPr>
        <p:spPr>
          <a:xfrm>
            <a:off x="7072514" y="2804507"/>
            <a:ext cx="123660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* O(1)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E91F5CAD-23F4-4A94-A455-8A031038961B}"/>
              </a:ext>
            </a:extLst>
          </p:cNvPr>
          <p:cNvSpPr/>
          <p:nvPr/>
        </p:nvSpPr>
        <p:spPr>
          <a:xfrm rot="10800000">
            <a:off x="6616718" y="2146852"/>
            <a:ext cx="181650" cy="189488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0971B3E-0BDC-4995-9A4F-7FCC09AF2211}"/>
                  </a:ext>
                </a:extLst>
              </p:cNvPr>
              <p:cNvSpPr/>
              <p:nvPr/>
            </p:nvSpPr>
            <p:spPr>
              <a:xfrm>
                <a:off x="5784478" y="1342153"/>
                <a:ext cx="3107734" cy="3436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20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s-MX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s-MX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0971B3E-0BDC-4995-9A4F-7FCC09AF2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78" y="1342153"/>
                <a:ext cx="3107734" cy="343627"/>
              </a:xfrm>
              <a:prstGeom prst="rect">
                <a:avLst/>
              </a:prstGeom>
              <a:blipFill>
                <a:blip r:embed="rId3"/>
                <a:stretch>
                  <a:fillRect t="-13559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EEDA2F-D1AF-4D30-AD37-9AF446E858A1}"/>
              </a:ext>
            </a:extLst>
          </p:cNvPr>
          <p:cNvCxnSpPr>
            <a:cxnSpLocks/>
          </p:cNvCxnSpPr>
          <p:nvPr/>
        </p:nvCxnSpPr>
        <p:spPr>
          <a:xfrm flipV="1">
            <a:off x="5642589" y="1778171"/>
            <a:ext cx="214875" cy="2162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3BFCE7C6-03F6-46BD-A6C7-B83011D816E9}"/>
                  </a:ext>
                </a:extLst>
              </p:cNvPr>
              <p:cNvSpPr/>
              <p:nvPr/>
            </p:nvSpPr>
            <p:spPr>
              <a:xfrm>
                <a:off x="9325532" y="2647884"/>
                <a:ext cx="1329218" cy="34710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20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</mc:Choice>
        <mc:Fallback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3BFCE7C6-03F6-46BD-A6C7-B83011D81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532" y="2647884"/>
                <a:ext cx="1329218" cy="347108"/>
              </a:xfrm>
              <a:prstGeom prst="rect">
                <a:avLst/>
              </a:prstGeom>
              <a:blipFill>
                <a:blip r:embed="rId4"/>
                <a:stretch>
                  <a:fillRect l="-4545" t="-11864" r="-3636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rir llave 28">
            <a:extLst>
              <a:ext uri="{FF2B5EF4-FFF2-40B4-BE49-F238E27FC236}">
                <a16:creationId xmlns:a16="http://schemas.microsoft.com/office/drawing/2014/main" id="{32759FBA-7E46-4F37-8FE6-F50FDD0BA6A6}"/>
              </a:ext>
            </a:extLst>
          </p:cNvPr>
          <p:cNvSpPr/>
          <p:nvPr/>
        </p:nvSpPr>
        <p:spPr>
          <a:xfrm rot="10800000">
            <a:off x="8917363" y="998526"/>
            <a:ext cx="157079" cy="3853611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FCC8406-E585-46AF-9F15-844B32555EB1}"/>
                  </a:ext>
                </a:extLst>
              </p:cNvPr>
              <p:cNvSpPr/>
              <p:nvPr/>
            </p:nvSpPr>
            <p:spPr>
              <a:xfrm>
                <a:off x="6516883" y="1737876"/>
                <a:ext cx="1341908" cy="3436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20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s-MX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s-MX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FCC8406-E585-46AF-9F15-844B32555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83" y="1737876"/>
                <a:ext cx="1341908" cy="343627"/>
              </a:xfrm>
              <a:prstGeom prst="rect">
                <a:avLst/>
              </a:prstGeom>
              <a:blipFill>
                <a:blip r:embed="rId5"/>
                <a:stretch>
                  <a:fillRect l="-3604" t="-13793" r="-3604" b="-39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5E7D2A6-7949-4D19-B8BE-CB8F9627AB60}"/>
              </a:ext>
            </a:extLst>
          </p:cNvPr>
          <p:cNvCxnSpPr>
            <a:cxnSpLocks/>
          </p:cNvCxnSpPr>
          <p:nvPr/>
        </p:nvCxnSpPr>
        <p:spPr>
          <a:xfrm flipV="1">
            <a:off x="5857464" y="1983887"/>
            <a:ext cx="520779" cy="2822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E3F096-5565-4C21-A380-BC8C0840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0" y="122072"/>
            <a:ext cx="8245010" cy="475472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F7B6B28-1195-4183-AC0E-56F5BD6FE272}"/>
              </a:ext>
            </a:extLst>
          </p:cNvPr>
          <p:cNvSpPr/>
          <p:nvPr/>
        </p:nvSpPr>
        <p:spPr>
          <a:xfrm>
            <a:off x="4015319" y="70454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3CB44F-BECA-496A-B9AD-4C2BFA9245DF}"/>
              </a:ext>
            </a:extLst>
          </p:cNvPr>
          <p:cNvSpPr/>
          <p:nvPr/>
        </p:nvSpPr>
        <p:spPr>
          <a:xfrm>
            <a:off x="2471441" y="954157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4FD24C-3425-43D8-9687-7A499C0B0A4A}"/>
              </a:ext>
            </a:extLst>
          </p:cNvPr>
          <p:cNvSpPr/>
          <p:nvPr/>
        </p:nvSpPr>
        <p:spPr>
          <a:xfrm>
            <a:off x="5572449" y="1519558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FF119F-860F-4054-A691-1AC5B0B38FCC}"/>
              </a:ext>
            </a:extLst>
          </p:cNvPr>
          <p:cNvSpPr/>
          <p:nvPr/>
        </p:nvSpPr>
        <p:spPr>
          <a:xfrm>
            <a:off x="5777903" y="2374631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03B66B-0DC8-45CA-A9C7-AEDEEA34A50D}"/>
              </a:ext>
            </a:extLst>
          </p:cNvPr>
          <p:cNvSpPr/>
          <p:nvPr/>
        </p:nvSpPr>
        <p:spPr>
          <a:xfrm>
            <a:off x="5777903" y="262423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ADF6C7-7DB1-4695-805B-314A3B7C9738}"/>
              </a:ext>
            </a:extLst>
          </p:cNvPr>
          <p:cNvSpPr/>
          <p:nvPr/>
        </p:nvSpPr>
        <p:spPr>
          <a:xfrm>
            <a:off x="5777903" y="2869570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CFDB6A-2806-4272-90E1-25E54CEAD367}"/>
              </a:ext>
            </a:extLst>
          </p:cNvPr>
          <p:cNvSpPr/>
          <p:nvPr/>
        </p:nvSpPr>
        <p:spPr>
          <a:xfrm>
            <a:off x="5777903" y="3107668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30C5B0-6D1E-4360-98D0-562E64D07738}"/>
              </a:ext>
            </a:extLst>
          </p:cNvPr>
          <p:cNvSpPr/>
          <p:nvPr/>
        </p:nvSpPr>
        <p:spPr>
          <a:xfrm>
            <a:off x="4505606" y="4024219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74929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98B13D-69E6-4653-B29E-24B702F1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" y="92966"/>
            <a:ext cx="7440063" cy="306747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8B78D49-D58A-48EB-931D-90B523AB28CA}"/>
              </a:ext>
            </a:extLst>
          </p:cNvPr>
          <p:cNvSpPr/>
          <p:nvPr/>
        </p:nvSpPr>
        <p:spPr>
          <a:xfrm>
            <a:off x="4894650" y="1641088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E9C451-C925-44CA-BF15-F8DE3748A3D2}"/>
              </a:ext>
            </a:extLst>
          </p:cNvPr>
          <p:cNvSpPr/>
          <p:nvPr/>
        </p:nvSpPr>
        <p:spPr>
          <a:xfrm>
            <a:off x="3472024" y="1141872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3DDCD5-7EF4-4DA5-98B5-A56C91535E56}"/>
              </a:ext>
            </a:extLst>
          </p:cNvPr>
          <p:cNvSpPr/>
          <p:nvPr/>
        </p:nvSpPr>
        <p:spPr>
          <a:xfrm>
            <a:off x="4894650" y="1391480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7BB1F9-7877-4B78-8D0D-AD8CC4052314}"/>
              </a:ext>
            </a:extLst>
          </p:cNvPr>
          <p:cNvSpPr/>
          <p:nvPr/>
        </p:nvSpPr>
        <p:spPr>
          <a:xfrm>
            <a:off x="4894650" y="1890696"/>
            <a:ext cx="636194" cy="249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279837-0142-4E86-8EE9-A1D580C7BF1C}"/>
              </a:ext>
            </a:extLst>
          </p:cNvPr>
          <p:cNvSpPr/>
          <p:nvPr/>
        </p:nvSpPr>
        <p:spPr>
          <a:xfrm>
            <a:off x="4757530" y="131953"/>
            <a:ext cx="2051510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 veces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2C864B2-CC5B-4A3E-AB37-D827F4D81D03}"/>
              </a:ext>
            </a:extLst>
          </p:cNvPr>
          <p:cNvCxnSpPr>
            <a:cxnSpLocks/>
          </p:cNvCxnSpPr>
          <p:nvPr/>
        </p:nvCxnSpPr>
        <p:spPr>
          <a:xfrm flipV="1">
            <a:off x="4263679" y="251646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7B3E56-E326-4F4C-B617-02FF635BA237}"/>
              </a:ext>
            </a:extLst>
          </p:cNvPr>
          <p:cNvSpPr/>
          <p:nvPr/>
        </p:nvSpPr>
        <p:spPr>
          <a:xfrm>
            <a:off x="5440031" y="545510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FEBFC19-D360-45AD-A6D8-10159A7FF6B0}"/>
              </a:ext>
            </a:extLst>
          </p:cNvPr>
          <p:cNvCxnSpPr>
            <a:cxnSpLocks/>
          </p:cNvCxnSpPr>
          <p:nvPr/>
        </p:nvCxnSpPr>
        <p:spPr>
          <a:xfrm>
            <a:off x="4664765" y="695727"/>
            <a:ext cx="7207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8C1FD16-E9B5-43DE-A8C6-3B5BED901AA8}"/>
              </a:ext>
            </a:extLst>
          </p:cNvPr>
          <p:cNvSpPr/>
          <p:nvPr/>
        </p:nvSpPr>
        <p:spPr>
          <a:xfrm>
            <a:off x="6901804" y="410327"/>
            <a:ext cx="2351537" cy="285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 n-1-i veces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401062-5A8C-4F5C-993D-DE2ED4342750}"/>
              </a:ext>
            </a:extLst>
          </p:cNvPr>
          <p:cNvCxnSpPr>
            <a:cxnSpLocks/>
          </p:cNvCxnSpPr>
          <p:nvPr/>
        </p:nvCxnSpPr>
        <p:spPr>
          <a:xfrm flipV="1">
            <a:off x="6407954" y="530020"/>
            <a:ext cx="401086" cy="304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69D0A12-13BF-43FD-9E72-3079553A2CB6}"/>
              </a:ext>
            </a:extLst>
          </p:cNvPr>
          <p:cNvSpPr/>
          <p:nvPr/>
        </p:nvSpPr>
        <p:spPr>
          <a:xfrm>
            <a:off x="7860937" y="854407"/>
            <a:ext cx="686329" cy="23938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702C130-02B2-4368-9BF4-33049F4D5015}"/>
              </a:ext>
            </a:extLst>
          </p:cNvPr>
          <p:cNvCxnSpPr>
            <a:cxnSpLocks/>
          </p:cNvCxnSpPr>
          <p:nvPr/>
        </p:nvCxnSpPr>
        <p:spPr>
          <a:xfrm>
            <a:off x="6504240" y="974101"/>
            <a:ext cx="1267165" cy="54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FA76E5-B166-4A39-8F60-38B6662E78E2}"/>
              </a:ext>
            </a:extLst>
          </p:cNvPr>
          <p:cNvSpPr/>
          <p:nvPr/>
        </p:nvSpPr>
        <p:spPr>
          <a:xfrm>
            <a:off x="9253341" y="1457191"/>
            <a:ext cx="733479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24E327FC-9897-4E94-BD50-DE9DE12135C6}"/>
              </a:ext>
            </a:extLst>
          </p:cNvPr>
          <p:cNvSpPr/>
          <p:nvPr/>
        </p:nvSpPr>
        <p:spPr>
          <a:xfrm rot="10800000">
            <a:off x="8840831" y="901147"/>
            <a:ext cx="142583" cy="163000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F0C4029-410C-4D5A-BCA7-42E5D9D993B6}"/>
              </a:ext>
            </a:extLst>
          </p:cNvPr>
          <p:cNvCxnSpPr>
            <a:cxnSpLocks/>
          </p:cNvCxnSpPr>
          <p:nvPr/>
        </p:nvCxnSpPr>
        <p:spPr>
          <a:xfrm>
            <a:off x="3962400" y="2531166"/>
            <a:ext cx="493148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F8092B7-6DD2-4634-8A9E-FA3B84779480}"/>
              </a:ext>
            </a:extLst>
          </p:cNvPr>
          <p:cNvSpPr/>
          <p:nvPr/>
        </p:nvSpPr>
        <p:spPr>
          <a:xfrm>
            <a:off x="7895663" y="1441633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21F26578-0AC8-4816-B641-3AFE9002046A}"/>
              </a:ext>
            </a:extLst>
          </p:cNvPr>
          <p:cNvSpPr/>
          <p:nvPr/>
        </p:nvSpPr>
        <p:spPr>
          <a:xfrm rot="10800000">
            <a:off x="7472843" y="1141872"/>
            <a:ext cx="167193" cy="1105431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CD2C8EA6-4BA9-4058-838E-BB746F8DC649}"/>
              </a:ext>
            </a:extLst>
          </p:cNvPr>
          <p:cNvSpPr/>
          <p:nvPr/>
        </p:nvSpPr>
        <p:spPr>
          <a:xfrm rot="10800000">
            <a:off x="10078179" y="556075"/>
            <a:ext cx="95486" cy="2241956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B89E795-3852-404B-9ADA-575AD4E7EA5B}"/>
              </a:ext>
            </a:extLst>
          </p:cNvPr>
          <p:cNvCxnSpPr>
            <a:cxnSpLocks/>
          </p:cNvCxnSpPr>
          <p:nvPr/>
        </p:nvCxnSpPr>
        <p:spPr>
          <a:xfrm flipV="1">
            <a:off x="2610678" y="2809530"/>
            <a:ext cx="7440063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D696B9A-D164-4E39-9C88-E3DFC4CA0E0E}"/>
                  </a:ext>
                </a:extLst>
              </p:cNvPr>
              <p:cNvSpPr/>
              <p:nvPr/>
            </p:nvSpPr>
            <p:spPr>
              <a:xfrm>
                <a:off x="10434864" y="1446073"/>
                <a:ext cx="856758" cy="311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D696B9A-D164-4E39-9C88-E3DFC4CA0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864" y="1446073"/>
                <a:ext cx="856758" cy="311500"/>
              </a:xfrm>
              <a:prstGeom prst="rect">
                <a:avLst/>
              </a:prstGeom>
              <a:blipFill>
                <a:blip r:embed="rId3"/>
                <a:stretch>
                  <a:fillRect l="-6338" t="-18868" r="-5634" b="-490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986213-04D7-4818-B1BB-229045F1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" y="129059"/>
            <a:ext cx="7497221" cy="511563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2941270-88BB-456F-90C2-F10192EC4F45}"/>
              </a:ext>
            </a:extLst>
          </p:cNvPr>
          <p:cNvSpPr/>
          <p:nvPr/>
        </p:nvSpPr>
        <p:spPr>
          <a:xfrm>
            <a:off x="3214480" y="909828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4A8E9E2-23E0-4DAE-9423-A9E9E1E8E7AB}"/>
              </a:ext>
            </a:extLst>
          </p:cNvPr>
          <p:cNvCxnSpPr>
            <a:cxnSpLocks/>
          </p:cNvCxnSpPr>
          <p:nvPr/>
        </p:nvCxnSpPr>
        <p:spPr>
          <a:xfrm>
            <a:off x="2597060" y="1053288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156DCA7-D3E0-46C0-99E5-BFB801CF3FEE}"/>
              </a:ext>
            </a:extLst>
          </p:cNvPr>
          <p:cNvSpPr/>
          <p:nvPr/>
        </p:nvSpPr>
        <p:spPr>
          <a:xfrm>
            <a:off x="4586080" y="1130487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B41BCC5-8EC0-4162-A7D9-275D3D09C11D}"/>
              </a:ext>
            </a:extLst>
          </p:cNvPr>
          <p:cNvCxnSpPr>
            <a:cxnSpLocks/>
          </p:cNvCxnSpPr>
          <p:nvPr/>
        </p:nvCxnSpPr>
        <p:spPr>
          <a:xfrm>
            <a:off x="3955408" y="1313703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83308-7C49-4394-8F16-80245CEAE778}"/>
              </a:ext>
            </a:extLst>
          </p:cNvPr>
          <p:cNvSpPr/>
          <p:nvPr/>
        </p:nvSpPr>
        <p:spPr>
          <a:xfrm>
            <a:off x="5957680" y="1390902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AF5A73-B7A6-4FC5-ADAB-FB27128A225E}"/>
              </a:ext>
            </a:extLst>
          </p:cNvPr>
          <p:cNvCxnSpPr>
            <a:cxnSpLocks/>
          </p:cNvCxnSpPr>
          <p:nvPr/>
        </p:nvCxnSpPr>
        <p:spPr>
          <a:xfrm>
            <a:off x="5340260" y="1560866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411E70E-360E-4258-A7BF-E4381088EA68}"/>
              </a:ext>
            </a:extLst>
          </p:cNvPr>
          <p:cNvSpPr/>
          <p:nvPr/>
        </p:nvSpPr>
        <p:spPr>
          <a:xfrm>
            <a:off x="4593561" y="3130567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E55E51-B837-48DE-A61B-2BB0BB5F9429}"/>
              </a:ext>
            </a:extLst>
          </p:cNvPr>
          <p:cNvCxnSpPr>
            <a:cxnSpLocks/>
          </p:cNvCxnSpPr>
          <p:nvPr/>
        </p:nvCxnSpPr>
        <p:spPr>
          <a:xfrm>
            <a:off x="3976141" y="3274027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E49E61-B9C4-407D-ABCF-141678C46F89}"/>
              </a:ext>
            </a:extLst>
          </p:cNvPr>
          <p:cNvSpPr/>
          <p:nvPr/>
        </p:nvSpPr>
        <p:spPr>
          <a:xfrm>
            <a:off x="5965161" y="3390981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AB16B1C-AFE5-43A3-B994-E7F0F236CDBC}"/>
              </a:ext>
            </a:extLst>
          </p:cNvPr>
          <p:cNvCxnSpPr>
            <a:cxnSpLocks/>
          </p:cNvCxnSpPr>
          <p:nvPr/>
        </p:nvCxnSpPr>
        <p:spPr>
          <a:xfrm>
            <a:off x="5347741" y="3534441"/>
            <a:ext cx="55238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FCB0DD-9AE4-4649-AE5B-DE76F07113FE}"/>
              </a:ext>
            </a:extLst>
          </p:cNvPr>
          <p:cNvSpPr/>
          <p:nvPr/>
        </p:nvSpPr>
        <p:spPr>
          <a:xfrm>
            <a:off x="4999430" y="1703749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D0BE12-99F3-4F94-B929-04453862CD1F}"/>
              </a:ext>
            </a:extLst>
          </p:cNvPr>
          <p:cNvSpPr/>
          <p:nvPr/>
        </p:nvSpPr>
        <p:spPr>
          <a:xfrm>
            <a:off x="6298509" y="2652745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20AD25-66F3-4045-BFF8-63249A69C30C}"/>
              </a:ext>
            </a:extLst>
          </p:cNvPr>
          <p:cNvSpPr/>
          <p:nvPr/>
        </p:nvSpPr>
        <p:spPr>
          <a:xfrm>
            <a:off x="5006911" y="2215221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249B6C6-E1D6-43CD-B0D7-D4CF277A3514}"/>
              </a:ext>
            </a:extLst>
          </p:cNvPr>
          <p:cNvSpPr/>
          <p:nvPr/>
        </p:nvSpPr>
        <p:spPr>
          <a:xfrm>
            <a:off x="5112073" y="3729959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BA9EC7-9C8F-4839-B774-4C426E6C2762}"/>
              </a:ext>
            </a:extLst>
          </p:cNvPr>
          <p:cNvSpPr/>
          <p:nvPr/>
        </p:nvSpPr>
        <p:spPr>
          <a:xfrm>
            <a:off x="5112072" y="4246110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D2191B6-8106-4CA8-9DB5-FF6B9A83C996}"/>
              </a:ext>
            </a:extLst>
          </p:cNvPr>
          <p:cNvSpPr/>
          <p:nvPr/>
        </p:nvSpPr>
        <p:spPr>
          <a:xfrm>
            <a:off x="6298508" y="4652824"/>
            <a:ext cx="681659" cy="286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D08FDA-4A82-4C96-8F6D-EEF160BEC291}"/>
              </a:ext>
            </a:extLst>
          </p:cNvPr>
          <p:cNvSpPr/>
          <p:nvPr/>
        </p:nvSpPr>
        <p:spPr>
          <a:xfrm>
            <a:off x="8080919" y="1871594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2D0FA7A7-BC6B-4959-8134-C8C73689AA38}"/>
              </a:ext>
            </a:extLst>
          </p:cNvPr>
          <p:cNvSpPr/>
          <p:nvPr/>
        </p:nvSpPr>
        <p:spPr>
          <a:xfrm rot="10800000">
            <a:off x="7724259" y="1417403"/>
            <a:ext cx="78292" cy="115643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2EDE5D5-5CE8-406D-A98D-A0445E30D67B}"/>
              </a:ext>
            </a:extLst>
          </p:cNvPr>
          <p:cNvSpPr/>
          <p:nvPr/>
        </p:nvSpPr>
        <p:spPr>
          <a:xfrm>
            <a:off x="8031240" y="3729959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1A0FA96F-58FD-4E78-A486-21526DF93FAF}"/>
              </a:ext>
            </a:extLst>
          </p:cNvPr>
          <p:cNvSpPr/>
          <p:nvPr/>
        </p:nvSpPr>
        <p:spPr>
          <a:xfrm rot="10800000">
            <a:off x="7733763" y="3365974"/>
            <a:ext cx="143332" cy="1230182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5F92CF-5FA9-4BE4-8A43-64D35BE61771}"/>
              </a:ext>
            </a:extLst>
          </p:cNvPr>
          <p:cNvSpPr/>
          <p:nvPr/>
        </p:nvSpPr>
        <p:spPr>
          <a:xfrm>
            <a:off x="9201711" y="1871594"/>
            <a:ext cx="689542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EA1BC47D-362B-4C9A-83A7-A8FDA57CDDFB}"/>
              </a:ext>
            </a:extLst>
          </p:cNvPr>
          <p:cNvSpPr/>
          <p:nvPr/>
        </p:nvSpPr>
        <p:spPr>
          <a:xfrm rot="10800000">
            <a:off x="8848749" y="1130485"/>
            <a:ext cx="123766" cy="194511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DFCEA2-138D-4613-B502-885B9B41233A}"/>
              </a:ext>
            </a:extLst>
          </p:cNvPr>
          <p:cNvSpPr/>
          <p:nvPr/>
        </p:nvSpPr>
        <p:spPr>
          <a:xfrm>
            <a:off x="9201711" y="3845064"/>
            <a:ext cx="689542" cy="3436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846E6C90-49F9-4DF3-ACE5-2FDFEF4F3EF9}"/>
              </a:ext>
            </a:extLst>
          </p:cNvPr>
          <p:cNvSpPr/>
          <p:nvPr/>
        </p:nvSpPr>
        <p:spPr>
          <a:xfrm rot="10800000">
            <a:off x="8848749" y="3211544"/>
            <a:ext cx="71448" cy="1833448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776565E-66FC-4C07-9771-C041E617885F}"/>
              </a:ext>
            </a:extLst>
          </p:cNvPr>
          <p:cNvCxnSpPr>
            <a:cxnSpLocks/>
          </p:cNvCxnSpPr>
          <p:nvPr/>
        </p:nvCxnSpPr>
        <p:spPr>
          <a:xfrm>
            <a:off x="3750365" y="2573844"/>
            <a:ext cx="3974508" cy="999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5349829-F99B-437A-86EC-87AF5D51855D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2345635" y="3075604"/>
            <a:ext cx="6503114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199E527-680C-4B4C-B715-2A89E49F7D47}"/>
              </a:ext>
            </a:extLst>
          </p:cNvPr>
          <p:cNvCxnSpPr>
            <a:cxnSpLocks/>
          </p:cNvCxnSpPr>
          <p:nvPr/>
        </p:nvCxnSpPr>
        <p:spPr>
          <a:xfrm>
            <a:off x="3837547" y="4586164"/>
            <a:ext cx="3974508" cy="999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202B0F1-C7DF-415F-B6D8-918922931A6B}"/>
              </a:ext>
            </a:extLst>
          </p:cNvPr>
          <p:cNvCxnSpPr>
            <a:cxnSpLocks/>
          </p:cNvCxnSpPr>
          <p:nvPr/>
        </p:nvCxnSpPr>
        <p:spPr>
          <a:xfrm flipV="1">
            <a:off x="2353610" y="5044998"/>
            <a:ext cx="6503114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42EA91E-90D6-4CF8-8B2C-3866735AD31F}"/>
              </a:ext>
            </a:extLst>
          </p:cNvPr>
          <p:cNvSpPr/>
          <p:nvPr/>
        </p:nvSpPr>
        <p:spPr>
          <a:xfrm>
            <a:off x="10374199" y="2783914"/>
            <a:ext cx="856758" cy="31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9" name="Abrir llave 38">
            <a:extLst>
              <a:ext uri="{FF2B5EF4-FFF2-40B4-BE49-F238E27FC236}">
                <a16:creationId xmlns:a16="http://schemas.microsoft.com/office/drawing/2014/main" id="{8372E06C-4CB5-44C1-8C19-5252A0AB125B}"/>
              </a:ext>
            </a:extLst>
          </p:cNvPr>
          <p:cNvSpPr/>
          <p:nvPr/>
        </p:nvSpPr>
        <p:spPr>
          <a:xfrm rot="10800000">
            <a:off x="10009209" y="909828"/>
            <a:ext cx="123766" cy="43348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462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547</Words>
  <Application>Microsoft Office PowerPoint</Application>
  <PresentationFormat>Panorámica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64</cp:revision>
  <dcterms:created xsi:type="dcterms:W3CDTF">2018-09-05T17:47:29Z</dcterms:created>
  <dcterms:modified xsi:type="dcterms:W3CDTF">2018-10-09T03:13:45Z</dcterms:modified>
</cp:coreProperties>
</file>