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1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30/09/2018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erramienta Recortes">
            <a:extLst>
              <a:ext uri="{FF2B5EF4-FFF2-40B4-BE49-F238E27FC236}">
                <a16:creationId xmlns:a16="http://schemas.microsoft.com/office/drawing/2014/main" id="{E64446A1-058B-473D-AD1E-9C78BE625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30067" r="25388" b="16995"/>
          <a:stretch/>
        </p:blipFill>
        <p:spPr>
          <a:xfrm>
            <a:off x="942680" y="901771"/>
            <a:ext cx="5957739" cy="5054451"/>
          </a:xfrm>
          <a:prstGeom prst="rect">
            <a:avLst/>
          </a:prstGeom>
        </p:spPr>
      </p:pic>
      <p:sp>
        <p:nvSpPr>
          <p:cNvPr id="14" name="Cerrar llave 13">
            <a:extLst>
              <a:ext uri="{FF2B5EF4-FFF2-40B4-BE49-F238E27FC236}">
                <a16:creationId xmlns:a16="http://schemas.microsoft.com/office/drawing/2014/main" id="{25B15CDC-8C33-466B-8ADB-31272AE60BD2}"/>
              </a:ext>
            </a:extLst>
          </p:cNvPr>
          <p:cNvSpPr/>
          <p:nvPr/>
        </p:nvSpPr>
        <p:spPr>
          <a:xfrm>
            <a:off x="9187443" y="2658141"/>
            <a:ext cx="584461" cy="189146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/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O(n)</a:t>
                </a:r>
              </a:p>
            </p:txBody>
          </p:sp>
        </mc:Choice>
        <mc:Fallback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blipFill>
                <a:blip r:embed="rId3"/>
                <a:stretch>
                  <a:fillRect t="-11864" r="-2920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6FE41A7-7807-4A76-ACB0-DDE1C34B870B}"/>
              </a:ext>
            </a:extLst>
          </p:cNvPr>
          <p:cNvCxnSpPr>
            <a:cxnSpLocks/>
          </p:cNvCxnSpPr>
          <p:nvPr/>
        </p:nvCxnSpPr>
        <p:spPr>
          <a:xfrm>
            <a:off x="2828041" y="4549606"/>
            <a:ext cx="626279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9907C61-65AF-4125-869B-2BEA6183C59C}"/>
              </a:ext>
            </a:extLst>
          </p:cNvPr>
          <p:cNvSpPr/>
          <p:nvPr/>
        </p:nvSpPr>
        <p:spPr>
          <a:xfrm>
            <a:off x="6904771" y="213442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7D1D9C-8EE4-473A-A09C-40C1DE3534A7}"/>
              </a:ext>
            </a:extLst>
          </p:cNvPr>
          <p:cNvSpPr/>
          <p:nvPr/>
        </p:nvSpPr>
        <p:spPr>
          <a:xfrm>
            <a:off x="6900419" y="3526243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B59F64-58E0-4467-87F3-E694854258F1}"/>
              </a:ext>
            </a:extLst>
          </p:cNvPr>
          <p:cNvCxnSpPr>
            <a:cxnSpLocks/>
          </p:cNvCxnSpPr>
          <p:nvPr/>
        </p:nvCxnSpPr>
        <p:spPr>
          <a:xfrm>
            <a:off x="4603898" y="2306242"/>
            <a:ext cx="22223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BD859C2-F4C8-477F-AF96-52313A5DE4FB}"/>
              </a:ext>
            </a:extLst>
          </p:cNvPr>
          <p:cNvCxnSpPr>
            <a:cxnSpLocks/>
          </p:cNvCxnSpPr>
          <p:nvPr/>
        </p:nvCxnSpPr>
        <p:spPr>
          <a:xfrm>
            <a:off x="6312366" y="3698057"/>
            <a:ext cx="513915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BACB69E-2951-4A91-9B50-6C713A058583}"/>
              </a:ext>
            </a:extLst>
          </p:cNvPr>
          <p:cNvSpPr/>
          <p:nvPr/>
        </p:nvSpPr>
        <p:spPr>
          <a:xfrm>
            <a:off x="6900419" y="3958347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745A011-C204-4F0C-85DA-78ABBB615FE9}"/>
              </a:ext>
            </a:extLst>
          </p:cNvPr>
          <p:cNvCxnSpPr>
            <a:cxnSpLocks/>
          </p:cNvCxnSpPr>
          <p:nvPr/>
        </p:nvCxnSpPr>
        <p:spPr>
          <a:xfrm flipV="1">
            <a:off x="4859079" y="4130160"/>
            <a:ext cx="196720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4454E89-48B8-4256-BE44-A0F80B6AD061}"/>
              </a:ext>
            </a:extLst>
          </p:cNvPr>
          <p:cNvSpPr/>
          <p:nvPr/>
        </p:nvSpPr>
        <p:spPr>
          <a:xfrm>
            <a:off x="8197551" y="3507476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F75883EE-EF8B-4094-961E-3DCA3CB32BD2}"/>
              </a:ext>
            </a:extLst>
          </p:cNvPr>
          <p:cNvSpPr/>
          <p:nvPr/>
        </p:nvSpPr>
        <p:spPr>
          <a:xfrm rot="10800000">
            <a:off x="7751463" y="3274842"/>
            <a:ext cx="190641" cy="85530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B07B18E-36DD-4496-947F-4A50732F258F}"/>
              </a:ext>
            </a:extLst>
          </p:cNvPr>
          <p:cNvSpPr/>
          <p:nvPr/>
        </p:nvSpPr>
        <p:spPr>
          <a:xfrm>
            <a:off x="5842680" y="63343"/>
            <a:ext cx="6262796" cy="9945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 caso: Se repite veces.</a:t>
            </a:r>
          </a:p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no se encuentra en el arreglo. </a:t>
            </a:r>
          </a:p>
        </p:txBody>
      </p:sp>
    </p:spTree>
    <p:extLst>
      <p:ext uri="{BB962C8B-B14F-4D97-AF65-F5344CB8AC3E}">
        <p14:creationId xmlns:p14="http://schemas.microsoft.com/office/powerpoint/2010/main" val="10476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0962085-F2E4-4AB2-BC6C-B4844A66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EA8F89-BD06-4B68-878E-C5F05F8477B8}"/>
              </a:ext>
            </a:extLst>
          </p:cNvPr>
          <p:cNvSpPr/>
          <p:nvPr/>
        </p:nvSpPr>
        <p:spPr>
          <a:xfrm>
            <a:off x="5778713" y="2393586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96CB65-66AC-4DD0-BDC8-D682DD6F3EAE}"/>
              </a:ext>
            </a:extLst>
          </p:cNvPr>
          <p:cNvCxnSpPr>
            <a:cxnSpLocks/>
          </p:cNvCxnSpPr>
          <p:nvPr/>
        </p:nvCxnSpPr>
        <p:spPr>
          <a:xfrm>
            <a:off x="3140765" y="2104817"/>
            <a:ext cx="211596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873419F-B906-46B3-9C9A-42EFC44C8975}"/>
              </a:ext>
            </a:extLst>
          </p:cNvPr>
          <p:cNvSpPr/>
          <p:nvPr/>
        </p:nvSpPr>
        <p:spPr>
          <a:xfrm>
            <a:off x="5402924" y="1599645"/>
            <a:ext cx="5804452" cy="6060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 caso: El dato no esta en el arreglo y se recorre completo. Se repite n veces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E667415-AF49-4CC9-A0C9-AA091E996FF3}"/>
              </a:ext>
            </a:extLst>
          </p:cNvPr>
          <p:cNvSpPr/>
          <p:nvPr/>
        </p:nvSpPr>
        <p:spPr>
          <a:xfrm>
            <a:off x="6113253" y="3210918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E567B99-0C15-4CD7-AD23-F838D4DE828D}"/>
              </a:ext>
            </a:extLst>
          </p:cNvPr>
          <p:cNvSpPr/>
          <p:nvPr/>
        </p:nvSpPr>
        <p:spPr>
          <a:xfrm>
            <a:off x="6057200" y="442681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1D8FB2B7-C267-4F07-AADE-39080FF87D52}"/>
              </a:ext>
            </a:extLst>
          </p:cNvPr>
          <p:cNvSpPr/>
          <p:nvPr/>
        </p:nvSpPr>
        <p:spPr>
          <a:xfrm rot="10800000">
            <a:off x="5402925" y="4384332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569A24-4EC2-4A7A-A03F-638B7D7324E0}"/>
              </a:ext>
            </a:extLst>
          </p:cNvPr>
          <p:cNvCxnSpPr>
            <a:cxnSpLocks/>
          </p:cNvCxnSpPr>
          <p:nvPr/>
        </p:nvCxnSpPr>
        <p:spPr>
          <a:xfrm>
            <a:off x="4430966" y="4858413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D164897-0B0B-4014-B3F1-DE56A38AE034}"/>
              </a:ext>
            </a:extLst>
          </p:cNvPr>
          <p:cNvSpPr/>
          <p:nvPr/>
        </p:nvSpPr>
        <p:spPr>
          <a:xfrm>
            <a:off x="6057200" y="5088781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A13DEAF9-F824-47FC-8F87-304FE40234FD}"/>
              </a:ext>
            </a:extLst>
          </p:cNvPr>
          <p:cNvSpPr/>
          <p:nvPr/>
        </p:nvSpPr>
        <p:spPr>
          <a:xfrm rot="10800000">
            <a:off x="5402925" y="5046296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904BC3-070D-4D77-8BCF-670AF0F27008}"/>
              </a:ext>
            </a:extLst>
          </p:cNvPr>
          <p:cNvCxnSpPr>
            <a:cxnSpLocks/>
          </p:cNvCxnSpPr>
          <p:nvPr/>
        </p:nvCxnSpPr>
        <p:spPr>
          <a:xfrm>
            <a:off x="4430966" y="5520377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rir llave 39">
            <a:extLst>
              <a:ext uri="{FF2B5EF4-FFF2-40B4-BE49-F238E27FC236}">
                <a16:creationId xmlns:a16="http://schemas.microsoft.com/office/drawing/2014/main" id="{FD6E3053-FE36-48B1-A6DE-0FD4C94AF083}"/>
              </a:ext>
            </a:extLst>
          </p:cNvPr>
          <p:cNvSpPr/>
          <p:nvPr/>
        </p:nvSpPr>
        <p:spPr>
          <a:xfrm rot="10800000">
            <a:off x="5460288" y="2780210"/>
            <a:ext cx="333972" cy="152581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D4AE66C-1BA0-46D6-A8EE-52C7D7E372C8}"/>
              </a:ext>
            </a:extLst>
          </p:cNvPr>
          <p:cNvCxnSpPr>
            <a:cxnSpLocks/>
          </p:cNvCxnSpPr>
          <p:nvPr/>
        </p:nvCxnSpPr>
        <p:spPr>
          <a:xfrm>
            <a:off x="4448181" y="4292136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rir llave 41">
            <a:extLst>
              <a:ext uri="{FF2B5EF4-FFF2-40B4-BE49-F238E27FC236}">
                <a16:creationId xmlns:a16="http://schemas.microsoft.com/office/drawing/2014/main" id="{8E3CDD7F-193C-425D-A82F-29E2892CD18B}"/>
              </a:ext>
            </a:extLst>
          </p:cNvPr>
          <p:cNvSpPr/>
          <p:nvPr/>
        </p:nvSpPr>
        <p:spPr>
          <a:xfrm rot="10800000">
            <a:off x="8333228" y="2393584"/>
            <a:ext cx="333972" cy="335869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C136E62-364C-4DC5-BA42-2430C49F574C}"/>
              </a:ext>
            </a:extLst>
          </p:cNvPr>
          <p:cNvCxnSpPr>
            <a:cxnSpLocks/>
          </p:cNvCxnSpPr>
          <p:nvPr/>
        </p:nvCxnSpPr>
        <p:spPr>
          <a:xfrm>
            <a:off x="3234924" y="5752290"/>
            <a:ext cx="509830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F4F54D5-8029-41FB-A77C-81B3C8059776}"/>
              </a:ext>
            </a:extLst>
          </p:cNvPr>
          <p:cNvSpPr/>
          <p:nvPr/>
        </p:nvSpPr>
        <p:spPr>
          <a:xfrm>
            <a:off x="9020800" y="3781819"/>
            <a:ext cx="843393" cy="3436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4D4DB3-8406-4412-BD1D-3E88ABC4B38E}"/>
              </a:ext>
            </a:extLst>
          </p:cNvPr>
          <p:cNvCxnSpPr>
            <a:cxnSpLocks/>
          </p:cNvCxnSpPr>
          <p:nvPr/>
        </p:nvCxnSpPr>
        <p:spPr>
          <a:xfrm flipV="1">
            <a:off x="4633571" y="2617040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1F0A1A-8BBC-4791-9C46-DAB079519757}"/>
              </a:ext>
            </a:extLst>
          </p:cNvPr>
          <p:cNvSpPr/>
          <p:nvPr/>
        </p:nvSpPr>
        <p:spPr>
          <a:xfrm>
            <a:off x="4558533" y="273721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12B7F13-154A-49DC-947F-86E4070C1EED}"/>
              </a:ext>
            </a:extLst>
          </p:cNvPr>
          <p:cNvCxnSpPr>
            <a:cxnSpLocks/>
          </p:cNvCxnSpPr>
          <p:nvPr/>
        </p:nvCxnSpPr>
        <p:spPr>
          <a:xfrm flipV="1">
            <a:off x="4057286" y="2960666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8FCC30-0FD0-4B23-8FDE-014BFFDD8F7D}"/>
              </a:ext>
            </a:extLst>
          </p:cNvPr>
          <p:cNvSpPr/>
          <p:nvPr/>
        </p:nvSpPr>
        <p:spPr>
          <a:xfrm>
            <a:off x="4043228" y="3756740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4033724-B9B6-415C-A0C2-CFE101206131}"/>
              </a:ext>
            </a:extLst>
          </p:cNvPr>
          <p:cNvCxnSpPr>
            <a:cxnSpLocks/>
          </p:cNvCxnSpPr>
          <p:nvPr/>
        </p:nvCxnSpPr>
        <p:spPr>
          <a:xfrm flipV="1">
            <a:off x="3497303" y="3948229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92F14E-C349-461A-828F-B8C00C2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90" y="255932"/>
            <a:ext cx="6026461" cy="634613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DD73406-CF99-4A0A-93D7-3B946474D18B}"/>
              </a:ext>
            </a:extLst>
          </p:cNvPr>
          <p:cNvSpPr/>
          <p:nvPr/>
        </p:nvSpPr>
        <p:spPr>
          <a:xfrm>
            <a:off x="7511309" y="206228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629682C-EA52-4B84-9040-E0F61C304C24}"/>
              </a:ext>
            </a:extLst>
          </p:cNvPr>
          <p:cNvCxnSpPr>
            <a:cxnSpLocks/>
          </p:cNvCxnSpPr>
          <p:nvPr/>
        </p:nvCxnSpPr>
        <p:spPr>
          <a:xfrm flipV="1">
            <a:off x="6366167" y="228573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BE46CC72-A2C3-461F-BF41-DD372F82FCFD}"/>
              </a:ext>
            </a:extLst>
          </p:cNvPr>
          <p:cNvSpPr/>
          <p:nvPr/>
        </p:nvSpPr>
        <p:spPr>
          <a:xfrm>
            <a:off x="6893499" y="258358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EEB5A2F-0C25-439E-A223-9D37A45CF047}"/>
              </a:ext>
            </a:extLst>
          </p:cNvPr>
          <p:cNvCxnSpPr>
            <a:cxnSpLocks/>
          </p:cNvCxnSpPr>
          <p:nvPr/>
        </p:nvCxnSpPr>
        <p:spPr>
          <a:xfrm flipV="1">
            <a:off x="5676625" y="2755402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5C78E20-F2B1-4547-B62B-9CDB77F3F3E7}"/>
              </a:ext>
            </a:extLst>
          </p:cNvPr>
          <p:cNvSpPr/>
          <p:nvPr/>
        </p:nvSpPr>
        <p:spPr>
          <a:xfrm>
            <a:off x="5876313" y="292936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3C47FA-E55E-4C6C-BF43-5CD52C63F8F2}"/>
              </a:ext>
            </a:extLst>
          </p:cNvPr>
          <p:cNvCxnSpPr>
            <a:cxnSpLocks/>
          </p:cNvCxnSpPr>
          <p:nvPr/>
        </p:nvCxnSpPr>
        <p:spPr>
          <a:xfrm>
            <a:off x="5179062" y="3086734"/>
            <a:ext cx="59888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522F2C-9EDD-41F2-9EC3-C74690DEC6C6}"/>
              </a:ext>
            </a:extLst>
          </p:cNvPr>
          <p:cNvSpPr/>
          <p:nvPr/>
        </p:nvSpPr>
        <p:spPr>
          <a:xfrm>
            <a:off x="7583041" y="3412435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7588E29-4D5F-4AF3-841C-CDF4EC09E93B}"/>
              </a:ext>
            </a:extLst>
          </p:cNvPr>
          <p:cNvCxnSpPr>
            <a:cxnSpLocks/>
          </p:cNvCxnSpPr>
          <p:nvPr/>
        </p:nvCxnSpPr>
        <p:spPr>
          <a:xfrm flipV="1">
            <a:off x="6769745" y="3584248"/>
            <a:ext cx="741564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1D4E8B-38A6-4600-A9F1-AF81E469D9FC}"/>
              </a:ext>
            </a:extLst>
          </p:cNvPr>
          <p:cNvSpPr/>
          <p:nvPr/>
        </p:nvSpPr>
        <p:spPr>
          <a:xfrm>
            <a:off x="8883133" y="2616778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3559324E-0C46-4624-B60F-4E97448E6FB9}"/>
              </a:ext>
            </a:extLst>
          </p:cNvPr>
          <p:cNvSpPr/>
          <p:nvPr/>
        </p:nvSpPr>
        <p:spPr>
          <a:xfrm rot="10800000">
            <a:off x="8375943" y="2282966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AAB87D-7D1E-4115-8A5E-ADA6D5ADCB1E}"/>
              </a:ext>
            </a:extLst>
          </p:cNvPr>
          <p:cNvSpPr/>
          <p:nvPr/>
        </p:nvSpPr>
        <p:spPr>
          <a:xfrm>
            <a:off x="8883133" y="3686733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3778AE28-2646-4ACF-AEC9-04164A9971E2}"/>
              </a:ext>
            </a:extLst>
          </p:cNvPr>
          <p:cNvSpPr/>
          <p:nvPr/>
        </p:nvSpPr>
        <p:spPr>
          <a:xfrm rot="10800000">
            <a:off x="8375943" y="3352921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10BBB5-EDF6-463A-8C93-0B4DDE0D6779}"/>
              </a:ext>
            </a:extLst>
          </p:cNvPr>
          <p:cNvSpPr/>
          <p:nvPr/>
        </p:nvSpPr>
        <p:spPr>
          <a:xfrm>
            <a:off x="7257101" y="4977626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F35EFD0F-C824-431B-B15F-8B7D2A743DD4}"/>
              </a:ext>
            </a:extLst>
          </p:cNvPr>
          <p:cNvSpPr/>
          <p:nvPr/>
        </p:nvSpPr>
        <p:spPr>
          <a:xfrm rot="10800000">
            <a:off x="6749911" y="4643814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534753-9F94-4FC1-9955-7EBA439BA1C2}"/>
              </a:ext>
            </a:extLst>
          </p:cNvPr>
          <p:cNvSpPr/>
          <p:nvPr/>
        </p:nvSpPr>
        <p:spPr>
          <a:xfrm>
            <a:off x="8644163" y="581335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41ED0F0-F34C-4051-979C-771F6F52388C}"/>
              </a:ext>
            </a:extLst>
          </p:cNvPr>
          <p:cNvCxnSpPr>
            <a:cxnSpLocks/>
          </p:cNvCxnSpPr>
          <p:nvPr/>
        </p:nvCxnSpPr>
        <p:spPr>
          <a:xfrm flipV="1">
            <a:off x="8157713" y="5985173"/>
            <a:ext cx="37078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FA7FBAB-419B-49D8-9049-EBF76F495FCB}"/>
              </a:ext>
            </a:extLst>
          </p:cNvPr>
          <p:cNvCxnSpPr>
            <a:cxnSpLocks/>
          </p:cNvCxnSpPr>
          <p:nvPr/>
        </p:nvCxnSpPr>
        <p:spPr>
          <a:xfrm>
            <a:off x="3515789" y="1548049"/>
            <a:ext cx="4519013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/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 un árbol binario completamente lleno, tendrá 2^(n-1) elementos. El orden de complejidad ideal será de </a:t>
                </a:r>
              </a:p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6699B05A-DB9C-492D-BB9C-9129655F36A2}"/>
              </a:ext>
            </a:extLst>
          </p:cNvPr>
          <p:cNvSpPr/>
          <p:nvPr/>
        </p:nvSpPr>
        <p:spPr>
          <a:xfrm>
            <a:off x="8883133" y="4429702"/>
            <a:ext cx="2977563" cy="10566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peor de los casos es que el número no se encuentre y recorra el árbol hasta el último nodo.</a:t>
            </a:r>
          </a:p>
        </p:txBody>
      </p:sp>
    </p:spTree>
    <p:extLst>
      <p:ext uri="{BB962C8B-B14F-4D97-AF65-F5344CB8AC3E}">
        <p14:creationId xmlns:p14="http://schemas.microsoft.com/office/powerpoint/2010/main" val="3167331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161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Yoo ....</cp:lastModifiedBy>
  <cp:revision>28</cp:revision>
  <dcterms:created xsi:type="dcterms:W3CDTF">2018-09-05T17:47:29Z</dcterms:created>
  <dcterms:modified xsi:type="dcterms:W3CDTF">2018-10-01T02:06:10Z</dcterms:modified>
</cp:coreProperties>
</file>