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FF"/>
    <a:srgbClr val="17A2B8"/>
    <a:srgbClr val="28A745"/>
    <a:srgbClr val="5BC0DE"/>
    <a:srgbClr val="5CB85C"/>
    <a:srgbClr val="292B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D2C8D-2D7A-4CC9-BE66-BC3B50706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C6EC8B-9C90-46A6-8094-83C9FEB5C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F3FE4A-E059-44F6-B676-564277D2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9A47-FF6B-44C7-AF92-DF812083A1D5}" type="datetimeFigureOut">
              <a:rPr lang="es-MX" smtClean="0"/>
              <a:t>21/07/2019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6531AA-915B-4090-9892-FD24DF9C3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312D20-9F3A-4E96-A26E-7DE03471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2E22-019C-4233-8412-165218B720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800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F14D5-464C-4226-BF98-6606749E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B5461E-3223-430B-9366-E582FDB3A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EDADD0-4A43-44E1-87F0-1F6CC65E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9A47-FF6B-44C7-AF92-DF812083A1D5}" type="datetimeFigureOut">
              <a:rPr lang="es-MX" smtClean="0"/>
              <a:t>21/07/2019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E004FE-A34D-4903-87FB-FDA55FE9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19E8FD-5E94-4D07-9B17-CB8038B7D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2E22-019C-4233-8412-165218B720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616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EE65DD-D5FC-4E7C-A3E9-562F26539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337098-DAC3-47DD-B300-4BBF4387F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66DD04-4E72-4E52-9E31-F58CC0A2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9A47-FF6B-44C7-AF92-DF812083A1D5}" type="datetimeFigureOut">
              <a:rPr lang="es-MX" smtClean="0"/>
              <a:t>21/07/2019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8F7C47-E031-4816-99FE-2E345C886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C0D510-83CC-448D-9EB9-07106F12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2E22-019C-4233-8412-165218B720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95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5F1C2-6D80-46B4-BD5B-7A2C52396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E43168-04EF-42CC-9229-C1DD98D47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BF0DC9-6881-47E8-AB79-2AAAD0218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9A47-FF6B-44C7-AF92-DF812083A1D5}" type="datetimeFigureOut">
              <a:rPr lang="es-MX" smtClean="0"/>
              <a:t>21/07/2019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7DD41A-4CC0-4EEB-A220-D4F4EFDC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BA9CBA-1FB1-4632-8FC5-44200F02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2E22-019C-4233-8412-165218B720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010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D8ABD-7055-4A55-ABCD-32E71CE6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CA2C92-C3C7-4234-BD68-DD6F353B9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D49FAE-2B0D-462B-B359-EB62D74E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9A47-FF6B-44C7-AF92-DF812083A1D5}" type="datetimeFigureOut">
              <a:rPr lang="es-MX" smtClean="0"/>
              <a:t>21/07/2019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5BAE4B-B45C-489F-A4A6-756A91CE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C78872-7C7B-4325-8EA1-56B8BBC6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2E22-019C-4233-8412-165218B720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635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DB582-1C33-47C6-A819-493890D0E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49839E-8D7D-4975-B843-43375F54C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48D149-0373-4359-954D-6445543D8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06AC9C-844A-4922-80E2-C371B1AC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9A47-FF6B-44C7-AF92-DF812083A1D5}" type="datetimeFigureOut">
              <a:rPr lang="es-MX" smtClean="0"/>
              <a:t>21/07/2019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71B5B1-B6A4-4938-AF64-457618C5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112715-F138-4461-A382-2FF00C1E4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2E22-019C-4233-8412-165218B720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187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9A320-B0A5-426A-B5BE-D6D51FBFF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7373F3-8AFD-4A12-8F15-76B0D43F5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F506E0-6892-49D8-9C81-F683E7BEA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9F697AE-AB1E-4B37-8C59-ACD853D94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947C054-2C7C-4F07-8CAA-5E8F9DEDC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D8467E4-C2C5-4221-A5D9-E5DA0CF2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9A47-FF6B-44C7-AF92-DF812083A1D5}" type="datetimeFigureOut">
              <a:rPr lang="es-MX" smtClean="0"/>
              <a:t>21/07/2019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5B0C6E6-3A73-4A2F-AC49-2757F37C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2D1F63-31BB-4C1E-99F4-243096CE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2E22-019C-4233-8412-165218B720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402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AD319-FE1B-40C1-8E69-BD89FEE5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82BA550-53CC-4431-9598-AC4D59EC9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9A47-FF6B-44C7-AF92-DF812083A1D5}" type="datetimeFigureOut">
              <a:rPr lang="es-MX" smtClean="0"/>
              <a:t>21/07/2019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D9B732C-D417-4B09-9700-7145D01A6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F1F7C6-FF81-47A6-8DDB-73BE4663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2E22-019C-4233-8412-165218B720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9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426F9F7-27FA-400E-AC8A-CF9FECEF8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9A47-FF6B-44C7-AF92-DF812083A1D5}" type="datetimeFigureOut">
              <a:rPr lang="es-MX" smtClean="0"/>
              <a:t>21/07/2019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5E089D-E905-4A6A-8AF1-62416645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C09348-18BD-4859-9A06-783A5C1F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2E22-019C-4233-8412-165218B720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848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91C85-60A4-473F-80EA-3DD7783BB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D02452-1133-4128-A167-557748FF4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4C0494-3ACB-4393-92C0-637B649B8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9DB67D-FF68-4F4F-B62D-A445D189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9A47-FF6B-44C7-AF92-DF812083A1D5}" type="datetimeFigureOut">
              <a:rPr lang="es-MX" smtClean="0"/>
              <a:t>21/07/2019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842BD9-8CD5-4D2D-9E62-AC734FAB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7E05E4-98A1-4E31-9218-FF48361B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2E22-019C-4233-8412-165218B720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054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370F2-D70A-4DE3-A484-C66DDB68D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046820-5901-4A7F-AF04-5417E99C7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72B5EA-ADC5-46DB-BCB6-A34AE8551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46A074-A28F-4501-9176-5AD4298F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9A47-FF6B-44C7-AF92-DF812083A1D5}" type="datetimeFigureOut">
              <a:rPr lang="es-MX" smtClean="0"/>
              <a:t>21/07/2019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0D3D8E-9431-492A-B910-E31FEF050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A420BE-5F9A-4EA6-AC2B-61C816C9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2E22-019C-4233-8412-165218B720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074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DD093F8-FE39-496D-9673-6F7FB4769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CDFDEA-9FE9-4C8C-A845-D2C87225C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97808-D0B5-486F-A96A-1126EC12E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49A47-FF6B-44C7-AF92-DF812083A1D5}" type="datetimeFigureOut">
              <a:rPr lang="es-MX" smtClean="0"/>
              <a:t>21/07/2019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FF5CAD-9C6A-46D5-AB34-9CF1E026E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5F89AB-7A1A-4A4F-859A-EE58C2EBA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02E22-019C-4233-8412-165218B720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735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90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A7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1975337-835B-4989-82F7-C42F1F00A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"/>
          <a:stretch/>
        </p:blipFill>
        <p:spPr>
          <a:xfrm>
            <a:off x="701309" y="349217"/>
            <a:ext cx="3559243" cy="63020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67B8542-718C-489B-9AB6-A32651E807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4"/>
          <a:stretch/>
        </p:blipFill>
        <p:spPr>
          <a:xfrm>
            <a:off x="4783015" y="349217"/>
            <a:ext cx="7057690" cy="31704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D6A09B4-40A0-49F0-A7CD-81599B2AF9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4"/>
          <a:stretch/>
        </p:blipFill>
        <p:spPr>
          <a:xfrm>
            <a:off x="4783015" y="3480750"/>
            <a:ext cx="7057690" cy="31704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749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A2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F65CFAD7-71D8-4BF0-A5C1-571DA8E72A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" r="619"/>
          <a:stretch/>
        </p:blipFill>
        <p:spPr>
          <a:xfrm>
            <a:off x="720762" y="359390"/>
            <a:ext cx="3517751" cy="6281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F64868D-0B78-4C4C-A765-53BFA60B7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012" y="359390"/>
            <a:ext cx="6879344" cy="30086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6593E1F-D28B-42CA-BAFC-865EF65BA0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012" y="3367995"/>
            <a:ext cx="6879344" cy="3270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561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3B6AA3F-7C76-418B-AF9C-83B0263B60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44"/>
          <a:stretch/>
        </p:blipFill>
        <p:spPr>
          <a:xfrm>
            <a:off x="385761" y="682682"/>
            <a:ext cx="11420477" cy="5492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79887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YaKerTaker</dc:creator>
  <cp:lastModifiedBy>YaKerTaker</cp:lastModifiedBy>
  <cp:revision>7</cp:revision>
  <dcterms:created xsi:type="dcterms:W3CDTF">2019-07-22T02:36:58Z</dcterms:created>
  <dcterms:modified xsi:type="dcterms:W3CDTF">2019-07-22T05:00:24Z</dcterms:modified>
</cp:coreProperties>
</file>