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5" r:id="rId7"/>
    <p:sldId id="264" r:id="rId8"/>
    <p:sldId id="267" r:id="rId9"/>
    <p:sldId id="261" r:id="rId10"/>
    <p:sldId id="262" r:id="rId11"/>
    <p:sldId id="266" r:id="rId12"/>
    <p:sldId id="263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DC3545"/>
    <a:srgbClr val="6C757D"/>
    <a:srgbClr val="007BFF"/>
    <a:srgbClr val="17A2B8"/>
    <a:srgbClr val="28A745"/>
    <a:srgbClr val="5BC0DE"/>
    <a:srgbClr val="5CB85C"/>
    <a:srgbClr val="292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D2C8D-2D7A-4CC9-BE66-BC3B50706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C6EC8B-9C90-46A6-8094-83C9FEB5C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3FE4A-E059-44F6-B676-564277D2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6531AA-915B-4090-9892-FD24DF9C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312D20-9F3A-4E96-A26E-7DE03471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00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F14D5-464C-4226-BF98-6606749E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B5461E-3223-430B-9366-E582FDB3A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DADD0-4A43-44E1-87F0-1F6CC65E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004FE-A34D-4903-87FB-FDA55FE9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19E8FD-5E94-4D07-9B17-CB8038B7D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616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BEE65DD-D5FC-4E7C-A3E9-562F26539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337098-DAC3-47DD-B300-4BBF4387F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6DD04-4E72-4E52-9E31-F58CC0A2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8F7C47-E031-4816-99FE-2E345C88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C0D510-83CC-448D-9EB9-07106F12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95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5F1C2-6D80-46B4-BD5B-7A2C52396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E43168-04EF-42CC-9229-C1DD98D47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BF0DC9-6881-47E8-AB79-2AAAD021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7DD41A-4CC0-4EEB-A220-D4F4EFDC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BA9CBA-1FB1-4632-8FC5-44200F02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1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D8ABD-7055-4A55-ABCD-32E71CE6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CA2C92-C3C7-4234-BD68-DD6F353B9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49FAE-2B0D-462B-B359-EB62D74E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BAE4B-B45C-489F-A4A6-756A91CE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C78872-7C7B-4325-8EA1-56B8BBC6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35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DB582-1C33-47C6-A819-493890D0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9839E-8D7D-4975-B843-43375F54C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48D149-0373-4359-954D-6445543D8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06AC9C-844A-4922-80E2-C371B1AC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71B5B1-B6A4-4938-AF64-457618C5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112715-F138-4461-A382-2FF00C1E4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187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9A320-B0A5-426A-B5BE-D6D51FBF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7373F3-8AFD-4A12-8F15-76B0D43F5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F506E0-6892-49D8-9C81-F683E7BEA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F697AE-AB1E-4B37-8C59-ACD853D94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47C054-2C7C-4F07-8CAA-5E8F9DEDC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D8467E4-C2C5-4221-A5D9-E5DA0CF2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B0C6E6-3A73-4A2F-AC49-2757F37C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02D1F63-31BB-4C1E-99F4-243096CE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02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AD319-FE1B-40C1-8E69-BD89FEE5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BA550-53CC-4431-9598-AC4D59EC9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9B732C-D417-4B09-9700-7145D01A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BF1F7C6-FF81-47A6-8DDB-73BE4663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9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26F9F7-27FA-400E-AC8A-CF9FECEF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5E089D-E905-4A6A-8AF1-62416645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C09348-18BD-4859-9A06-783A5C1F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848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91C85-60A4-473F-80EA-3DD7783BB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02452-1133-4128-A167-557748FF4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4C0494-3ACB-4393-92C0-637B649B8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9DB67D-FF68-4F4F-B62D-A445D189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842BD9-8CD5-4D2D-9E62-AC734FAB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7E05E4-98A1-4E31-9218-FF48361B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054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370F2-D70A-4DE3-A484-C66DDB68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046820-5901-4A7F-AF04-5417E99C7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2B5EA-ADC5-46DB-BCB6-A34AE8551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46A074-A28F-4501-9176-5AD4298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0D3D8E-9431-492A-B910-E31FEF05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A420BE-5F9A-4EA6-AC2B-61C816C9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74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D093F8-FE39-496D-9673-6F7FB476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DFDEA-9FE9-4C8C-A845-D2C87225C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E97808-D0B5-486F-A96A-1126EC12E3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9A47-FF6B-44C7-AF92-DF812083A1D5}" type="datetimeFigureOut">
              <a:rPr lang="es-MX" smtClean="0"/>
              <a:t>03/01/2020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F5CAD-9C6A-46D5-AB34-9CF1E026E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F89AB-7A1A-4A4F-859A-EE58C2EBA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02E22-019C-4233-8412-165218B7209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735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90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698E99-C662-4D51-A6F8-52151F295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5"/>
          <a:stretch/>
        </p:blipFill>
        <p:spPr>
          <a:xfrm>
            <a:off x="720762" y="381967"/>
            <a:ext cx="3503143" cy="6236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25571F-D635-4BCE-AB37-A54D6700B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9" y="381966"/>
            <a:ext cx="6850742" cy="3150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4143A9-94D8-46E5-9D66-1E5A92232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3532300"/>
            <a:ext cx="6850742" cy="308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39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35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180AAB-617D-4A08-8F32-876B65320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39" y="381967"/>
            <a:ext cx="3501788" cy="6236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FA404FC-C068-4CA6-9EDC-346F4D970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2" y="381966"/>
            <a:ext cx="6864628" cy="3150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C4E4F4-ACC7-47F1-A703-80738F716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3" y="3532300"/>
            <a:ext cx="6864627" cy="308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25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6D6EBF8-6119-4850-BB8F-B02A0E419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" y="381967"/>
            <a:ext cx="3497378" cy="6236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83CA09-503A-4FBB-A7A8-F2D89FCF0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98" y="381967"/>
            <a:ext cx="6479931" cy="3309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A3C046-DDE3-404F-9775-501B219E0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97" y="3691334"/>
            <a:ext cx="6479932" cy="29271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C14F703-F9B7-4579-BAB8-8EFF50A8FB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5" b="19192"/>
          <a:stretch/>
        </p:blipFill>
        <p:spPr>
          <a:xfrm>
            <a:off x="6715612" y="1451428"/>
            <a:ext cx="4267796" cy="8273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809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F0592D-E3E6-48FE-AF73-76AEB09EC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"/>
          <a:stretch/>
        </p:blipFill>
        <p:spPr>
          <a:xfrm>
            <a:off x="706740" y="349217"/>
            <a:ext cx="3536850" cy="6302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4AAB422-8F1D-44CC-941D-74EE86F2F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"/>
          <a:stretch/>
        </p:blipFill>
        <p:spPr>
          <a:xfrm>
            <a:off x="4805484" y="349218"/>
            <a:ext cx="6679776" cy="3169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2353284-6943-409D-9048-1007E46576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"/>
          <a:stretch/>
        </p:blipFill>
        <p:spPr>
          <a:xfrm>
            <a:off x="4805484" y="3518320"/>
            <a:ext cx="6679776" cy="3132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99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A7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1975337-835B-4989-82F7-C42F1F00A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"/>
          <a:stretch/>
        </p:blipFill>
        <p:spPr>
          <a:xfrm>
            <a:off x="701309" y="349217"/>
            <a:ext cx="3559243" cy="63020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7B8542-718C-489B-9AB6-A32651E807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4"/>
          <a:stretch/>
        </p:blipFill>
        <p:spPr>
          <a:xfrm>
            <a:off x="4783015" y="349217"/>
            <a:ext cx="7057690" cy="3170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D6A09B4-40A0-49F0-A7CD-81599B2AF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4"/>
          <a:stretch/>
        </p:blipFill>
        <p:spPr>
          <a:xfrm>
            <a:off x="4783015" y="3480750"/>
            <a:ext cx="7057690" cy="3170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749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A2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65CFAD7-71D8-4BF0-A5C1-571DA8E72A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" r="619"/>
          <a:stretch/>
        </p:blipFill>
        <p:spPr>
          <a:xfrm>
            <a:off x="720762" y="359390"/>
            <a:ext cx="3517751" cy="62816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F64868D-0B78-4C4C-A765-53BFA60B7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59390"/>
            <a:ext cx="6879344" cy="3008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6593E1F-D28B-42CA-BAFC-865EF65BA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2" y="3367995"/>
            <a:ext cx="6879344" cy="3270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61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B6AA3F-7C76-418B-AF9C-83B0263B60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444"/>
          <a:stretch/>
        </p:blipFill>
        <p:spPr>
          <a:xfrm>
            <a:off x="2418504" y="208809"/>
            <a:ext cx="7507374" cy="3218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E345D9-A91F-40EA-8201-1B96B3EFC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03" y="3432163"/>
            <a:ext cx="7507373" cy="32170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8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1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56FDAA-0A5E-4B60-ABE7-C35EE7E92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418"/>
          <a:stretch/>
        </p:blipFill>
        <p:spPr>
          <a:xfrm>
            <a:off x="2421965" y="233662"/>
            <a:ext cx="7348068" cy="319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D8978D6-C81E-4ADD-927C-EC731E899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964" y="3428999"/>
            <a:ext cx="7348069" cy="3195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6976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4C8573-DD5D-402E-960A-BBA52FD15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359390"/>
            <a:ext cx="6589486" cy="30696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05216A-28FF-429E-84F2-94A436494E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" r="61664"/>
          <a:stretch/>
        </p:blipFill>
        <p:spPr>
          <a:xfrm>
            <a:off x="728109" y="363018"/>
            <a:ext cx="3829378" cy="6286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EFD1A22-0EC3-4AA7-9102-F3AE47C26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14" y="3428999"/>
            <a:ext cx="6589486" cy="3216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61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4C8573-DD5D-402E-960A-BBA52FD15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0783" y="344556"/>
            <a:ext cx="6911094" cy="3084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05216A-28FF-429E-84F2-94A436494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6139" y="344557"/>
            <a:ext cx="3664312" cy="62285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EFD1A22-0EC3-4AA7-9102-F3AE47C26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0783" y="3428999"/>
            <a:ext cx="6911094" cy="3144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24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75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A9EAD9-A9EE-4B54-9876-E4ECF95B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4" y="934984"/>
            <a:ext cx="5034392" cy="5255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2D51DF-D839-4CDA-B6F5-74A8217F7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86" y="185981"/>
            <a:ext cx="6266720" cy="33765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948FF4-EB77-4274-B258-24AE86E5E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86" y="3562523"/>
            <a:ext cx="6266720" cy="30390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44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0</Words>
  <Application>Microsoft Office PowerPoint</Application>
  <PresentationFormat>Panorámica</PresentationFormat>
  <Paragraphs>0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YaKerTaker</dc:creator>
  <cp:lastModifiedBy>Enrique Ramos Diaz</cp:lastModifiedBy>
  <cp:revision>22</cp:revision>
  <dcterms:created xsi:type="dcterms:W3CDTF">2019-07-22T02:36:58Z</dcterms:created>
  <dcterms:modified xsi:type="dcterms:W3CDTF">2020-01-03T20:45:59Z</dcterms:modified>
</cp:coreProperties>
</file>