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cpdn.org/server_statu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3999" cy="16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17750" y="1622550"/>
            <a:ext cx="449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Statistics: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Taken from the server status page at: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https://www.cpdn.org/server_status.php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Users: 307,096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Hosts: 659,535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Founded: 2003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Founded by: Oxford University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Processing Power (2020) 78.8 teraflops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Processing Power (2022) 15.1 teraflops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200" y="1698750"/>
            <a:ext cx="4209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Climateprediction.net is an #home distributed computing project that is used for climate modeling.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allows climate models to be refined through comparisons of different ones running on different computers against each other,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important for meteorology and environmental science, as predicting the climate is a hard task that provides valuable information about how to handle climate change.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6200" y="4299750"/>
            <a:ext cx="90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project runs on a framework called BOINC (The Berkeley Open Infrastructure for Network Computing), which was created specifically for distributed computing projects.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