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3306025" cy="3306025"/>
          </a:xfrm>
          <a:prstGeom prst="rect">
            <a:avLst/>
          </a:prstGeom>
          <a:noFill/>
          <a:ln>
            <a:noFill/>
          </a:ln>
        </p:spPr>
      </p:pic>
      <p:sp>
        <p:nvSpPr>
          <p:cNvPr id="55" name="Google Shape;55;p13"/>
          <p:cNvSpPr txBox="1"/>
          <p:nvPr/>
        </p:nvSpPr>
        <p:spPr>
          <a:xfrm>
            <a:off x="152400" y="3458425"/>
            <a:ext cx="364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Statistics: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Start Date: 2007</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End Date: Ongoing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(original version discontinued in 2018)</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Organizations: Google</a:t>
            </a:r>
            <a:endParaRPr>
              <a:latin typeface="Open Sans"/>
              <a:ea typeface="Open Sans"/>
              <a:cs typeface="Open Sans"/>
              <a:sym typeface="Open Sans"/>
            </a:endParaRPr>
          </a:p>
        </p:txBody>
      </p:sp>
      <p:sp>
        <p:nvSpPr>
          <p:cNvPr id="56" name="Google Shape;56;p13"/>
          <p:cNvSpPr txBox="1"/>
          <p:nvPr/>
        </p:nvSpPr>
        <p:spPr>
          <a:xfrm>
            <a:off x="3793450" y="216750"/>
            <a:ext cx="51876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reCAPTCHA (v1) was a crowdsourced project with the goal of restricting internet access from spam bots and transcribing books, old newspapers, and other non-digitizable texts.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reCAPTCHA worked by showing two obscured images of text to the user, and if the first one was identified correctly, the user was allowed access to the web page. The second word would be a new, never-before transcribed word that would then be added to a database of transcribed words. This allowed Google to transcribe many books on Google Books into plaintext, as well as allowing The New York Times to digitize old newspapers as plaintext, rather than images.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Later, reCAPTCHA would be reworked to use images from Google Maps’ Street View, rather than text, which functionally ended the crowdsourced portion of the project. However, the old version of reCAPTCHA, which still was used to digitize images, was not discontinued until 2018. In 2017, reCAPTCHA’s manual verification was replaced with background verification that required no user input, ending the use of reCAPTCHA as a crowdsourcing project.</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