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3" r:id="rId3"/>
    <p:sldId id="273" r:id="rId4"/>
    <p:sldId id="277" r:id="rId5"/>
    <p:sldId id="274" r:id="rId6"/>
    <p:sldId id="280" r:id="rId7"/>
    <p:sldId id="281" r:id="rId8"/>
    <p:sldId id="284" r:id="rId9"/>
    <p:sldId id="282" r:id="rId10"/>
    <p:sldId id="27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 autoAdjust="0"/>
    <p:restoredTop sz="86986" autoAdjust="0"/>
  </p:normalViewPr>
  <p:slideViewPr>
    <p:cSldViewPr>
      <p:cViewPr varScale="1">
        <p:scale>
          <a:sx n="93" d="100"/>
          <a:sy n="93" d="100"/>
        </p:scale>
        <p:origin x="1192" y="2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AC7E2-058D-49D6-903E-8F2B645CA3D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E32E05-F3BC-48E4-9B8A-A3E7AA0D8C27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BFC0DD30-CE25-4CC0-AC13-AB56BF3AB538}" type="parTrans" cxnId="{B14B6391-93FD-4480-90D4-7EF4970F977D}">
      <dgm:prSet/>
      <dgm:spPr/>
      <dgm:t>
        <a:bodyPr/>
        <a:lstStyle/>
        <a:p>
          <a:endParaRPr lang="en-US"/>
        </a:p>
      </dgm:t>
    </dgm:pt>
    <dgm:pt modelId="{772EF1C7-4517-4D08-BFD7-A16DE1C1C671}" type="sibTrans" cxnId="{B14B6391-93FD-4480-90D4-7EF4970F977D}">
      <dgm:prSet/>
      <dgm:spPr/>
      <dgm:t>
        <a:bodyPr/>
        <a:lstStyle/>
        <a:p>
          <a:endParaRPr lang="en-US"/>
        </a:p>
      </dgm:t>
    </dgm:pt>
    <dgm:pt modelId="{A6051984-9C06-4D77-B38E-20C924E1294A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66B99632-9143-4EF5-9A65-29A01B5EA97B}" type="parTrans" cxnId="{4CE41D54-4BD3-49D7-BFA2-BE84420F1EBF}">
      <dgm:prSet/>
      <dgm:spPr/>
      <dgm:t>
        <a:bodyPr/>
        <a:lstStyle/>
        <a:p>
          <a:endParaRPr lang="en-US"/>
        </a:p>
      </dgm:t>
    </dgm:pt>
    <dgm:pt modelId="{1D21F2DB-7847-46D7-88C1-40CCEAD9C41E}" type="sibTrans" cxnId="{4CE41D54-4BD3-49D7-BFA2-BE84420F1EBF}">
      <dgm:prSet/>
      <dgm:spPr/>
      <dgm:t>
        <a:bodyPr/>
        <a:lstStyle/>
        <a:p>
          <a:endParaRPr lang="en-US"/>
        </a:p>
      </dgm:t>
    </dgm:pt>
    <dgm:pt modelId="{B4F09E7A-E2F4-402D-8970-CB1CC6D349EC}">
      <dgm:prSet/>
      <dgm:spPr/>
      <dgm:t>
        <a:bodyPr/>
        <a:lstStyle/>
        <a:p>
          <a:r>
            <a:rPr lang="en-US" dirty="0"/>
            <a:t>Other Predictions</a:t>
          </a:r>
        </a:p>
      </dgm:t>
    </dgm:pt>
    <dgm:pt modelId="{35D81424-A142-4D86-9BAE-0D3A3688895B}" type="parTrans" cxnId="{A0E2CAD2-A3E7-45DB-9103-C005128DBB10}">
      <dgm:prSet/>
      <dgm:spPr/>
      <dgm:t>
        <a:bodyPr/>
        <a:lstStyle/>
        <a:p>
          <a:endParaRPr lang="en-US"/>
        </a:p>
      </dgm:t>
    </dgm:pt>
    <dgm:pt modelId="{5F8F632E-6D6D-4B31-B671-CFA4F6325629}" type="sibTrans" cxnId="{A0E2CAD2-A3E7-45DB-9103-C005128DBB10}">
      <dgm:prSet/>
      <dgm:spPr/>
      <dgm:t>
        <a:bodyPr/>
        <a:lstStyle/>
        <a:p>
          <a:endParaRPr lang="en-US"/>
        </a:p>
      </dgm:t>
    </dgm:pt>
    <dgm:pt modelId="{792AB94D-64D3-4B7E-8552-A5D2BF831FF5}">
      <dgm:prSet/>
      <dgm:spPr/>
      <dgm:t>
        <a:bodyPr/>
        <a:lstStyle/>
        <a:p>
          <a:r>
            <a:rPr lang="en-US"/>
            <a:t>Thinking Ahead</a:t>
          </a:r>
        </a:p>
      </dgm:t>
    </dgm:pt>
    <dgm:pt modelId="{406FC91A-C9E9-48F7-9582-E7797881707D}" type="parTrans" cxnId="{16BC22A6-9A6B-433C-B7C6-B09CF83FB168}">
      <dgm:prSet/>
      <dgm:spPr/>
      <dgm:t>
        <a:bodyPr/>
        <a:lstStyle/>
        <a:p>
          <a:endParaRPr lang="en-US"/>
        </a:p>
      </dgm:t>
    </dgm:pt>
    <dgm:pt modelId="{7A081C75-CB43-42A5-9163-64C123C32EE1}" type="sibTrans" cxnId="{16BC22A6-9A6B-433C-B7C6-B09CF83FB168}">
      <dgm:prSet/>
      <dgm:spPr/>
      <dgm:t>
        <a:bodyPr/>
        <a:lstStyle/>
        <a:p>
          <a:endParaRPr lang="en-US"/>
        </a:p>
      </dgm:t>
    </dgm:pt>
    <dgm:pt modelId="{5A3CEFC3-71F3-BE48-A84B-AAEBB1AA04FD}">
      <dgm:prSet/>
      <dgm:spPr/>
      <dgm:t>
        <a:bodyPr/>
        <a:lstStyle/>
        <a:p>
          <a:r>
            <a:rPr lang="en-US"/>
            <a:t>Methodology </a:t>
          </a:r>
          <a:endParaRPr lang="en-US" dirty="0"/>
        </a:p>
      </dgm:t>
    </dgm:pt>
    <dgm:pt modelId="{B4E56666-B49B-5E4B-86F2-56C0CF173F66}" type="parTrans" cxnId="{E1CB4305-369F-1741-80E6-14A3BA5DFECC}">
      <dgm:prSet/>
      <dgm:spPr/>
      <dgm:t>
        <a:bodyPr/>
        <a:lstStyle/>
        <a:p>
          <a:endParaRPr lang="en-US"/>
        </a:p>
      </dgm:t>
    </dgm:pt>
    <dgm:pt modelId="{3394F83C-1CCA-5E4E-8CDD-1B3E9FDBDD21}" type="sibTrans" cxnId="{E1CB4305-369F-1741-80E6-14A3BA5DFECC}">
      <dgm:prSet/>
      <dgm:spPr/>
      <dgm:t>
        <a:bodyPr/>
        <a:lstStyle/>
        <a:p>
          <a:endParaRPr lang="en-US"/>
        </a:p>
      </dgm:t>
    </dgm:pt>
    <dgm:pt modelId="{993181B7-4541-634D-A5EF-9639154CD052}" type="pres">
      <dgm:prSet presAssocID="{985AC7E2-058D-49D6-903E-8F2B645CA3DA}" presName="linear" presStyleCnt="0">
        <dgm:presLayoutVars>
          <dgm:dir/>
          <dgm:animLvl val="lvl"/>
          <dgm:resizeHandles val="exact"/>
        </dgm:presLayoutVars>
      </dgm:prSet>
      <dgm:spPr/>
    </dgm:pt>
    <dgm:pt modelId="{2E454464-D644-0845-B385-AEE93D0980E6}" type="pres">
      <dgm:prSet presAssocID="{41E32E05-F3BC-48E4-9B8A-A3E7AA0D8C27}" presName="parentLin" presStyleCnt="0"/>
      <dgm:spPr/>
    </dgm:pt>
    <dgm:pt modelId="{3ED756C8-5580-B548-B956-5CE87405AB0D}" type="pres">
      <dgm:prSet presAssocID="{41E32E05-F3BC-48E4-9B8A-A3E7AA0D8C27}" presName="parentLeftMargin" presStyleLbl="node1" presStyleIdx="0" presStyleCnt="5"/>
      <dgm:spPr/>
    </dgm:pt>
    <dgm:pt modelId="{37314521-9B81-0C47-A535-43A75883487F}" type="pres">
      <dgm:prSet presAssocID="{41E32E05-F3BC-48E4-9B8A-A3E7AA0D8C2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352FFD-9D30-C149-BB2F-59FC860DCCA7}" type="pres">
      <dgm:prSet presAssocID="{41E32E05-F3BC-48E4-9B8A-A3E7AA0D8C27}" presName="negativeSpace" presStyleCnt="0"/>
      <dgm:spPr/>
    </dgm:pt>
    <dgm:pt modelId="{DDF6480B-9EBA-8F46-A274-4D88FD8EB8B9}" type="pres">
      <dgm:prSet presAssocID="{41E32E05-F3BC-48E4-9B8A-A3E7AA0D8C27}" presName="childText" presStyleLbl="conFgAcc1" presStyleIdx="0" presStyleCnt="5">
        <dgm:presLayoutVars>
          <dgm:bulletEnabled val="1"/>
        </dgm:presLayoutVars>
      </dgm:prSet>
      <dgm:spPr/>
    </dgm:pt>
    <dgm:pt modelId="{63C4CF2C-35DA-6A43-9D50-C4469955D9B3}" type="pres">
      <dgm:prSet presAssocID="{772EF1C7-4517-4D08-BFD7-A16DE1C1C671}" presName="spaceBetweenRectangles" presStyleCnt="0"/>
      <dgm:spPr/>
    </dgm:pt>
    <dgm:pt modelId="{D4C7252D-F43E-CE4C-B33B-88669E177D5F}" type="pres">
      <dgm:prSet presAssocID="{5A3CEFC3-71F3-BE48-A84B-AAEBB1AA04FD}" presName="parentLin" presStyleCnt="0"/>
      <dgm:spPr/>
    </dgm:pt>
    <dgm:pt modelId="{2DD25855-6273-DF48-97AE-A402B48B96F5}" type="pres">
      <dgm:prSet presAssocID="{5A3CEFC3-71F3-BE48-A84B-AAEBB1AA04FD}" presName="parentLeftMargin" presStyleLbl="node1" presStyleIdx="0" presStyleCnt="5"/>
      <dgm:spPr/>
    </dgm:pt>
    <dgm:pt modelId="{CAD9188A-44C7-1A47-95D9-85BC48389115}" type="pres">
      <dgm:prSet presAssocID="{5A3CEFC3-71F3-BE48-A84B-AAEBB1AA04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87C3297-A7C0-0248-8F03-14372F8480D6}" type="pres">
      <dgm:prSet presAssocID="{5A3CEFC3-71F3-BE48-A84B-AAEBB1AA04FD}" presName="negativeSpace" presStyleCnt="0"/>
      <dgm:spPr/>
    </dgm:pt>
    <dgm:pt modelId="{87043F4C-FEB0-3447-8696-484A824C867F}" type="pres">
      <dgm:prSet presAssocID="{5A3CEFC3-71F3-BE48-A84B-AAEBB1AA04FD}" presName="childText" presStyleLbl="conFgAcc1" presStyleIdx="1" presStyleCnt="5">
        <dgm:presLayoutVars>
          <dgm:bulletEnabled val="1"/>
        </dgm:presLayoutVars>
      </dgm:prSet>
      <dgm:spPr/>
    </dgm:pt>
    <dgm:pt modelId="{1944DC9E-1CDA-5945-AA5A-4183FEFEF403}" type="pres">
      <dgm:prSet presAssocID="{3394F83C-1CCA-5E4E-8CDD-1B3E9FDBDD21}" presName="spaceBetweenRectangles" presStyleCnt="0"/>
      <dgm:spPr/>
    </dgm:pt>
    <dgm:pt modelId="{401D5BD8-6B83-B747-9135-50502B28DB5D}" type="pres">
      <dgm:prSet presAssocID="{A6051984-9C06-4D77-B38E-20C924E1294A}" presName="parentLin" presStyleCnt="0"/>
      <dgm:spPr/>
    </dgm:pt>
    <dgm:pt modelId="{12C92663-3D63-A84C-8121-B270722EF556}" type="pres">
      <dgm:prSet presAssocID="{A6051984-9C06-4D77-B38E-20C924E1294A}" presName="parentLeftMargin" presStyleLbl="node1" presStyleIdx="1" presStyleCnt="5"/>
      <dgm:spPr/>
    </dgm:pt>
    <dgm:pt modelId="{849B65D9-F2AA-2F4E-AFAD-288BD981315E}" type="pres">
      <dgm:prSet presAssocID="{A6051984-9C06-4D77-B38E-20C924E129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0889291-29BD-D143-972F-22D332B33BDB}" type="pres">
      <dgm:prSet presAssocID="{A6051984-9C06-4D77-B38E-20C924E1294A}" presName="negativeSpace" presStyleCnt="0"/>
      <dgm:spPr/>
    </dgm:pt>
    <dgm:pt modelId="{3832D37F-2BED-6E4F-A806-C72CCBF12DF3}" type="pres">
      <dgm:prSet presAssocID="{A6051984-9C06-4D77-B38E-20C924E1294A}" presName="childText" presStyleLbl="conFgAcc1" presStyleIdx="2" presStyleCnt="5">
        <dgm:presLayoutVars>
          <dgm:bulletEnabled val="1"/>
        </dgm:presLayoutVars>
      </dgm:prSet>
      <dgm:spPr/>
    </dgm:pt>
    <dgm:pt modelId="{4CD10DAC-D85E-6F43-947B-0E933C993593}" type="pres">
      <dgm:prSet presAssocID="{1D21F2DB-7847-46D7-88C1-40CCEAD9C41E}" presName="spaceBetweenRectangles" presStyleCnt="0"/>
      <dgm:spPr/>
    </dgm:pt>
    <dgm:pt modelId="{432CCCF0-9AE9-FB4F-98AE-B43B31004740}" type="pres">
      <dgm:prSet presAssocID="{B4F09E7A-E2F4-402D-8970-CB1CC6D349EC}" presName="parentLin" presStyleCnt="0"/>
      <dgm:spPr/>
    </dgm:pt>
    <dgm:pt modelId="{C36D7C32-B64C-1240-BF4D-A2E470AB3D1B}" type="pres">
      <dgm:prSet presAssocID="{B4F09E7A-E2F4-402D-8970-CB1CC6D349EC}" presName="parentLeftMargin" presStyleLbl="node1" presStyleIdx="2" presStyleCnt="5"/>
      <dgm:spPr/>
    </dgm:pt>
    <dgm:pt modelId="{06F2A908-88EF-224E-8448-32CC25525C3C}" type="pres">
      <dgm:prSet presAssocID="{B4F09E7A-E2F4-402D-8970-CB1CC6D349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4C8CF48-8D36-3F4A-82D6-AFC0EA280749}" type="pres">
      <dgm:prSet presAssocID="{B4F09E7A-E2F4-402D-8970-CB1CC6D349EC}" presName="negativeSpace" presStyleCnt="0"/>
      <dgm:spPr/>
    </dgm:pt>
    <dgm:pt modelId="{0223DDA9-A20E-EA4F-9B96-B6CEF48CB4E4}" type="pres">
      <dgm:prSet presAssocID="{B4F09E7A-E2F4-402D-8970-CB1CC6D349EC}" presName="childText" presStyleLbl="conFgAcc1" presStyleIdx="3" presStyleCnt="5">
        <dgm:presLayoutVars>
          <dgm:bulletEnabled val="1"/>
        </dgm:presLayoutVars>
      </dgm:prSet>
      <dgm:spPr/>
    </dgm:pt>
    <dgm:pt modelId="{82035C68-27F7-2A4C-8045-A2B075BE859A}" type="pres">
      <dgm:prSet presAssocID="{5F8F632E-6D6D-4B31-B671-CFA4F6325629}" presName="spaceBetweenRectangles" presStyleCnt="0"/>
      <dgm:spPr/>
    </dgm:pt>
    <dgm:pt modelId="{E446ACCD-ADD5-794E-85DD-35C3E992AB09}" type="pres">
      <dgm:prSet presAssocID="{792AB94D-64D3-4B7E-8552-A5D2BF831FF5}" presName="parentLin" presStyleCnt="0"/>
      <dgm:spPr/>
    </dgm:pt>
    <dgm:pt modelId="{310A0015-22F4-524D-AA27-DCC11E152E5D}" type="pres">
      <dgm:prSet presAssocID="{792AB94D-64D3-4B7E-8552-A5D2BF831FF5}" presName="parentLeftMargin" presStyleLbl="node1" presStyleIdx="3" presStyleCnt="5"/>
      <dgm:spPr/>
    </dgm:pt>
    <dgm:pt modelId="{48C2D096-5BBE-2E4D-880D-82B043B4580B}" type="pres">
      <dgm:prSet presAssocID="{792AB94D-64D3-4B7E-8552-A5D2BF831FF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B1F9A46-42B5-8047-968D-80D8AB5DD684}" type="pres">
      <dgm:prSet presAssocID="{792AB94D-64D3-4B7E-8552-A5D2BF831FF5}" presName="negativeSpace" presStyleCnt="0"/>
      <dgm:spPr/>
    </dgm:pt>
    <dgm:pt modelId="{1DF0CD60-5CB8-1A4D-933E-05E6793381B1}" type="pres">
      <dgm:prSet presAssocID="{792AB94D-64D3-4B7E-8552-A5D2BF831FF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1CB4305-369F-1741-80E6-14A3BA5DFECC}" srcId="{985AC7E2-058D-49D6-903E-8F2B645CA3DA}" destId="{5A3CEFC3-71F3-BE48-A84B-AAEBB1AA04FD}" srcOrd="1" destOrd="0" parTransId="{B4E56666-B49B-5E4B-86F2-56C0CF173F66}" sibTransId="{3394F83C-1CCA-5E4E-8CDD-1B3E9FDBDD21}"/>
    <dgm:cxn modelId="{C5893016-7E48-0644-822C-E09C4F909292}" type="presOf" srcId="{B4F09E7A-E2F4-402D-8970-CB1CC6D349EC}" destId="{06F2A908-88EF-224E-8448-32CC25525C3C}" srcOrd="1" destOrd="0" presId="urn:microsoft.com/office/officeart/2005/8/layout/list1"/>
    <dgm:cxn modelId="{6CFD2726-C2E3-0B4B-8557-267CD42B342D}" type="presOf" srcId="{A6051984-9C06-4D77-B38E-20C924E1294A}" destId="{849B65D9-F2AA-2F4E-AFAD-288BD981315E}" srcOrd="1" destOrd="0" presId="urn:microsoft.com/office/officeart/2005/8/layout/list1"/>
    <dgm:cxn modelId="{B60B934D-3979-B548-B656-B5A206B6AFC0}" type="presOf" srcId="{5A3CEFC3-71F3-BE48-A84B-AAEBB1AA04FD}" destId="{CAD9188A-44C7-1A47-95D9-85BC48389115}" srcOrd="1" destOrd="0" presId="urn:microsoft.com/office/officeart/2005/8/layout/list1"/>
    <dgm:cxn modelId="{4CE41D54-4BD3-49D7-BFA2-BE84420F1EBF}" srcId="{985AC7E2-058D-49D6-903E-8F2B645CA3DA}" destId="{A6051984-9C06-4D77-B38E-20C924E1294A}" srcOrd="2" destOrd="0" parTransId="{66B99632-9143-4EF5-9A65-29A01B5EA97B}" sibTransId="{1D21F2DB-7847-46D7-88C1-40CCEAD9C41E}"/>
    <dgm:cxn modelId="{C2B9C36F-A9C5-5345-9095-C6D701E7D9C2}" type="presOf" srcId="{985AC7E2-058D-49D6-903E-8F2B645CA3DA}" destId="{993181B7-4541-634D-A5EF-9639154CD052}" srcOrd="0" destOrd="0" presId="urn:microsoft.com/office/officeart/2005/8/layout/list1"/>
    <dgm:cxn modelId="{4E853F77-A353-2A44-8498-1A82FF982FDF}" type="presOf" srcId="{5A3CEFC3-71F3-BE48-A84B-AAEBB1AA04FD}" destId="{2DD25855-6273-DF48-97AE-A402B48B96F5}" srcOrd="0" destOrd="0" presId="urn:microsoft.com/office/officeart/2005/8/layout/list1"/>
    <dgm:cxn modelId="{1C83FC7B-1AFD-564C-A73B-17C31ABDA32E}" type="presOf" srcId="{41E32E05-F3BC-48E4-9B8A-A3E7AA0D8C27}" destId="{37314521-9B81-0C47-A535-43A75883487F}" srcOrd="1" destOrd="0" presId="urn:microsoft.com/office/officeart/2005/8/layout/list1"/>
    <dgm:cxn modelId="{43873891-1ED6-364D-B9E2-82F2D6C71CDB}" type="presOf" srcId="{792AB94D-64D3-4B7E-8552-A5D2BF831FF5}" destId="{48C2D096-5BBE-2E4D-880D-82B043B4580B}" srcOrd="1" destOrd="0" presId="urn:microsoft.com/office/officeart/2005/8/layout/list1"/>
    <dgm:cxn modelId="{B14B6391-93FD-4480-90D4-7EF4970F977D}" srcId="{985AC7E2-058D-49D6-903E-8F2B645CA3DA}" destId="{41E32E05-F3BC-48E4-9B8A-A3E7AA0D8C27}" srcOrd="0" destOrd="0" parTransId="{BFC0DD30-CE25-4CC0-AC13-AB56BF3AB538}" sibTransId="{772EF1C7-4517-4D08-BFD7-A16DE1C1C671}"/>
    <dgm:cxn modelId="{D4CD3799-1544-7F43-B53D-19030D9301A4}" type="presOf" srcId="{A6051984-9C06-4D77-B38E-20C924E1294A}" destId="{12C92663-3D63-A84C-8121-B270722EF556}" srcOrd="0" destOrd="0" presId="urn:microsoft.com/office/officeart/2005/8/layout/list1"/>
    <dgm:cxn modelId="{16BC22A6-9A6B-433C-B7C6-B09CF83FB168}" srcId="{985AC7E2-058D-49D6-903E-8F2B645CA3DA}" destId="{792AB94D-64D3-4B7E-8552-A5D2BF831FF5}" srcOrd="4" destOrd="0" parTransId="{406FC91A-C9E9-48F7-9582-E7797881707D}" sibTransId="{7A081C75-CB43-42A5-9163-64C123C32EE1}"/>
    <dgm:cxn modelId="{E42EC6A8-F750-0148-9A69-F9C84F49389B}" type="presOf" srcId="{792AB94D-64D3-4B7E-8552-A5D2BF831FF5}" destId="{310A0015-22F4-524D-AA27-DCC11E152E5D}" srcOrd="0" destOrd="0" presId="urn:microsoft.com/office/officeart/2005/8/layout/list1"/>
    <dgm:cxn modelId="{691A1EBB-BA1E-1C47-82CD-8104F1F169E0}" type="presOf" srcId="{B4F09E7A-E2F4-402D-8970-CB1CC6D349EC}" destId="{C36D7C32-B64C-1240-BF4D-A2E470AB3D1B}" srcOrd="0" destOrd="0" presId="urn:microsoft.com/office/officeart/2005/8/layout/list1"/>
    <dgm:cxn modelId="{8BEC8EC9-351B-1F4A-AC78-23579EA88A28}" type="presOf" srcId="{41E32E05-F3BC-48E4-9B8A-A3E7AA0D8C27}" destId="{3ED756C8-5580-B548-B956-5CE87405AB0D}" srcOrd="0" destOrd="0" presId="urn:microsoft.com/office/officeart/2005/8/layout/list1"/>
    <dgm:cxn modelId="{A0E2CAD2-A3E7-45DB-9103-C005128DBB10}" srcId="{985AC7E2-058D-49D6-903E-8F2B645CA3DA}" destId="{B4F09E7A-E2F4-402D-8970-CB1CC6D349EC}" srcOrd="3" destOrd="0" parTransId="{35D81424-A142-4D86-9BAE-0D3A3688895B}" sibTransId="{5F8F632E-6D6D-4B31-B671-CFA4F6325629}"/>
    <dgm:cxn modelId="{ACD09E30-F352-5E49-B578-B0C6C04F2CA3}" type="presParOf" srcId="{993181B7-4541-634D-A5EF-9639154CD052}" destId="{2E454464-D644-0845-B385-AEE93D0980E6}" srcOrd="0" destOrd="0" presId="urn:microsoft.com/office/officeart/2005/8/layout/list1"/>
    <dgm:cxn modelId="{439F58FE-FAE9-D342-AA1B-91734040AF67}" type="presParOf" srcId="{2E454464-D644-0845-B385-AEE93D0980E6}" destId="{3ED756C8-5580-B548-B956-5CE87405AB0D}" srcOrd="0" destOrd="0" presId="urn:microsoft.com/office/officeart/2005/8/layout/list1"/>
    <dgm:cxn modelId="{E75A658D-94E5-8D43-9BAD-644C904EC250}" type="presParOf" srcId="{2E454464-D644-0845-B385-AEE93D0980E6}" destId="{37314521-9B81-0C47-A535-43A75883487F}" srcOrd="1" destOrd="0" presId="urn:microsoft.com/office/officeart/2005/8/layout/list1"/>
    <dgm:cxn modelId="{FBAFCB39-D0D2-5F4D-8501-C0E9D70D96E9}" type="presParOf" srcId="{993181B7-4541-634D-A5EF-9639154CD052}" destId="{0B352FFD-9D30-C149-BB2F-59FC860DCCA7}" srcOrd="1" destOrd="0" presId="urn:microsoft.com/office/officeart/2005/8/layout/list1"/>
    <dgm:cxn modelId="{0DAB9ECB-B94E-FB4D-8C75-7EE4A17862AB}" type="presParOf" srcId="{993181B7-4541-634D-A5EF-9639154CD052}" destId="{DDF6480B-9EBA-8F46-A274-4D88FD8EB8B9}" srcOrd="2" destOrd="0" presId="urn:microsoft.com/office/officeart/2005/8/layout/list1"/>
    <dgm:cxn modelId="{BBE5DACF-1A39-F046-B468-1B7640ED70CA}" type="presParOf" srcId="{993181B7-4541-634D-A5EF-9639154CD052}" destId="{63C4CF2C-35DA-6A43-9D50-C4469955D9B3}" srcOrd="3" destOrd="0" presId="urn:microsoft.com/office/officeart/2005/8/layout/list1"/>
    <dgm:cxn modelId="{CE389C2F-973C-C34B-BFA5-ED622F7DAAEF}" type="presParOf" srcId="{993181B7-4541-634D-A5EF-9639154CD052}" destId="{D4C7252D-F43E-CE4C-B33B-88669E177D5F}" srcOrd="4" destOrd="0" presId="urn:microsoft.com/office/officeart/2005/8/layout/list1"/>
    <dgm:cxn modelId="{0D0957B1-7636-1F44-B864-9DD54BE80EF0}" type="presParOf" srcId="{D4C7252D-F43E-CE4C-B33B-88669E177D5F}" destId="{2DD25855-6273-DF48-97AE-A402B48B96F5}" srcOrd="0" destOrd="0" presId="urn:microsoft.com/office/officeart/2005/8/layout/list1"/>
    <dgm:cxn modelId="{0362913C-6A02-B646-87B4-FCAE73AC4869}" type="presParOf" srcId="{D4C7252D-F43E-CE4C-B33B-88669E177D5F}" destId="{CAD9188A-44C7-1A47-95D9-85BC48389115}" srcOrd="1" destOrd="0" presId="urn:microsoft.com/office/officeart/2005/8/layout/list1"/>
    <dgm:cxn modelId="{B55358C6-80A0-954E-983C-4DEC3DEB4370}" type="presParOf" srcId="{993181B7-4541-634D-A5EF-9639154CD052}" destId="{387C3297-A7C0-0248-8F03-14372F8480D6}" srcOrd="5" destOrd="0" presId="urn:microsoft.com/office/officeart/2005/8/layout/list1"/>
    <dgm:cxn modelId="{1C3AA09C-CAEC-C747-BC3D-40A7828641BB}" type="presParOf" srcId="{993181B7-4541-634D-A5EF-9639154CD052}" destId="{87043F4C-FEB0-3447-8696-484A824C867F}" srcOrd="6" destOrd="0" presId="urn:microsoft.com/office/officeart/2005/8/layout/list1"/>
    <dgm:cxn modelId="{D878A7F5-AD1C-8644-90B1-B190940144AB}" type="presParOf" srcId="{993181B7-4541-634D-A5EF-9639154CD052}" destId="{1944DC9E-1CDA-5945-AA5A-4183FEFEF403}" srcOrd="7" destOrd="0" presId="urn:microsoft.com/office/officeart/2005/8/layout/list1"/>
    <dgm:cxn modelId="{44CCF5BC-1BC5-C54E-AE57-A160F714B0FD}" type="presParOf" srcId="{993181B7-4541-634D-A5EF-9639154CD052}" destId="{401D5BD8-6B83-B747-9135-50502B28DB5D}" srcOrd="8" destOrd="0" presId="urn:microsoft.com/office/officeart/2005/8/layout/list1"/>
    <dgm:cxn modelId="{E963B977-76E1-8548-A696-CD851E1725FC}" type="presParOf" srcId="{401D5BD8-6B83-B747-9135-50502B28DB5D}" destId="{12C92663-3D63-A84C-8121-B270722EF556}" srcOrd="0" destOrd="0" presId="urn:microsoft.com/office/officeart/2005/8/layout/list1"/>
    <dgm:cxn modelId="{434CFADD-B4EF-874F-BD82-E70B13BE184D}" type="presParOf" srcId="{401D5BD8-6B83-B747-9135-50502B28DB5D}" destId="{849B65D9-F2AA-2F4E-AFAD-288BD981315E}" srcOrd="1" destOrd="0" presId="urn:microsoft.com/office/officeart/2005/8/layout/list1"/>
    <dgm:cxn modelId="{1A8AC8F8-2134-E24E-B3FF-97B98050EF3D}" type="presParOf" srcId="{993181B7-4541-634D-A5EF-9639154CD052}" destId="{60889291-29BD-D143-972F-22D332B33BDB}" srcOrd="9" destOrd="0" presId="urn:microsoft.com/office/officeart/2005/8/layout/list1"/>
    <dgm:cxn modelId="{859D9540-5286-774B-956D-329170A3E71B}" type="presParOf" srcId="{993181B7-4541-634D-A5EF-9639154CD052}" destId="{3832D37F-2BED-6E4F-A806-C72CCBF12DF3}" srcOrd="10" destOrd="0" presId="urn:microsoft.com/office/officeart/2005/8/layout/list1"/>
    <dgm:cxn modelId="{D615702B-DAED-8846-B53E-D091E8BC04BC}" type="presParOf" srcId="{993181B7-4541-634D-A5EF-9639154CD052}" destId="{4CD10DAC-D85E-6F43-947B-0E933C993593}" srcOrd="11" destOrd="0" presId="urn:microsoft.com/office/officeart/2005/8/layout/list1"/>
    <dgm:cxn modelId="{D97B7633-974B-8047-BCE5-89E81BC63267}" type="presParOf" srcId="{993181B7-4541-634D-A5EF-9639154CD052}" destId="{432CCCF0-9AE9-FB4F-98AE-B43B31004740}" srcOrd="12" destOrd="0" presId="urn:microsoft.com/office/officeart/2005/8/layout/list1"/>
    <dgm:cxn modelId="{E59C8516-9654-2B43-A507-171C6F37ED77}" type="presParOf" srcId="{432CCCF0-9AE9-FB4F-98AE-B43B31004740}" destId="{C36D7C32-B64C-1240-BF4D-A2E470AB3D1B}" srcOrd="0" destOrd="0" presId="urn:microsoft.com/office/officeart/2005/8/layout/list1"/>
    <dgm:cxn modelId="{8174A976-79B4-B043-88EB-21319A6BCFAD}" type="presParOf" srcId="{432CCCF0-9AE9-FB4F-98AE-B43B31004740}" destId="{06F2A908-88EF-224E-8448-32CC25525C3C}" srcOrd="1" destOrd="0" presId="urn:microsoft.com/office/officeart/2005/8/layout/list1"/>
    <dgm:cxn modelId="{99281AF4-47F4-2F4D-8296-449845578164}" type="presParOf" srcId="{993181B7-4541-634D-A5EF-9639154CD052}" destId="{34C8CF48-8D36-3F4A-82D6-AFC0EA280749}" srcOrd="13" destOrd="0" presId="urn:microsoft.com/office/officeart/2005/8/layout/list1"/>
    <dgm:cxn modelId="{CB18422B-8805-7441-8CE5-C28A417BF514}" type="presParOf" srcId="{993181B7-4541-634D-A5EF-9639154CD052}" destId="{0223DDA9-A20E-EA4F-9B96-B6CEF48CB4E4}" srcOrd="14" destOrd="0" presId="urn:microsoft.com/office/officeart/2005/8/layout/list1"/>
    <dgm:cxn modelId="{026E30C6-4AC2-D54F-A513-0FF19068AF9B}" type="presParOf" srcId="{993181B7-4541-634D-A5EF-9639154CD052}" destId="{82035C68-27F7-2A4C-8045-A2B075BE859A}" srcOrd="15" destOrd="0" presId="urn:microsoft.com/office/officeart/2005/8/layout/list1"/>
    <dgm:cxn modelId="{CBA94F8E-62F5-6649-AAD3-D0F9E0EED655}" type="presParOf" srcId="{993181B7-4541-634D-A5EF-9639154CD052}" destId="{E446ACCD-ADD5-794E-85DD-35C3E992AB09}" srcOrd="16" destOrd="0" presId="urn:microsoft.com/office/officeart/2005/8/layout/list1"/>
    <dgm:cxn modelId="{57125F57-D5C8-EF45-B801-614BD76B3924}" type="presParOf" srcId="{E446ACCD-ADD5-794E-85DD-35C3E992AB09}" destId="{310A0015-22F4-524D-AA27-DCC11E152E5D}" srcOrd="0" destOrd="0" presId="urn:microsoft.com/office/officeart/2005/8/layout/list1"/>
    <dgm:cxn modelId="{60675A13-7785-B14C-A17C-DB43172FB451}" type="presParOf" srcId="{E446ACCD-ADD5-794E-85DD-35C3E992AB09}" destId="{48C2D096-5BBE-2E4D-880D-82B043B4580B}" srcOrd="1" destOrd="0" presId="urn:microsoft.com/office/officeart/2005/8/layout/list1"/>
    <dgm:cxn modelId="{E8117499-0ADB-6B4A-A432-832C6B69A484}" type="presParOf" srcId="{993181B7-4541-634D-A5EF-9639154CD052}" destId="{4B1F9A46-42B5-8047-968D-80D8AB5DD684}" srcOrd="17" destOrd="0" presId="urn:microsoft.com/office/officeart/2005/8/layout/list1"/>
    <dgm:cxn modelId="{49864B70-88C1-1248-9CAB-5F21BFC63F48}" type="presParOf" srcId="{993181B7-4541-634D-A5EF-9639154CD052}" destId="{1DF0CD60-5CB8-1A4D-933E-05E6793381B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F081F-DE86-3448-B2D6-582BCF27B499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D3168-8295-D446-8A75-2AD921822C8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1EC64530-BF91-F84F-A29E-928967E4E1F5}" type="parTrans" cxnId="{72DBBCDD-5307-DE40-89D8-191A71A11C0E}">
      <dgm:prSet/>
      <dgm:spPr/>
      <dgm:t>
        <a:bodyPr/>
        <a:lstStyle/>
        <a:p>
          <a:endParaRPr lang="en-US"/>
        </a:p>
      </dgm:t>
    </dgm:pt>
    <dgm:pt modelId="{12525607-6EFE-3D44-861C-6785A55CAE79}" type="sibTrans" cxnId="{72DBBCDD-5307-DE40-89D8-191A71A11C0E}">
      <dgm:prSet/>
      <dgm:spPr/>
      <dgm:t>
        <a:bodyPr/>
        <a:lstStyle/>
        <a:p>
          <a:endParaRPr lang="en-US"/>
        </a:p>
      </dgm:t>
    </dgm:pt>
    <dgm:pt modelId="{A3E152AE-7EB7-3743-A0AE-96FA073A77B0}">
      <dgm:prSet phldrT="[Text]"/>
      <dgm:spPr/>
      <dgm:t>
        <a:bodyPr/>
        <a:lstStyle/>
        <a:p>
          <a:r>
            <a:rPr lang="en-US" dirty="0"/>
            <a:t>Each row snapshot of player’s avg stats</a:t>
          </a:r>
        </a:p>
      </dgm:t>
    </dgm:pt>
    <dgm:pt modelId="{28E8672C-B0ED-C447-A7FF-F661763E75F2}" type="parTrans" cxnId="{4A64A8D8-D3F0-0445-95A4-CADF482265C8}">
      <dgm:prSet/>
      <dgm:spPr/>
      <dgm:t>
        <a:bodyPr/>
        <a:lstStyle/>
        <a:p>
          <a:endParaRPr lang="en-US"/>
        </a:p>
      </dgm:t>
    </dgm:pt>
    <dgm:pt modelId="{EEA73255-88DE-8C4E-8BAB-F4FEECCFEAF2}" type="sibTrans" cxnId="{4A64A8D8-D3F0-0445-95A4-CADF482265C8}">
      <dgm:prSet/>
      <dgm:spPr/>
      <dgm:t>
        <a:bodyPr/>
        <a:lstStyle/>
        <a:p>
          <a:endParaRPr lang="en-US"/>
        </a:p>
      </dgm:t>
    </dgm:pt>
    <dgm:pt modelId="{281AC49E-363E-FE4F-B86F-A0AE6B044B3D}">
      <dgm:prSet phldrT="[Text]"/>
      <dgm:spPr/>
      <dgm:t>
        <a:bodyPr/>
        <a:lstStyle/>
        <a:p>
          <a:r>
            <a:rPr lang="en-US" dirty="0"/>
            <a:t>13 Features, scaled to per game basis</a:t>
          </a:r>
        </a:p>
      </dgm:t>
    </dgm:pt>
    <dgm:pt modelId="{AB880388-0422-724B-9C6A-1AFFB7E0F7FC}" type="parTrans" cxnId="{4F808E90-4CA0-E341-B6AE-516592168353}">
      <dgm:prSet/>
      <dgm:spPr/>
      <dgm:t>
        <a:bodyPr/>
        <a:lstStyle/>
        <a:p>
          <a:endParaRPr lang="en-US"/>
        </a:p>
      </dgm:t>
    </dgm:pt>
    <dgm:pt modelId="{FFF17AB8-CF92-5A4C-ABBE-9621AA003FF3}" type="sibTrans" cxnId="{4F808E90-4CA0-E341-B6AE-516592168353}">
      <dgm:prSet/>
      <dgm:spPr/>
      <dgm:t>
        <a:bodyPr/>
        <a:lstStyle/>
        <a:p>
          <a:endParaRPr lang="en-US"/>
        </a:p>
      </dgm:t>
    </dgm:pt>
    <dgm:pt modelId="{D3B1CC0E-91F1-3548-9CA2-E46FC4F887FD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91BC87BD-F872-974B-91CF-2E740B0FD943}" type="parTrans" cxnId="{0D7F6A55-B84D-BC41-B49F-D07C71A1A65A}">
      <dgm:prSet/>
      <dgm:spPr/>
      <dgm:t>
        <a:bodyPr/>
        <a:lstStyle/>
        <a:p>
          <a:endParaRPr lang="en-US"/>
        </a:p>
      </dgm:t>
    </dgm:pt>
    <dgm:pt modelId="{5ACA714D-C384-7F4D-8225-BFB121E50C9C}" type="sibTrans" cxnId="{0D7F6A55-B84D-BC41-B49F-D07C71A1A65A}">
      <dgm:prSet/>
      <dgm:spPr/>
      <dgm:t>
        <a:bodyPr/>
        <a:lstStyle/>
        <a:p>
          <a:endParaRPr lang="en-US"/>
        </a:p>
      </dgm:t>
    </dgm:pt>
    <dgm:pt modelId="{7F3682F5-6965-F940-AE37-BAC45C7DEFFA}">
      <dgm:prSet phldrT="[Text]"/>
      <dgm:spPr/>
      <dgm:t>
        <a:bodyPr/>
        <a:lstStyle/>
        <a:p>
          <a:r>
            <a:rPr lang="en-US" dirty="0"/>
            <a:t>Player’s YTD career average</a:t>
          </a:r>
        </a:p>
      </dgm:t>
    </dgm:pt>
    <dgm:pt modelId="{188525B6-402B-964D-89B7-DD14FEC202C0}" type="parTrans" cxnId="{67F2A864-1D8C-CE44-95B8-4C8EEA38F5A2}">
      <dgm:prSet/>
      <dgm:spPr/>
      <dgm:t>
        <a:bodyPr/>
        <a:lstStyle/>
        <a:p>
          <a:endParaRPr lang="en-US"/>
        </a:p>
      </dgm:t>
    </dgm:pt>
    <dgm:pt modelId="{E10A6275-D544-BA4D-8C5B-456F4ECA3559}" type="sibTrans" cxnId="{67F2A864-1D8C-CE44-95B8-4C8EEA38F5A2}">
      <dgm:prSet/>
      <dgm:spPr/>
      <dgm:t>
        <a:bodyPr/>
        <a:lstStyle/>
        <a:p>
          <a:endParaRPr lang="en-US"/>
        </a:p>
      </dgm:t>
    </dgm:pt>
    <dgm:pt modelId="{B38D9C1F-ACB9-9D47-A5CD-2AEF2E20152E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FE163E96-169B-504B-ADC4-07F2A37CCE3A}" type="parTrans" cxnId="{57BEF4AF-F5F1-654D-A1A0-668837D4096C}">
      <dgm:prSet/>
      <dgm:spPr/>
      <dgm:t>
        <a:bodyPr/>
        <a:lstStyle/>
        <a:p>
          <a:endParaRPr lang="en-US"/>
        </a:p>
      </dgm:t>
    </dgm:pt>
    <dgm:pt modelId="{8FA80DDF-5877-2F4C-939C-879A144A85AC}" type="sibTrans" cxnId="{57BEF4AF-F5F1-654D-A1A0-668837D4096C}">
      <dgm:prSet/>
      <dgm:spPr/>
      <dgm:t>
        <a:bodyPr/>
        <a:lstStyle/>
        <a:p>
          <a:endParaRPr lang="en-US"/>
        </a:p>
      </dgm:t>
    </dgm:pt>
    <dgm:pt modelId="{71215A98-5E2B-BD4E-85D8-4105F02B38AB}">
      <dgm:prSet phldrT="[Text]"/>
      <dgm:spPr/>
      <dgm:t>
        <a:bodyPr/>
        <a:lstStyle/>
        <a:p>
          <a:r>
            <a:rPr lang="en-US" dirty="0"/>
            <a:t>Subsequent Year’s Touchdown</a:t>
          </a:r>
        </a:p>
      </dgm:t>
    </dgm:pt>
    <dgm:pt modelId="{9F9BF944-0838-8243-97A5-457545FC7D38}" type="parTrans" cxnId="{2BDFA1D6-7486-974E-9D84-B5755EF4F134}">
      <dgm:prSet/>
      <dgm:spPr/>
      <dgm:t>
        <a:bodyPr/>
        <a:lstStyle/>
        <a:p>
          <a:endParaRPr lang="en-US"/>
        </a:p>
      </dgm:t>
    </dgm:pt>
    <dgm:pt modelId="{251DDEB1-1655-DB4D-BB10-344F99805650}" type="sibTrans" cxnId="{2BDFA1D6-7486-974E-9D84-B5755EF4F134}">
      <dgm:prSet/>
      <dgm:spPr/>
      <dgm:t>
        <a:bodyPr/>
        <a:lstStyle/>
        <a:p>
          <a:endParaRPr lang="en-US"/>
        </a:p>
      </dgm:t>
    </dgm:pt>
    <dgm:pt modelId="{323DCB56-60E3-4545-AA59-2AC696485053}">
      <dgm:prSet/>
      <dgm:spPr/>
      <dgm:t>
        <a:bodyPr/>
        <a:lstStyle/>
        <a:p>
          <a:r>
            <a:rPr lang="en-US" dirty="0"/>
            <a:t>Train on YTD 2018 Averages</a:t>
          </a:r>
        </a:p>
      </dgm:t>
    </dgm:pt>
    <dgm:pt modelId="{0AB136C1-40F7-0943-B73C-82A1E700BF62}" type="parTrans" cxnId="{27D4E908-364A-D547-B7FE-6BFF28EEC09B}">
      <dgm:prSet/>
      <dgm:spPr/>
      <dgm:t>
        <a:bodyPr/>
        <a:lstStyle/>
        <a:p>
          <a:endParaRPr lang="en-US"/>
        </a:p>
      </dgm:t>
    </dgm:pt>
    <dgm:pt modelId="{CAA29DEB-56CC-8245-9B5E-36D199389967}" type="sibTrans" cxnId="{27D4E908-364A-D547-B7FE-6BFF28EEC09B}">
      <dgm:prSet/>
      <dgm:spPr/>
      <dgm:t>
        <a:bodyPr/>
        <a:lstStyle/>
        <a:p>
          <a:endParaRPr lang="en-US"/>
        </a:p>
      </dgm:t>
    </dgm:pt>
    <dgm:pt modelId="{D34B57DA-E220-684E-A225-72B4D87A7310}">
      <dgm:prSet phldrT="[Text]"/>
      <dgm:spPr/>
      <dgm:t>
        <a:bodyPr/>
        <a:lstStyle/>
        <a:p>
          <a:r>
            <a:rPr lang="en-US" dirty="0"/>
            <a:t>Training on generalized data</a:t>
          </a:r>
        </a:p>
      </dgm:t>
    </dgm:pt>
    <dgm:pt modelId="{3CB553AB-0E0D-8747-8BB4-E040CEA5E8C3}" type="parTrans" cxnId="{1C8EE9EB-D49B-1C4A-B5FF-62D315B71DB1}">
      <dgm:prSet/>
      <dgm:spPr/>
      <dgm:t>
        <a:bodyPr/>
        <a:lstStyle/>
        <a:p>
          <a:endParaRPr lang="en-US"/>
        </a:p>
      </dgm:t>
    </dgm:pt>
    <dgm:pt modelId="{7B66F05A-DCC9-1F49-B804-A4BDE680B748}" type="sibTrans" cxnId="{1C8EE9EB-D49B-1C4A-B5FF-62D315B71DB1}">
      <dgm:prSet/>
      <dgm:spPr/>
      <dgm:t>
        <a:bodyPr/>
        <a:lstStyle/>
        <a:p>
          <a:endParaRPr lang="en-US"/>
        </a:p>
      </dgm:t>
    </dgm:pt>
    <dgm:pt modelId="{E170655A-69B5-E149-BE27-4C14B939EBD2}" type="pres">
      <dgm:prSet presAssocID="{B6FF081F-DE86-3448-B2D6-582BCF27B499}" presName="linearFlow" presStyleCnt="0">
        <dgm:presLayoutVars>
          <dgm:dir/>
          <dgm:animLvl val="lvl"/>
          <dgm:resizeHandles val="exact"/>
        </dgm:presLayoutVars>
      </dgm:prSet>
      <dgm:spPr/>
    </dgm:pt>
    <dgm:pt modelId="{608EAC41-F465-B44E-96A8-33C33F23C040}" type="pres">
      <dgm:prSet presAssocID="{44CD3168-8295-D446-8A75-2AD921822C88}" presName="composite" presStyleCnt="0"/>
      <dgm:spPr/>
    </dgm:pt>
    <dgm:pt modelId="{5259C970-B21A-4B40-9FDE-6D55C3367063}" type="pres">
      <dgm:prSet presAssocID="{44CD3168-8295-D446-8A75-2AD921822C8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55BC728-E669-3A4A-8D2E-33C1C6E59695}" type="pres">
      <dgm:prSet presAssocID="{44CD3168-8295-D446-8A75-2AD921822C88}" presName="descendantText" presStyleLbl="alignAcc1" presStyleIdx="0" presStyleCnt="3">
        <dgm:presLayoutVars>
          <dgm:bulletEnabled val="1"/>
        </dgm:presLayoutVars>
      </dgm:prSet>
      <dgm:spPr/>
    </dgm:pt>
    <dgm:pt modelId="{C1914795-E5E2-4E4B-A2B9-32167860E6CA}" type="pres">
      <dgm:prSet presAssocID="{12525607-6EFE-3D44-861C-6785A55CAE79}" presName="sp" presStyleCnt="0"/>
      <dgm:spPr/>
    </dgm:pt>
    <dgm:pt modelId="{FA945ADF-4A03-A54D-BB81-5E48C42EAD47}" type="pres">
      <dgm:prSet presAssocID="{D3B1CC0E-91F1-3548-9CA2-E46FC4F887FD}" presName="composite" presStyleCnt="0"/>
      <dgm:spPr/>
    </dgm:pt>
    <dgm:pt modelId="{EA3167BA-48D7-3148-A5EF-D5D8A14771AE}" type="pres">
      <dgm:prSet presAssocID="{D3B1CC0E-91F1-3548-9CA2-E46FC4F887F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214A6B9-E473-AB45-8BF6-CB2580F05568}" type="pres">
      <dgm:prSet presAssocID="{D3B1CC0E-91F1-3548-9CA2-E46FC4F887FD}" presName="descendantText" presStyleLbl="alignAcc1" presStyleIdx="1" presStyleCnt="3">
        <dgm:presLayoutVars>
          <dgm:bulletEnabled val="1"/>
        </dgm:presLayoutVars>
      </dgm:prSet>
      <dgm:spPr/>
    </dgm:pt>
    <dgm:pt modelId="{1CEAA356-CA58-4644-984C-40FE3E5614B7}" type="pres">
      <dgm:prSet presAssocID="{5ACA714D-C384-7F4D-8225-BFB121E50C9C}" presName="sp" presStyleCnt="0"/>
      <dgm:spPr/>
    </dgm:pt>
    <dgm:pt modelId="{D3A22FCC-0D71-9B4D-B4F8-27F7B7F631BB}" type="pres">
      <dgm:prSet presAssocID="{B38D9C1F-ACB9-9D47-A5CD-2AEF2E20152E}" presName="composite" presStyleCnt="0"/>
      <dgm:spPr/>
    </dgm:pt>
    <dgm:pt modelId="{033BFE01-9957-4647-AD5F-BBB4C046FCB0}" type="pres">
      <dgm:prSet presAssocID="{B38D9C1F-ACB9-9D47-A5CD-2AEF2E20152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BBB55FD-A089-774C-A753-BE7AD4FAC5BA}" type="pres">
      <dgm:prSet presAssocID="{B38D9C1F-ACB9-9D47-A5CD-2AEF2E20152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7D4E908-364A-D547-B7FE-6BFF28EEC09B}" srcId="{B38D9C1F-ACB9-9D47-A5CD-2AEF2E20152E}" destId="{323DCB56-60E3-4545-AA59-2AC696485053}" srcOrd="1" destOrd="0" parTransId="{0AB136C1-40F7-0943-B73C-82A1E700BF62}" sibTransId="{CAA29DEB-56CC-8245-9B5E-36D199389967}"/>
    <dgm:cxn modelId="{2DE36D1E-8E4F-D146-81E3-C19E64E0A775}" type="presOf" srcId="{B38D9C1F-ACB9-9D47-A5CD-2AEF2E20152E}" destId="{033BFE01-9957-4647-AD5F-BBB4C046FCB0}" srcOrd="0" destOrd="0" presId="urn:microsoft.com/office/officeart/2005/8/layout/chevron2"/>
    <dgm:cxn modelId="{F90FB529-F6F4-824B-A321-030AAAB9B6F4}" type="presOf" srcId="{D34B57DA-E220-684E-A225-72B4D87A7310}" destId="{1214A6B9-E473-AB45-8BF6-CB2580F05568}" srcOrd="0" destOrd="0" presId="urn:microsoft.com/office/officeart/2005/8/layout/chevron2"/>
    <dgm:cxn modelId="{0D7F6A55-B84D-BC41-B49F-D07C71A1A65A}" srcId="{B6FF081F-DE86-3448-B2D6-582BCF27B499}" destId="{D3B1CC0E-91F1-3548-9CA2-E46FC4F887FD}" srcOrd="1" destOrd="0" parTransId="{91BC87BD-F872-974B-91CF-2E740B0FD943}" sibTransId="{5ACA714D-C384-7F4D-8225-BFB121E50C9C}"/>
    <dgm:cxn modelId="{FE0A615C-20F9-5946-A838-47460DA74861}" type="presOf" srcId="{281AC49E-363E-FE4F-B86F-A0AE6B044B3D}" destId="{C55BC728-E669-3A4A-8D2E-33C1C6E59695}" srcOrd="0" destOrd="1" presId="urn:microsoft.com/office/officeart/2005/8/layout/chevron2"/>
    <dgm:cxn modelId="{67F2A864-1D8C-CE44-95B8-4C8EEA38F5A2}" srcId="{D3B1CC0E-91F1-3548-9CA2-E46FC4F887FD}" destId="{7F3682F5-6965-F940-AE37-BAC45C7DEFFA}" srcOrd="1" destOrd="0" parTransId="{188525B6-402B-964D-89B7-DD14FEC202C0}" sibTransId="{E10A6275-D544-BA4D-8C5B-456F4ECA3559}"/>
    <dgm:cxn modelId="{59EB0979-4E6B-E449-8034-0CE9C39763E4}" type="presOf" srcId="{323DCB56-60E3-4545-AA59-2AC696485053}" destId="{EBBB55FD-A089-774C-A753-BE7AD4FAC5BA}" srcOrd="0" destOrd="1" presId="urn:microsoft.com/office/officeart/2005/8/layout/chevron2"/>
    <dgm:cxn modelId="{0D1A8F84-E280-3247-A219-97DF55537E41}" type="presOf" srcId="{71215A98-5E2B-BD4E-85D8-4105F02B38AB}" destId="{EBBB55FD-A089-774C-A753-BE7AD4FAC5BA}" srcOrd="0" destOrd="0" presId="urn:microsoft.com/office/officeart/2005/8/layout/chevron2"/>
    <dgm:cxn modelId="{FA060385-0589-F24D-8B03-D7E2318D1B4D}" type="presOf" srcId="{7F3682F5-6965-F940-AE37-BAC45C7DEFFA}" destId="{1214A6B9-E473-AB45-8BF6-CB2580F05568}" srcOrd="0" destOrd="1" presId="urn:microsoft.com/office/officeart/2005/8/layout/chevron2"/>
    <dgm:cxn modelId="{4F808E90-4CA0-E341-B6AE-516592168353}" srcId="{44CD3168-8295-D446-8A75-2AD921822C88}" destId="{281AC49E-363E-FE4F-B86F-A0AE6B044B3D}" srcOrd="1" destOrd="0" parTransId="{AB880388-0422-724B-9C6A-1AFFB7E0F7FC}" sibTransId="{FFF17AB8-CF92-5A4C-ABBE-9621AA003FF3}"/>
    <dgm:cxn modelId="{8BB17B93-F3F9-CA41-9D8E-D54F3A0AEA7F}" type="presOf" srcId="{A3E152AE-7EB7-3743-A0AE-96FA073A77B0}" destId="{C55BC728-E669-3A4A-8D2E-33C1C6E59695}" srcOrd="0" destOrd="0" presId="urn:microsoft.com/office/officeart/2005/8/layout/chevron2"/>
    <dgm:cxn modelId="{3DFA39A5-9F62-FE4C-89EA-5DBA8120EC40}" type="presOf" srcId="{B6FF081F-DE86-3448-B2D6-582BCF27B499}" destId="{E170655A-69B5-E149-BE27-4C14B939EBD2}" srcOrd="0" destOrd="0" presId="urn:microsoft.com/office/officeart/2005/8/layout/chevron2"/>
    <dgm:cxn modelId="{57BEF4AF-F5F1-654D-A1A0-668837D4096C}" srcId="{B6FF081F-DE86-3448-B2D6-582BCF27B499}" destId="{B38D9C1F-ACB9-9D47-A5CD-2AEF2E20152E}" srcOrd="2" destOrd="0" parTransId="{FE163E96-169B-504B-ADC4-07F2A37CCE3A}" sibTransId="{8FA80DDF-5877-2F4C-939C-879A144A85AC}"/>
    <dgm:cxn modelId="{5D147EB1-C508-F146-BEBC-7C1BF2AD0BE2}" type="presOf" srcId="{D3B1CC0E-91F1-3548-9CA2-E46FC4F887FD}" destId="{EA3167BA-48D7-3148-A5EF-D5D8A14771AE}" srcOrd="0" destOrd="0" presId="urn:microsoft.com/office/officeart/2005/8/layout/chevron2"/>
    <dgm:cxn modelId="{5B42F3B2-1C1E-2F44-A1D3-655E14D84F67}" type="presOf" srcId="{44CD3168-8295-D446-8A75-2AD921822C88}" destId="{5259C970-B21A-4B40-9FDE-6D55C3367063}" srcOrd="0" destOrd="0" presId="urn:microsoft.com/office/officeart/2005/8/layout/chevron2"/>
    <dgm:cxn modelId="{2BDFA1D6-7486-974E-9D84-B5755EF4F134}" srcId="{B38D9C1F-ACB9-9D47-A5CD-2AEF2E20152E}" destId="{71215A98-5E2B-BD4E-85D8-4105F02B38AB}" srcOrd="0" destOrd="0" parTransId="{9F9BF944-0838-8243-97A5-457545FC7D38}" sibTransId="{251DDEB1-1655-DB4D-BB10-344F99805650}"/>
    <dgm:cxn modelId="{4A64A8D8-D3F0-0445-95A4-CADF482265C8}" srcId="{44CD3168-8295-D446-8A75-2AD921822C88}" destId="{A3E152AE-7EB7-3743-A0AE-96FA073A77B0}" srcOrd="0" destOrd="0" parTransId="{28E8672C-B0ED-C447-A7FF-F661763E75F2}" sibTransId="{EEA73255-88DE-8C4E-8BAB-F4FEECCFEAF2}"/>
    <dgm:cxn modelId="{72DBBCDD-5307-DE40-89D8-191A71A11C0E}" srcId="{B6FF081F-DE86-3448-B2D6-582BCF27B499}" destId="{44CD3168-8295-D446-8A75-2AD921822C88}" srcOrd="0" destOrd="0" parTransId="{1EC64530-BF91-F84F-A29E-928967E4E1F5}" sibTransId="{12525607-6EFE-3D44-861C-6785A55CAE79}"/>
    <dgm:cxn modelId="{1C8EE9EB-D49B-1C4A-B5FF-62D315B71DB1}" srcId="{D3B1CC0E-91F1-3548-9CA2-E46FC4F887FD}" destId="{D34B57DA-E220-684E-A225-72B4D87A7310}" srcOrd="0" destOrd="0" parTransId="{3CB553AB-0E0D-8747-8BB4-E040CEA5E8C3}" sibTransId="{7B66F05A-DCC9-1F49-B804-A4BDE680B748}"/>
    <dgm:cxn modelId="{FBE75FD4-9E8E-9C42-A585-9EDC065FAE57}" type="presParOf" srcId="{E170655A-69B5-E149-BE27-4C14B939EBD2}" destId="{608EAC41-F465-B44E-96A8-33C33F23C040}" srcOrd="0" destOrd="0" presId="urn:microsoft.com/office/officeart/2005/8/layout/chevron2"/>
    <dgm:cxn modelId="{B0FEDB41-EB9E-B842-9628-0B001F1AA575}" type="presParOf" srcId="{608EAC41-F465-B44E-96A8-33C33F23C040}" destId="{5259C970-B21A-4B40-9FDE-6D55C3367063}" srcOrd="0" destOrd="0" presId="urn:microsoft.com/office/officeart/2005/8/layout/chevron2"/>
    <dgm:cxn modelId="{DA9AA3CD-F640-864C-87F1-741BB2BA32C8}" type="presParOf" srcId="{608EAC41-F465-B44E-96A8-33C33F23C040}" destId="{C55BC728-E669-3A4A-8D2E-33C1C6E59695}" srcOrd="1" destOrd="0" presId="urn:microsoft.com/office/officeart/2005/8/layout/chevron2"/>
    <dgm:cxn modelId="{D079C2A3-A4A7-9E42-BB96-84A4E0831F56}" type="presParOf" srcId="{E170655A-69B5-E149-BE27-4C14B939EBD2}" destId="{C1914795-E5E2-4E4B-A2B9-32167860E6CA}" srcOrd="1" destOrd="0" presId="urn:microsoft.com/office/officeart/2005/8/layout/chevron2"/>
    <dgm:cxn modelId="{63A74145-5FA3-F642-98B3-709F47300505}" type="presParOf" srcId="{E170655A-69B5-E149-BE27-4C14B939EBD2}" destId="{FA945ADF-4A03-A54D-BB81-5E48C42EAD47}" srcOrd="2" destOrd="0" presId="urn:microsoft.com/office/officeart/2005/8/layout/chevron2"/>
    <dgm:cxn modelId="{CB118FB8-7404-AC42-A09D-DA64677EB22D}" type="presParOf" srcId="{FA945ADF-4A03-A54D-BB81-5E48C42EAD47}" destId="{EA3167BA-48D7-3148-A5EF-D5D8A14771AE}" srcOrd="0" destOrd="0" presId="urn:microsoft.com/office/officeart/2005/8/layout/chevron2"/>
    <dgm:cxn modelId="{FFDC01EA-0DA7-EB48-8849-D92C3913EB07}" type="presParOf" srcId="{FA945ADF-4A03-A54D-BB81-5E48C42EAD47}" destId="{1214A6B9-E473-AB45-8BF6-CB2580F05568}" srcOrd="1" destOrd="0" presId="urn:microsoft.com/office/officeart/2005/8/layout/chevron2"/>
    <dgm:cxn modelId="{2957B2A2-0A09-4042-80C6-B883C16272DB}" type="presParOf" srcId="{E170655A-69B5-E149-BE27-4C14B939EBD2}" destId="{1CEAA356-CA58-4644-984C-40FE3E5614B7}" srcOrd="3" destOrd="0" presId="urn:microsoft.com/office/officeart/2005/8/layout/chevron2"/>
    <dgm:cxn modelId="{A8390E77-818E-2D46-A02C-AA53C36C783C}" type="presParOf" srcId="{E170655A-69B5-E149-BE27-4C14B939EBD2}" destId="{D3A22FCC-0D71-9B4D-B4F8-27F7B7F631BB}" srcOrd="4" destOrd="0" presId="urn:microsoft.com/office/officeart/2005/8/layout/chevron2"/>
    <dgm:cxn modelId="{73506C11-22F3-B448-9C16-208FE6E06030}" type="presParOf" srcId="{D3A22FCC-0D71-9B4D-B4F8-27F7B7F631BB}" destId="{033BFE01-9957-4647-AD5F-BBB4C046FCB0}" srcOrd="0" destOrd="0" presId="urn:microsoft.com/office/officeart/2005/8/layout/chevron2"/>
    <dgm:cxn modelId="{C19A456C-FAFC-A74F-A25F-14DC05719112}" type="presParOf" srcId="{D3A22FCC-0D71-9B4D-B4F8-27F7B7F631BB}" destId="{EBBB55FD-A089-774C-A753-BE7AD4FAC5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AEFE12-6EAD-4138-BA33-5F03762EFDA0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FA057C-64BC-42ED-A629-8D3CAB996EA8}">
      <dgm:prSet/>
      <dgm:spPr/>
      <dgm:t>
        <a:bodyPr/>
        <a:lstStyle/>
        <a:p>
          <a:r>
            <a:rPr lang="en-US" dirty="0"/>
            <a:t>Externalities</a:t>
          </a:r>
        </a:p>
      </dgm:t>
    </dgm:pt>
    <dgm:pt modelId="{D121D648-F65F-4B22-A8B5-31C5BF703870}" type="parTrans" cxnId="{8CDA095C-F31C-486D-B07B-EB41D70CB79F}">
      <dgm:prSet/>
      <dgm:spPr/>
      <dgm:t>
        <a:bodyPr/>
        <a:lstStyle/>
        <a:p>
          <a:endParaRPr lang="en-US"/>
        </a:p>
      </dgm:t>
    </dgm:pt>
    <dgm:pt modelId="{FAAC8FFA-C3AF-4F48-AB9B-25D472EB2597}" type="sibTrans" cxnId="{8CDA095C-F31C-486D-B07B-EB41D70CB79F}">
      <dgm:prSet/>
      <dgm:spPr/>
      <dgm:t>
        <a:bodyPr/>
        <a:lstStyle/>
        <a:p>
          <a:endParaRPr lang="en-US"/>
        </a:p>
      </dgm:t>
    </dgm:pt>
    <dgm:pt modelId="{96571C55-E751-4704-BE57-68B96CB1C0FB}">
      <dgm:prSet/>
      <dgm:spPr/>
      <dgm:t>
        <a:bodyPr/>
        <a:lstStyle/>
        <a:p>
          <a:r>
            <a:rPr lang="en-US" dirty="0"/>
            <a:t>Advanced Metrics</a:t>
          </a:r>
        </a:p>
      </dgm:t>
    </dgm:pt>
    <dgm:pt modelId="{5AA7CF24-8990-4DE1-A87A-EBA4D8379E8F}" type="parTrans" cxnId="{A6311F32-247B-4F15-9827-4A78898A7829}">
      <dgm:prSet/>
      <dgm:spPr/>
      <dgm:t>
        <a:bodyPr/>
        <a:lstStyle/>
        <a:p>
          <a:endParaRPr lang="en-US"/>
        </a:p>
      </dgm:t>
    </dgm:pt>
    <dgm:pt modelId="{FD68E7EB-CA87-41FC-85F6-C43A1EB4732C}" type="sibTrans" cxnId="{A6311F32-247B-4F15-9827-4A78898A7829}">
      <dgm:prSet/>
      <dgm:spPr/>
      <dgm:t>
        <a:bodyPr/>
        <a:lstStyle/>
        <a:p>
          <a:endParaRPr lang="en-US"/>
        </a:p>
      </dgm:t>
    </dgm:pt>
    <dgm:pt modelId="{7A238853-AAE2-394D-BA50-B48B0851C4AA}">
      <dgm:prSet/>
      <dgm:spPr/>
      <dgm:t>
        <a:bodyPr/>
        <a:lstStyle/>
        <a:p>
          <a:r>
            <a:rPr lang="en-US" dirty="0"/>
            <a:t>Coach's tendencies</a:t>
          </a:r>
        </a:p>
      </dgm:t>
    </dgm:pt>
    <dgm:pt modelId="{8BEFC266-BC49-4245-AB21-523B07EC0C03}" type="parTrans" cxnId="{A8C0E1D4-867E-824E-9D1A-6929187517C7}">
      <dgm:prSet/>
      <dgm:spPr/>
      <dgm:t>
        <a:bodyPr/>
        <a:lstStyle/>
        <a:p>
          <a:endParaRPr lang="en-US"/>
        </a:p>
      </dgm:t>
    </dgm:pt>
    <dgm:pt modelId="{26C149A2-1A78-B745-9CC2-F30F919C9BE5}" type="sibTrans" cxnId="{A8C0E1D4-867E-824E-9D1A-6929187517C7}">
      <dgm:prSet/>
      <dgm:spPr/>
      <dgm:t>
        <a:bodyPr/>
        <a:lstStyle/>
        <a:p>
          <a:endParaRPr lang="en-US"/>
        </a:p>
      </dgm:t>
    </dgm:pt>
    <dgm:pt modelId="{85939FC5-A283-6E4C-BFB5-6B7228D27C84}">
      <dgm:prSet/>
      <dgm:spPr/>
      <dgm:t>
        <a:bodyPr/>
        <a:lstStyle/>
        <a:p>
          <a:r>
            <a:rPr lang="en-US" dirty="0"/>
            <a:t>Difficulty of opponent and schedule</a:t>
          </a:r>
        </a:p>
      </dgm:t>
    </dgm:pt>
    <dgm:pt modelId="{21633303-AEF9-594C-8187-6DF7DCCE2600}" type="parTrans" cxnId="{5DDF3768-2D4C-1E40-B016-EECDF5A42939}">
      <dgm:prSet/>
      <dgm:spPr/>
      <dgm:t>
        <a:bodyPr/>
        <a:lstStyle/>
        <a:p>
          <a:endParaRPr lang="en-US"/>
        </a:p>
      </dgm:t>
    </dgm:pt>
    <dgm:pt modelId="{49ACFB87-42A5-414E-B311-B689140FAB15}" type="sibTrans" cxnId="{5DDF3768-2D4C-1E40-B016-EECDF5A42939}">
      <dgm:prSet/>
      <dgm:spPr/>
      <dgm:t>
        <a:bodyPr/>
        <a:lstStyle/>
        <a:p>
          <a:endParaRPr lang="en-US"/>
        </a:p>
      </dgm:t>
    </dgm:pt>
    <dgm:pt modelId="{BE346507-3F44-9548-9B4F-7363654028EC}">
      <dgm:prSet/>
      <dgm:spPr/>
      <dgm:t>
        <a:bodyPr/>
        <a:lstStyle/>
        <a:p>
          <a:r>
            <a:rPr lang="en-US" dirty="0"/>
            <a:t>Time in the pocket</a:t>
          </a:r>
        </a:p>
      </dgm:t>
    </dgm:pt>
    <dgm:pt modelId="{ADF4A0C4-24AB-3E42-921A-B05CA295B337}" type="parTrans" cxnId="{B6498B1C-9C61-824E-B32F-CF87A5C8DDA4}">
      <dgm:prSet/>
      <dgm:spPr/>
      <dgm:t>
        <a:bodyPr/>
        <a:lstStyle/>
        <a:p>
          <a:endParaRPr lang="en-US"/>
        </a:p>
      </dgm:t>
    </dgm:pt>
    <dgm:pt modelId="{9CAE7B9A-E3B5-C440-BA5F-9CAAB896C14D}" type="sibTrans" cxnId="{B6498B1C-9C61-824E-B32F-CF87A5C8DDA4}">
      <dgm:prSet/>
      <dgm:spPr/>
      <dgm:t>
        <a:bodyPr/>
        <a:lstStyle/>
        <a:p>
          <a:endParaRPr lang="en-US"/>
        </a:p>
      </dgm:t>
    </dgm:pt>
    <dgm:pt modelId="{4F392C93-EA23-8646-9473-6C26AD88A9F0}">
      <dgm:prSet/>
      <dgm:spPr/>
      <dgm:t>
        <a:bodyPr/>
        <a:lstStyle/>
        <a:p>
          <a:r>
            <a:rPr lang="en-US" dirty="0"/>
            <a:t>Number of reads</a:t>
          </a:r>
        </a:p>
      </dgm:t>
    </dgm:pt>
    <dgm:pt modelId="{60C8FBFF-4176-5142-BA90-B167564817E8}" type="parTrans" cxnId="{803F54A1-7409-7443-9176-8C2265C9388B}">
      <dgm:prSet/>
      <dgm:spPr/>
      <dgm:t>
        <a:bodyPr/>
        <a:lstStyle/>
        <a:p>
          <a:endParaRPr lang="en-US"/>
        </a:p>
      </dgm:t>
    </dgm:pt>
    <dgm:pt modelId="{F87E4A36-4ABB-A94D-858E-6A178801B630}" type="sibTrans" cxnId="{803F54A1-7409-7443-9176-8C2265C9388B}">
      <dgm:prSet/>
      <dgm:spPr/>
      <dgm:t>
        <a:bodyPr/>
        <a:lstStyle/>
        <a:p>
          <a:endParaRPr lang="en-US"/>
        </a:p>
      </dgm:t>
    </dgm:pt>
    <dgm:pt modelId="{EBBC617F-8826-F841-9795-11D9DF340A3C}">
      <dgm:prSet/>
      <dgm:spPr/>
      <dgm:t>
        <a:bodyPr/>
        <a:lstStyle/>
        <a:p>
          <a:r>
            <a:rPr lang="en-US" dirty="0"/>
            <a:t>Rookies</a:t>
          </a:r>
        </a:p>
      </dgm:t>
    </dgm:pt>
    <dgm:pt modelId="{4480BCB5-452D-8F4B-815B-FD4D44CF6122}" type="parTrans" cxnId="{3D4820BB-115C-BB4C-970B-B7F2AA4198C5}">
      <dgm:prSet/>
      <dgm:spPr/>
    </dgm:pt>
    <dgm:pt modelId="{ACE8EA4E-98C4-2D4C-A995-C68AA8A17727}" type="sibTrans" cxnId="{3D4820BB-115C-BB4C-970B-B7F2AA4198C5}">
      <dgm:prSet/>
      <dgm:spPr/>
    </dgm:pt>
    <dgm:pt modelId="{2D9ABD41-BA80-C148-B306-7896AB1E2510}" type="pres">
      <dgm:prSet presAssocID="{8DAEFE12-6EAD-4138-BA33-5F03762EFDA0}" presName="linear" presStyleCnt="0">
        <dgm:presLayoutVars>
          <dgm:dir/>
          <dgm:animLvl val="lvl"/>
          <dgm:resizeHandles val="exact"/>
        </dgm:presLayoutVars>
      </dgm:prSet>
      <dgm:spPr/>
    </dgm:pt>
    <dgm:pt modelId="{ABD13E2F-BC62-1940-B96A-C4E31F74C581}" type="pres">
      <dgm:prSet presAssocID="{B5FA057C-64BC-42ED-A629-8D3CAB996EA8}" presName="parentLin" presStyleCnt="0"/>
      <dgm:spPr/>
    </dgm:pt>
    <dgm:pt modelId="{6A48E7B3-52EC-804B-AECD-0EF243F1D52D}" type="pres">
      <dgm:prSet presAssocID="{B5FA057C-64BC-42ED-A629-8D3CAB996EA8}" presName="parentLeftMargin" presStyleLbl="node1" presStyleIdx="0" presStyleCnt="3"/>
      <dgm:spPr/>
    </dgm:pt>
    <dgm:pt modelId="{D629B520-C853-E142-A2D0-37CF02988BEE}" type="pres">
      <dgm:prSet presAssocID="{B5FA057C-64BC-42ED-A629-8D3CAB996E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871888-7C94-454D-BAB4-72EFF354676B}" type="pres">
      <dgm:prSet presAssocID="{B5FA057C-64BC-42ED-A629-8D3CAB996EA8}" presName="negativeSpace" presStyleCnt="0"/>
      <dgm:spPr/>
    </dgm:pt>
    <dgm:pt modelId="{E898C815-5654-9949-9353-661DA517DDD9}" type="pres">
      <dgm:prSet presAssocID="{B5FA057C-64BC-42ED-A629-8D3CAB996EA8}" presName="childText" presStyleLbl="conFgAcc1" presStyleIdx="0" presStyleCnt="3">
        <dgm:presLayoutVars>
          <dgm:bulletEnabled val="1"/>
        </dgm:presLayoutVars>
      </dgm:prSet>
      <dgm:spPr/>
    </dgm:pt>
    <dgm:pt modelId="{41B5B2F4-33DC-5245-B942-BC231F0BA4F1}" type="pres">
      <dgm:prSet presAssocID="{FAAC8FFA-C3AF-4F48-AB9B-25D472EB2597}" presName="spaceBetweenRectangles" presStyleCnt="0"/>
      <dgm:spPr/>
    </dgm:pt>
    <dgm:pt modelId="{CBA4D1E4-592E-F648-A4E1-91E08ED03082}" type="pres">
      <dgm:prSet presAssocID="{EBBC617F-8826-F841-9795-11D9DF340A3C}" presName="parentLin" presStyleCnt="0"/>
      <dgm:spPr/>
    </dgm:pt>
    <dgm:pt modelId="{1108C433-9FAF-144E-BF3C-19276FDE15B8}" type="pres">
      <dgm:prSet presAssocID="{EBBC617F-8826-F841-9795-11D9DF340A3C}" presName="parentLeftMargin" presStyleLbl="node1" presStyleIdx="0" presStyleCnt="3"/>
      <dgm:spPr/>
    </dgm:pt>
    <dgm:pt modelId="{396A863E-C3A5-2347-9442-3490FCCE6F4D}" type="pres">
      <dgm:prSet presAssocID="{EBBC617F-8826-F841-9795-11D9DF340A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1C3B7E-47F2-274F-B360-37C693AD6CAA}" type="pres">
      <dgm:prSet presAssocID="{EBBC617F-8826-F841-9795-11D9DF340A3C}" presName="negativeSpace" presStyleCnt="0"/>
      <dgm:spPr/>
    </dgm:pt>
    <dgm:pt modelId="{EB422D7C-5F68-4D40-8989-F008F2DE167E}" type="pres">
      <dgm:prSet presAssocID="{EBBC617F-8826-F841-9795-11D9DF340A3C}" presName="childText" presStyleLbl="conFgAcc1" presStyleIdx="1" presStyleCnt="3">
        <dgm:presLayoutVars>
          <dgm:bulletEnabled val="1"/>
        </dgm:presLayoutVars>
      </dgm:prSet>
      <dgm:spPr/>
    </dgm:pt>
    <dgm:pt modelId="{DA6F831E-BEDF-104F-BF8E-872EDD822F78}" type="pres">
      <dgm:prSet presAssocID="{ACE8EA4E-98C4-2D4C-A995-C68AA8A17727}" presName="spaceBetweenRectangles" presStyleCnt="0"/>
      <dgm:spPr/>
    </dgm:pt>
    <dgm:pt modelId="{A113142A-8017-304A-B90F-23FA1F12B166}" type="pres">
      <dgm:prSet presAssocID="{96571C55-E751-4704-BE57-68B96CB1C0FB}" presName="parentLin" presStyleCnt="0"/>
      <dgm:spPr/>
    </dgm:pt>
    <dgm:pt modelId="{B83CCED1-BABD-7D4C-BB53-513B4C03D78F}" type="pres">
      <dgm:prSet presAssocID="{96571C55-E751-4704-BE57-68B96CB1C0FB}" presName="parentLeftMargin" presStyleLbl="node1" presStyleIdx="1" presStyleCnt="3"/>
      <dgm:spPr/>
    </dgm:pt>
    <dgm:pt modelId="{ED13101D-E8DF-CA44-BDA0-A979AC96BBC6}" type="pres">
      <dgm:prSet presAssocID="{96571C55-E751-4704-BE57-68B96CB1C0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ABA497-19CF-A548-B82E-55EBA847BDA3}" type="pres">
      <dgm:prSet presAssocID="{96571C55-E751-4704-BE57-68B96CB1C0FB}" presName="negativeSpace" presStyleCnt="0"/>
      <dgm:spPr/>
    </dgm:pt>
    <dgm:pt modelId="{616F302A-BE98-9442-AAB9-8E0CF642CDE7}" type="pres">
      <dgm:prSet presAssocID="{96571C55-E751-4704-BE57-68B96CB1C0F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498B1C-9C61-824E-B32F-CF87A5C8DDA4}" srcId="{96571C55-E751-4704-BE57-68B96CB1C0FB}" destId="{BE346507-3F44-9548-9B4F-7363654028EC}" srcOrd="0" destOrd="0" parTransId="{ADF4A0C4-24AB-3E42-921A-B05CA295B337}" sibTransId="{9CAE7B9A-E3B5-C440-BA5F-9CAAB896C14D}"/>
    <dgm:cxn modelId="{F473D523-7B25-9D4E-ABB4-CA5E4392EF2F}" type="presOf" srcId="{7A238853-AAE2-394D-BA50-B48B0851C4AA}" destId="{E898C815-5654-9949-9353-661DA517DDD9}" srcOrd="0" destOrd="0" presId="urn:microsoft.com/office/officeart/2005/8/layout/list1"/>
    <dgm:cxn modelId="{ADDE302C-CC41-AC48-8FBC-A25220BF7D3B}" type="presOf" srcId="{4F392C93-EA23-8646-9473-6C26AD88A9F0}" destId="{616F302A-BE98-9442-AAB9-8E0CF642CDE7}" srcOrd="0" destOrd="1" presId="urn:microsoft.com/office/officeart/2005/8/layout/list1"/>
    <dgm:cxn modelId="{A6311F32-247B-4F15-9827-4A78898A7829}" srcId="{8DAEFE12-6EAD-4138-BA33-5F03762EFDA0}" destId="{96571C55-E751-4704-BE57-68B96CB1C0FB}" srcOrd="2" destOrd="0" parTransId="{5AA7CF24-8990-4DE1-A87A-EBA4D8379E8F}" sibTransId="{FD68E7EB-CA87-41FC-85F6-C43A1EB4732C}"/>
    <dgm:cxn modelId="{0745D053-D03F-1B4B-9021-4CFA888F4E35}" type="presOf" srcId="{B5FA057C-64BC-42ED-A629-8D3CAB996EA8}" destId="{6A48E7B3-52EC-804B-AECD-0EF243F1D52D}" srcOrd="0" destOrd="0" presId="urn:microsoft.com/office/officeart/2005/8/layout/list1"/>
    <dgm:cxn modelId="{8CDA095C-F31C-486D-B07B-EB41D70CB79F}" srcId="{8DAEFE12-6EAD-4138-BA33-5F03762EFDA0}" destId="{B5FA057C-64BC-42ED-A629-8D3CAB996EA8}" srcOrd="0" destOrd="0" parTransId="{D121D648-F65F-4B22-A8B5-31C5BF703870}" sibTransId="{FAAC8FFA-C3AF-4F48-AB9B-25D472EB2597}"/>
    <dgm:cxn modelId="{5DDF3768-2D4C-1E40-B016-EECDF5A42939}" srcId="{B5FA057C-64BC-42ED-A629-8D3CAB996EA8}" destId="{85939FC5-A283-6E4C-BFB5-6B7228D27C84}" srcOrd="1" destOrd="0" parTransId="{21633303-AEF9-594C-8187-6DF7DCCE2600}" sibTransId="{49ACFB87-42A5-414E-B311-B689140FAB15}"/>
    <dgm:cxn modelId="{7D5EAF76-F444-1E4D-A6EA-C01C46D3F6FC}" type="presOf" srcId="{EBBC617F-8826-F841-9795-11D9DF340A3C}" destId="{1108C433-9FAF-144E-BF3C-19276FDE15B8}" srcOrd="0" destOrd="0" presId="urn:microsoft.com/office/officeart/2005/8/layout/list1"/>
    <dgm:cxn modelId="{8E34BE9C-6FB2-194C-990E-9A28BC513D93}" type="presOf" srcId="{EBBC617F-8826-F841-9795-11D9DF340A3C}" destId="{396A863E-C3A5-2347-9442-3490FCCE6F4D}" srcOrd="1" destOrd="0" presId="urn:microsoft.com/office/officeart/2005/8/layout/list1"/>
    <dgm:cxn modelId="{803F54A1-7409-7443-9176-8C2265C9388B}" srcId="{96571C55-E751-4704-BE57-68B96CB1C0FB}" destId="{4F392C93-EA23-8646-9473-6C26AD88A9F0}" srcOrd="1" destOrd="0" parTransId="{60C8FBFF-4176-5142-BA90-B167564817E8}" sibTransId="{F87E4A36-4ABB-A94D-858E-6A178801B630}"/>
    <dgm:cxn modelId="{488255A4-891F-4945-938E-6A735143370C}" type="presOf" srcId="{BE346507-3F44-9548-9B4F-7363654028EC}" destId="{616F302A-BE98-9442-AAB9-8E0CF642CDE7}" srcOrd="0" destOrd="0" presId="urn:microsoft.com/office/officeart/2005/8/layout/list1"/>
    <dgm:cxn modelId="{FCFE3AB3-C64C-0346-956F-AEC0184178DE}" type="presOf" srcId="{96571C55-E751-4704-BE57-68B96CB1C0FB}" destId="{ED13101D-E8DF-CA44-BDA0-A979AC96BBC6}" srcOrd="1" destOrd="0" presId="urn:microsoft.com/office/officeart/2005/8/layout/list1"/>
    <dgm:cxn modelId="{3D4820BB-115C-BB4C-970B-B7F2AA4198C5}" srcId="{8DAEFE12-6EAD-4138-BA33-5F03762EFDA0}" destId="{EBBC617F-8826-F841-9795-11D9DF340A3C}" srcOrd="1" destOrd="0" parTransId="{4480BCB5-452D-8F4B-815B-FD4D44CF6122}" sibTransId="{ACE8EA4E-98C4-2D4C-A995-C68AA8A17727}"/>
    <dgm:cxn modelId="{72A2CCCA-0288-ED4A-B1EB-4ED4FD029F72}" type="presOf" srcId="{96571C55-E751-4704-BE57-68B96CB1C0FB}" destId="{B83CCED1-BABD-7D4C-BB53-513B4C03D78F}" srcOrd="0" destOrd="0" presId="urn:microsoft.com/office/officeart/2005/8/layout/list1"/>
    <dgm:cxn modelId="{0749BCCC-4F1F-3940-A435-81E82F1A7284}" type="presOf" srcId="{85939FC5-A283-6E4C-BFB5-6B7228D27C84}" destId="{E898C815-5654-9949-9353-661DA517DDD9}" srcOrd="0" destOrd="1" presId="urn:microsoft.com/office/officeart/2005/8/layout/list1"/>
    <dgm:cxn modelId="{A0375FCD-9898-F941-B97D-DB3F44398D7F}" type="presOf" srcId="{B5FA057C-64BC-42ED-A629-8D3CAB996EA8}" destId="{D629B520-C853-E142-A2D0-37CF02988BEE}" srcOrd="1" destOrd="0" presId="urn:microsoft.com/office/officeart/2005/8/layout/list1"/>
    <dgm:cxn modelId="{A8C0E1D4-867E-824E-9D1A-6929187517C7}" srcId="{B5FA057C-64BC-42ED-A629-8D3CAB996EA8}" destId="{7A238853-AAE2-394D-BA50-B48B0851C4AA}" srcOrd="0" destOrd="0" parTransId="{8BEFC266-BC49-4245-AB21-523B07EC0C03}" sibTransId="{26C149A2-1A78-B745-9CC2-F30F919C9BE5}"/>
    <dgm:cxn modelId="{2990EFD8-1642-E947-98DC-6045688165C3}" type="presOf" srcId="{8DAEFE12-6EAD-4138-BA33-5F03762EFDA0}" destId="{2D9ABD41-BA80-C148-B306-7896AB1E2510}" srcOrd="0" destOrd="0" presId="urn:microsoft.com/office/officeart/2005/8/layout/list1"/>
    <dgm:cxn modelId="{144DB73A-0995-4D4C-8A4B-27482AD70AF3}" type="presParOf" srcId="{2D9ABD41-BA80-C148-B306-7896AB1E2510}" destId="{ABD13E2F-BC62-1940-B96A-C4E31F74C581}" srcOrd="0" destOrd="0" presId="urn:microsoft.com/office/officeart/2005/8/layout/list1"/>
    <dgm:cxn modelId="{19128A74-41FD-1447-909B-DAD6A130DF2D}" type="presParOf" srcId="{ABD13E2F-BC62-1940-B96A-C4E31F74C581}" destId="{6A48E7B3-52EC-804B-AECD-0EF243F1D52D}" srcOrd="0" destOrd="0" presId="urn:microsoft.com/office/officeart/2005/8/layout/list1"/>
    <dgm:cxn modelId="{D64C7230-6FAE-BE4A-AB09-9798F0894164}" type="presParOf" srcId="{ABD13E2F-BC62-1940-B96A-C4E31F74C581}" destId="{D629B520-C853-E142-A2D0-37CF02988BEE}" srcOrd="1" destOrd="0" presId="urn:microsoft.com/office/officeart/2005/8/layout/list1"/>
    <dgm:cxn modelId="{0B47469D-CD54-BA4D-986E-9F2482B073A4}" type="presParOf" srcId="{2D9ABD41-BA80-C148-B306-7896AB1E2510}" destId="{C3871888-7C94-454D-BAB4-72EFF354676B}" srcOrd="1" destOrd="0" presId="urn:microsoft.com/office/officeart/2005/8/layout/list1"/>
    <dgm:cxn modelId="{1FE53AC1-166D-BF4E-9730-58B6141E6497}" type="presParOf" srcId="{2D9ABD41-BA80-C148-B306-7896AB1E2510}" destId="{E898C815-5654-9949-9353-661DA517DDD9}" srcOrd="2" destOrd="0" presId="urn:microsoft.com/office/officeart/2005/8/layout/list1"/>
    <dgm:cxn modelId="{35D21B07-E917-E84A-928B-DE8C86C397DB}" type="presParOf" srcId="{2D9ABD41-BA80-C148-B306-7896AB1E2510}" destId="{41B5B2F4-33DC-5245-B942-BC231F0BA4F1}" srcOrd="3" destOrd="0" presId="urn:microsoft.com/office/officeart/2005/8/layout/list1"/>
    <dgm:cxn modelId="{6777CB25-2262-F241-8932-6E40FE3EDB66}" type="presParOf" srcId="{2D9ABD41-BA80-C148-B306-7896AB1E2510}" destId="{CBA4D1E4-592E-F648-A4E1-91E08ED03082}" srcOrd="4" destOrd="0" presId="urn:microsoft.com/office/officeart/2005/8/layout/list1"/>
    <dgm:cxn modelId="{CED0B2B6-EADA-3949-836B-F4AB874C3EF8}" type="presParOf" srcId="{CBA4D1E4-592E-F648-A4E1-91E08ED03082}" destId="{1108C433-9FAF-144E-BF3C-19276FDE15B8}" srcOrd="0" destOrd="0" presId="urn:microsoft.com/office/officeart/2005/8/layout/list1"/>
    <dgm:cxn modelId="{E4B6C046-D617-594D-94A8-2BBB75DD488F}" type="presParOf" srcId="{CBA4D1E4-592E-F648-A4E1-91E08ED03082}" destId="{396A863E-C3A5-2347-9442-3490FCCE6F4D}" srcOrd="1" destOrd="0" presId="urn:microsoft.com/office/officeart/2005/8/layout/list1"/>
    <dgm:cxn modelId="{A65AD4DE-492E-944B-8742-AB1D0D4FA169}" type="presParOf" srcId="{2D9ABD41-BA80-C148-B306-7896AB1E2510}" destId="{4A1C3B7E-47F2-274F-B360-37C693AD6CAA}" srcOrd="5" destOrd="0" presId="urn:microsoft.com/office/officeart/2005/8/layout/list1"/>
    <dgm:cxn modelId="{632A36AC-ACFD-9340-87F6-374F76CB3507}" type="presParOf" srcId="{2D9ABD41-BA80-C148-B306-7896AB1E2510}" destId="{EB422D7C-5F68-4D40-8989-F008F2DE167E}" srcOrd="6" destOrd="0" presId="urn:microsoft.com/office/officeart/2005/8/layout/list1"/>
    <dgm:cxn modelId="{BE88694C-3055-3748-9D66-3F9230B2C4DA}" type="presParOf" srcId="{2D9ABD41-BA80-C148-B306-7896AB1E2510}" destId="{DA6F831E-BEDF-104F-BF8E-872EDD822F78}" srcOrd="7" destOrd="0" presId="urn:microsoft.com/office/officeart/2005/8/layout/list1"/>
    <dgm:cxn modelId="{46202F9D-BE6F-BF41-9CB1-496FC16E9B48}" type="presParOf" srcId="{2D9ABD41-BA80-C148-B306-7896AB1E2510}" destId="{A113142A-8017-304A-B90F-23FA1F12B166}" srcOrd="8" destOrd="0" presId="urn:microsoft.com/office/officeart/2005/8/layout/list1"/>
    <dgm:cxn modelId="{F83CA9EC-BA44-094D-8A0D-9BBF5053BA24}" type="presParOf" srcId="{A113142A-8017-304A-B90F-23FA1F12B166}" destId="{B83CCED1-BABD-7D4C-BB53-513B4C03D78F}" srcOrd="0" destOrd="0" presId="urn:microsoft.com/office/officeart/2005/8/layout/list1"/>
    <dgm:cxn modelId="{25265973-2044-9044-80EE-0907F3352DAB}" type="presParOf" srcId="{A113142A-8017-304A-B90F-23FA1F12B166}" destId="{ED13101D-E8DF-CA44-BDA0-A979AC96BBC6}" srcOrd="1" destOrd="0" presId="urn:microsoft.com/office/officeart/2005/8/layout/list1"/>
    <dgm:cxn modelId="{E501CA71-43E8-B44C-8A0B-F2A8CF8D26DC}" type="presParOf" srcId="{2D9ABD41-BA80-C148-B306-7896AB1E2510}" destId="{33ABA497-19CF-A548-B82E-55EBA847BDA3}" srcOrd="9" destOrd="0" presId="urn:microsoft.com/office/officeart/2005/8/layout/list1"/>
    <dgm:cxn modelId="{833C4F25-2825-364F-A8CE-E8A7B593E095}" type="presParOf" srcId="{2D9ABD41-BA80-C148-B306-7896AB1E2510}" destId="{616F302A-BE98-9442-AAB9-8E0CF642CD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6480B-9EBA-8F46-A274-4D88FD8EB8B9}">
      <dsp:nvSpPr>
        <dsp:cNvPr id="0" name=""/>
        <dsp:cNvSpPr/>
      </dsp:nvSpPr>
      <dsp:spPr>
        <a:xfrm>
          <a:off x="0" y="431805"/>
          <a:ext cx="61499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14521-9B81-0C47-A535-43A75883487F}">
      <dsp:nvSpPr>
        <dsp:cNvPr id="0" name=""/>
        <dsp:cNvSpPr/>
      </dsp:nvSpPr>
      <dsp:spPr>
        <a:xfrm>
          <a:off x="307498" y="92325"/>
          <a:ext cx="430497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18" tIns="0" rIns="16271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Introduction </a:t>
          </a:r>
        </a:p>
      </dsp:txBody>
      <dsp:txXfrm>
        <a:off x="340642" y="125469"/>
        <a:ext cx="4238684" cy="612672"/>
      </dsp:txXfrm>
    </dsp:sp>
    <dsp:sp modelId="{87043F4C-FEB0-3447-8696-484A824C867F}">
      <dsp:nvSpPr>
        <dsp:cNvPr id="0" name=""/>
        <dsp:cNvSpPr/>
      </dsp:nvSpPr>
      <dsp:spPr>
        <a:xfrm>
          <a:off x="0" y="1475085"/>
          <a:ext cx="61499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9188A-44C7-1A47-95D9-85BC48389115}">
      <dsp:nvSpPr>
        <dsp:cNvPr id="0" name=""/>
        <dsp:cNvSpPr/>
      </dsp:nvSpPr>
      <dsp:spPr>
        <a:xfrm>
          <a:off x="307498" y="1135605"/>
          <a:ext cx="4304972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18" tIns="0" rIns="16271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Methodology </a:t>
          </a:r>
          <a:endParaRPr lang="en-US" sz="2300" kern="1200" dirty="0"/>
        </a:p>
      </dsp:txBody>
      <dsp:txXfrm>
        <a:off x="340642" y="1168749"/>
        <a:ext cx="4238684" cy="612672"/>
      </dsp:txXfrm>
    </dsp:sp>
    <dsp:sp modelId="{3832D37F-2BED-6E4F-A806-C72CCBF12DF3}">
      <dsp:nvSpPr>
        <dsp:cNvPr id="0" name=""/>
        <dsp:cNvSpPr/>
      </dsp:nvSpPr>
      <dsp:spPr>
        <a:xfrm>
          <a:off x="0" y="2518365"/>
          <a:ext cx="61499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B65D9-F2AA-2F4E-AFAD-288BD981315E}">
      <dsp:nvSpPr>
        <dsp:cNvPr id="0" name=""/>
        <dsp:cNvSpPr/>
      </dsp:nvSpPr>
      <dsp:spPr>
        <a:xfrm>
          <a:off x="307498" y="2178885"/>
          <a:ext cx="430497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18" tIns="0" rIns="16271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Results</a:t>
          </a:r>
        </a:p>
      </dsp:txBody>
      <dsp:txXfrm>
        <a:off x="340642" y="2212029"/>
        <a:ext cx="4238684" cy="612672"/>
      </dsp:txXfrm>
    </dsp:sp>
    <dsp:sp modelId="{0223DDA9-A20E-EA4F-9B96-B6CEF48CB4E4}">
      <dsp:nvSpPr>
        <dsp:cNvPr id="0" name=""/>
        <dsp:cNvSpPr/>
      </dsp:nvSpPr>
      <dsp:spPr>
        <a:xfrm>
          <a:off x="0" y="3561645"/>
          <a:ext cx="61499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2A908-88EF-224E-8448-32CC25525C3C}">
      <dsp:nvSpPr>
        <dsp:cNvPr id="0" name=""/>
        <dsp:cNvSpPr/>
      </dsp:nvSpPr>
      <dsp:spPr>
        <a:xfrm>
          <a:off x="307498" y="3222165"/>
          <a:ext cx="4304972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18" tIns="0" rIns="16271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Other Predictions</a:t>
          </a:r>
        </a:p>
      </dsp:txBody>
      <dsp:txXfrm>
        <a:off x="340642" y="3255309"/>
        <a:ext cx="4238684" cy="612672"/>
      </dsp:txXfrm>
    </dsp:sp>
    <dsp:sp modelId="{1DF0CD60-5CB8-1A4D-933E-05E6793381B1}">
      <dsp:nvSpPr>
        <dsp:cNvPr id="0" name=""/>
        <dsp:cNvSpPr/>
      </dsp:nvSpPr>
      <dsp:spPr>
        <a:xfrm>
          <a:off x="0" y="4604925"/>
          <a:ext cx="61499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2D096-5BBE-2E4D-880D-82B043B4580B}">
      <dsp:nvSpPr>
        <dsp:cNvPr id="0" name=""/>
        <dsp:cNvSpPr/>
      </dsp:nvSpPr>
      <dsp:spPr>
        <a:xfrm>
          <a:off x="307498" y="4265445"/>
          <a:ext cx="4304972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18" tIns="0" rIns="16271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Thinking Ahead</a:t>
          </a:r>
        </a:p>
      </dsp:txBody>
      <dsp:txXfrm>
        <a:off x="340642" y="4298589"/>
        <a:ext cx="423868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9C970-B21A-4B40-9FDE-6D55C3367063}">
      <dsp:nvSpPr>
        <dsp:cNvPr id="0" name=""/>
        <dsp:cNvSpPr/>
      </dsp:nvSpPr>
      <dsp:spPr>
        <a:xfrm rot="5400000">
          <a:off x="-263270" y="265004"/>
          <a:ext cx="1755135" cy="12285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</a:t>
          </a:r>
        </a:p>
      </dsp:txBody>
      <dsp:txXfrm rot="-5400000">
        <a:off x="1" y="616032"/>
        <a:ext cx="1228595" cy="526540"/>
      </dsp:txXfrm>
    </dsp:sp>
    <dsp:sp modelId="{C55BC728-E669-3A4A-8D2E-33C1C6E59695}">
      <dsp:nvSpPr>
        <dsp:cNvPr id="0" name=""/>
        <dsp:cNvSpPr/>
      </dsp:nvSpPr>
      <dsp:spPr>
        <a:xfrm rot="5400000">
          <a:off x="4106819" y="-2876490"/>
          <a:ext cx="1140838" cy="6897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Each row snapshot of player’s avg stats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13 Features, scaled to per game basis</a:t>
          </a:r>
        </a:p>
      </dsp:txBody>
      <dsp:txXfrm rot="-5400000">
        <a:off x="1228595" y="57425"/>
        <a:ext cx="6841596" cy="1029456"/>
      </dsp:txXfrm>
    </dsp:sp>
    <dsp:sp modelId="{EA3167BA-48D7-3148-A5EF-D5D8A14771AE}">
      <dsp:nvSpPr>
        <dsp:cNvPr id="0" name=""/>
        <dsp:cNvSpPr/>
      </dsp:nvSpPr>
      <dsp:spPr>
        <a:xfrm rot="5400000">
          <a:off x="-263270" y="1827630"/>
          <a:ext cx="1755135" cy="12285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Input</a:t>
          </a:r>
        </a:p>
      </dsp:txBody>
      <dsp:txXfrm rot="-5400000">
        <a:off x="1" y="2178658"/>
        <a:ext cx="1228595" cy="526540"/>
      </dsp:txXfrm>
    </dsp:sp>
    <dsp:sp modelId="{1214A6B9-E473-AB45-8BF6-CB2580F05568}">
      <dsp:nvSpPr>
        <dsp:cNvPr id="0" name=""/>
        <dsp:cNvSpPr/>
      </dsp:nvSpPr>
      <dsp:spPr>
        <a:xfrm rot="5400000">
          <a:off x="4106819" y="-1313864"/>
          <a:ext cx="1140838" cy="6897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Training on generalized data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Player’s YTD career average</a:t>
          </a:r>
        </a:p>
      </dsp:txBody>
      <dsp:txXfrm rot="-5400000">
        <a:off x="1228595" y="1620051"/>
        <a:ext cx="6841596" cy="1029456"/>
      </dsp:txXfrm>
    </dsp:sp>
    <dsp:sp modelId="{033BFE01-9957-4647-AD5F-BBB4C046FCB0}">
      <dsp:nvSpPr>
        <dsp:cNvPr id="0" name=""/>
        <dsp:cNvSpPr/>
      </dsp:nvSpPr>
      <dsp:spPr>
        <a:xfrm rot="5400000">
          <a:off x="-263270" y="3390256"/>
          <a:ext cx="1755135" cy="12285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Target</a:t>
          </a:r>
        </a:p>
      </dsp:txBody>
      <dsp:txXfrm rot="-5400000">
        <a:off x="1" y="3741284"/>
        <a:ext cx="1228595" cy="526540"/>
      </dsp:txXfrm>
    </dsp:sp>
    <dsp:sp modelId="{EBBB55FD-A089-774C-A753-BE7AD4FAC5BA}">
      <dsp:nvSpPr>
        <dsp:cNvPr id="0" name=""/>
        <dsp:cNvSpPr/>
      </dsp:nvSpPr>
      <dsp:spPr>
        <a:xfrm rot="5400000">
          <a:off x="4106819" y="248761"/>
          <a:ext cx="1140838" cy="6897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Subsequent Year’s Touchdown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Train on YTD 2018 Averages</a:t>
          </a:r>
        </a:p>
      </dsp:txBody>
      <dsp:txXfrm rot="-5400000">
        <a:off x="1228595" y="3182677"/>
        <a:ext cx="6841596" cy="1029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8C815-5654-9949-9353-661DA517DDD9}">
      <dsp:nvSpPr>
        <dsp:cNvPr id="0" name=""/>
        <dsp:cNvSpPr/>
      </dsp:nvSpPr>
      <dsp:spPr>
        <a:xfrm>
          <a:off x="0" y="500242"/>
          <a:ext cx="5605590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056" tIns="604012" rIns="435056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Coach's tendencies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Difficulty of opponent and schedule</a:t>
          </a:r>
        </a:p>
      </dsp:txBody>
      <dsp:txXfrm>
        <a:off x="0" y="500242"/>
        <a:ext cx="5605590" cy="2055375"/>
      </dsp:txXfrm>
    </dsp:sp>
    <dsp:sp modelId="{D629B520-C853-E142-A2D0-37CF02988BEE}">
      <dsp:nvSpPr>
        <dsp:cNvPr id="0" name=""/>
        <dsp:cNvSpPr/>
      </dsp:nvSpPr>
      <dsp:spPr>
        <a:xfrm>
          <a:off x="280279" y="72202"/>
          <a:ext cx="3923913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15" tIns="0" rIns="14831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Externalities</a:t>
          </a:r>
        </a:p>
      </dsp:txBody>
      <dsp:txXfrm>
        <a:off x="322069" y="113992"/>
        <a:ext cx="3840333" cy="772500"/>
      </dsp:txXfrm>
    </dsp:sp>
    <dsp:sp modelId="{EB422D7C-5F68-4D40-8989-F008F2DE167E}">
      <dsp:nvSpPr>
        <dsp:cNvPr id="0" name=""/>
        <dsp:cNvSpPr/>
      </dsp:nvSpPr>
      <dsp:spPr>
        <a:xfrm>
          <a:off x="0" y="3140257"/>
          <a:ext cx="560559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A863E-C3A5-2347-9442-3490FCCE6F4D}">
      <dsp:nvSpPr>
        <dsp:cNvPr id="0" name=""/>
        <dsp:cNvSpPr/>
      </dsp:nvSpPr>
      <dsp:spPr>
        <a:xfrm>
          <a:off x="280279" y="2712217"/>
          <a:ext cx="3923913" cy="8560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15" tIns="0" rIns="14831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Rookies</a:t>
          </a:r>
        </a:p>
      </dsp:txBody>
      <dsp:txXfrm>
        <a:off x="322069" y="2754007"/>
        <a:ext cx="3840333" cy="772500"/>
      </dsp:txXfrm>
    </dsp:sp>
    <dsp:sp modelId="{616F302A-BE98-9442-AAB9-8E0CF642CDE7}">
      <dsp:nvSpPr>
        <dsp:cNvPr id="0" name=""/>
        <dsp:cNvSpPr/>
      </dsp:nvSpPr>
      <dsp:spPr>
        <a:xfrm>
          <a:off x="0" y="4455697"/>
          <a:ext cx="560559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056" tIns="604012" rIns="435056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Time in the pocket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Number of reads</a:t>
          </a:r>
        </a:p>
      </dsp:txBody>
      <dsp:txXfrm>
        <a:off x="0" y="4455697"/>
        <a:ext cx="5605590" cy="1644300"/>
      </dsp:txXfrm>
    </dsp:sp>
    <dsp:sp modelId="{ED13101D-E8DF-CA44-BDA0-A979AC96BBC6}">
      <dsp:nvSpPr>
        <dsp:cNvPr id="0" name=""/>
        <dsp:cNvSpPr/>
      </dsp:nvSpPr>
      <dsp:spPr>
        <a:xfrm>
          <a:off x="280279" y="4027657"/>
          <a:ext cx="3923913" cy="8560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15" tIns="0" rIns="14831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Advanced Metrics</a:t>
          </a:r>
        </a:p>
      </dsp:txBody>
      <dsp:txXfrm>
        <a:off x="322069" y="4069447"/>
        <a:ext cx="3840333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7/15/20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7/15/20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A few items to highlight in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Why the quarterback?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I’m taking a player’s average stats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I’m comparing that player’s average stats to other player’s average stat at that same stage in player’s career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Avoiding leakage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 a look at what a 0.35 R2 gives you in the realm of football. Not as bad as I thought it’d be.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Coming within 1-3 TDs in volatile world of sports exceeded expectations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Did not take into consideration externalities (coach play calling, strength of schedule/opponents);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Eyes go to the worst performance. Andy Dalton benched. Russell Wilson had a career season? Patrick </a:t>
            </a:r>
            <a:r>
              <a:rPr lang="en-US" dirty="0" err="1"/>
              <a:t>Mahomes</a:t>
            </a:r>
            <a:r>
              <a:rPr lang="en-US" dirty="0"/>
              <a:t> coming down to earth (50); actually a good sign my model wasn’t still predicting something close to 50 since that is the only data I have (1 full season of stats)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 a look at what a 0.35 R2 gives you in the realm of football. Not as bad as I thought it’d be.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Coming within 1-3 TDs exceeded expectations. in volatile world of sports Did not take into consideration externalities (coach play calling, strength of schedule/opponents);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Eyes go to the worst performance. Andy Dalton benched. Russell Wilson had a career season? Patrick </a:t>
            </a:r>
            <a:r>
              <a:rPr lang="en-US" dirty="0" err="1"/>
              <a:t>Mahomes</a:t>
            </a:r>
            <a:r>
              <a:rPr lang="en-US" dirty="0"/>
              <a:t> coming down to earth (50); actually a good sign my model wasn’t still predicting something close to 50 since that is the only data I have (1 full season of stats)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 a look at what a 0.35 R2 gives you in the realm of football. Not as bad as I thought it’d be.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Coming within 1-3 TDs in volatile world of sports exceeded expectations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Did not take into consideration externalities (coach play calling, strength of schedule/opponents);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Eyes go to the worst performance. Andy Dalton benched. Russell Wilson had a career season? Patrick </a:t>
            </a:r>
            <a:r>
              <a:rPr lang="en-US" dirty="0" err="1"/>
              <a:t>Mahomes</a:t>
            </a:r>
            <a:r>
              <a:rPr lang="en-US" dirty="0"/>
              <a:t> coming down to earth (50); actually a good sign my model wasn’t still predicting something close to 50 since that is the only data I have (1 full season of stats)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 a look at what a 0.35 R2 gives you in the realm of football. Not as bad as I thought it’d be.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Coming within 1-3 TDs in volatile world of sports exceeded expectations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Did not take into consideration externalities (coach play calling, strength of schedule/opponents);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Eyes go to the worst performance. Andy Dalton benched. Russell Wilson had a career season? Patrick </a:t>
            </a:r>
            <a:r>
              <a:rPr lang="en-US" dirty="0" err="1"/>
              <a:t>Mahomes</a:t>
            </a:r>
            <a:r>
              <a:rPr lang="en-US" dirty="0"/>
              <a:t> coming down to earth (50); actually a good sign my model wasn’t still predicting something close to 50 since that is the only data I have (1 full season of stats)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I maybe should have not filtered by games started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Predictions for the 2020 season.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r>
              <a:rPr lang="en-US" dirty="0"/>
              <a:t>Behavioral Psychology – how stats translate into decision making and composure under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5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7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2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784" y="2057400"/>
            <a:ext cx="8989258" cy="1975264"/>
          </a:xfrm>
        </p:spPr>
        <p:txBody>
          <a:bodyPr>
            <a:normAutofit/>
          </a:bodyPr>
          <a:lstStyle/>
          <a:p>
            <a:r>
              <a:rPr lang="en-US" dirty="0"/>
              <a:t>Predicting Quarterback</a:t>
            </a:r>
            <a:br>
              <a:rPr lang="en-US" dirty="0"/>
            </a:br>
            <a:r>
              <a:rPr lang="en-US" dirty="0"/>
              <a:t>Touchdown Passes</a:t>
            </a:r>
            <a:br>
              <a:rPr lang="en-US" dirty="0"/>
            </a:br>
            <a:r>
              <a:rPr lang="en-US" dirty="0"/>
              <a:t>for a season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371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 First Linear Regression Model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AA30C0-F64B-CF4A-BC44-DA0593822892}"/>
              </a:ext>
            </a:extLst>
          </p:cNvPr>
          <p:cNvSpPr txBox="1">
            <a:spLocks/>
          </p:cNvSpPr>
          <p:nvPr/>
        </p:nvSpPr>
        <p:spPr>
          <a:xfrm>
            <a:off x="10818812" y="6400800"/>
            <a:ext cx="1447800" cy="3718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Paul Chung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0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99" y="2681103"/>
            <a:ext cx="3363098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/>
            <a:r>
              <a:rPr lang="en-US" sz="2800" b="1">
                <a:solidFill>
                  <a:schemeClr val="bg1"/>
                </a:solidFill>
              </a:rPr>
              <a:t>Thinking Ahead</a:t>
            </a:r>
          </a:p>
        </p:txBody>
      </p:sp>
      <p:graphicFrame>
        <p:nvGraphicFramePr>
          <p:cNvPr id="10" name="Content Placeholder 13">
            <a:extLst>
              <a:ext uri="{FF2B5EF4-FFF2-40B4-BE49-F238E27FC236}">
                <a16:creationId xmlns:a16="http://schemas.microsoft.com/office/drawing/2014/main" id="{9FD02FC2-0232-47A4-8E81-F0747CBE4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015059"/>
              </p:ext>
            </p:extLst>
          </p:nvPr>
        </p:nvGraphicFramePr>
        <p:xfrm>
          <a:off x="5618286" y="381000"/>
          <a:ext cx="560559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897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702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" y="2681105"/>
            <a:ext cx="3400682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defTabSz="914400"/>
            <a:r>
              <a:rPr lang="en-US" sz="2800" b="1" dirty="0"/>
              <a:t>Contents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2040" y="0"/>
            <a:ext cx="743678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13">
            <a:extLst>
              <a:ext uri="{FF2B5EF4-FFF2-40B4-BE49-F238E27FC236}">
                <a16:creationId xmlns:a16="http://schemas.microsoft.com/office/drawing/2014/main" id="{E13A0031-E2F8-4379-AA7D-A8526C885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75150"/>
              </p:ext>
            </p:extLst>
          </p:nvPr>
        </p:nvGraphicFramePr>
        <p:xfrm>
          <a:off x="5396094" y="639763"/>
          <a:ext cx="6149961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54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10039D-0638-ED4C-90F9-8571BBC552A9}"/>
              </a:ext>
            </a:extLst>
          </p:cNvPr>
          <p:cNvSpPr/>
          <p:nvPr/>
        </p:nvSpPr>
        <p:spPr>
          <a:xfrm>
            <a:off x="3427412" y="5309260"/>
            <a:ext cx="5334000" cy="685800"/>
          </a:xfrm>
          <a:prstGeom prst="round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 dirty="0"/>
              <a:t>Leaders in the trenches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70939" y="2019300"/>
            <a:ext cx="4677461" cy="35433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" b="1" dirty="0"/>
              <a:t>Why Touchdowns?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Points: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How you win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High Value: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Highest value of the ways you can score in football</a:t>
            </a:r>
            <a:endParaRPr lang="en-US" sz="2400" dirty="0"/>
          </a:p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64D7629-CE15-884A-BAE7-F9FA75A8F58B}"/>
              </a:ext>
            </a:extLst>
          </p:cNvPr>
          <p:cNvSpPr txBox="1">
            <a:spLocks/>
          </p:cNvSpPr>
          <p:nvPr/>
        </p:nvSpPr>
        <p:spPr>
          <a:xfrm>
            <a:off x="6117882" y="2019300"/>
            <a:ext cx="4677461" cy="285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/>
              <a:t>Why Quarterbacks?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Leader:  </a:t>
            </a:r>
            <a:r>
              <a:rPr lang="en-US" sz="2400" dirty="0"/>
              <a:t>Decision-making on field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Passing: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/>
              <a:t>he more efficient way to advance the ball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21F92-66AA-3344-B90C-38A938B74D65}"/>
              </a:ext>
            </a:extLst>
          </p:cNvPr>
          <p:cNvCxnSpPr>
            <a:cxnSpLocks/>
          </p:cNvCxnSpPr>
          <p:nvPr/>
        </p:nvCxnSpPr>
        <p:spPr>
          <a:xfrm>
            <a:off x="1525905" y="2590800"/>
            <a:ext cx="4167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B4BEC-80D8-764F-B244-334D55E03888}"/>
              </a:ext>
            </a:extLst>
          </p:cNvPr>
          <p:cNvCxnSpPr>
            <a:cxnSpLocks/>
          </p:cNvCxnSpPr>
          <p:nvPr/>
        </p:nvCxnSpPr>
        <p:spPr>
          <a:xfrm>
            <a:off x="6246812" y="2590800"/>
            <a:ext cx="4167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B7485483-1EBE-4146-A658-BF2CD9BA8108}"/>
              </a:ext>
            </a:extLst>
          </p:cNvPr>
          <p:cNvSpPr/>
          <p:nvPr/>
        </p:nvSpPr>
        <p:spPr>
          <a:xfrm rot="5400000">
            <a:off x="5609503" y="2098273"/>
            <a:ext cx="969819" cy="5334001"/>
          </a:xfrm>
          <a:prstGeom prst="rightBrac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6866B-41DF-F04E-80D1-CB52AFCA04DD}"/>
              </a:ext>
            </a:extLst>
          </p:cNvPr>
          <p:cNvSpPr txBox="1"/>
          <p:nvPr/>
        </p:nvSpPr>
        <p:spPr>
          <a:xfrm>
            <a:off x="3427412" y="539055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Critical Factor in Outcome</a:t>
            </a:r>
          </a:p>
        </p:txBody>
      </p:sp>
    </p:spTree>
    <p:extLst>
      <p:ext uri="{BB962C8B-B14F-4D97-AF65-F5344CB8AC3E}">
        <p14:creationId xmlns:p14="http://schemas.microsoft.com/office/powerpoint/2010/main" val="2766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1D8812-8B55-5A4B-8062-DF8AAF314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594297"/>
              </p:ext>
            </p:extLst>
          </p:nvPr>
        </p:nvGraphicFramePr>
        <p:xfrm>
          <a:off x="2031471" y="1828800"/>
          <a:ext cx="8125883" cy="488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4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 dirty="0"/>
              <a:t>Overperformers / underachievers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D983C-18E0-5240-8825-861318BEF39F}"/>
              </a:ext>
            </a:extLst>
          </p:cNvPr>
          <p:cNvSpPr txBox="1"/>
          <p:nvPr/>
        </p:nvSpPr>
        <p:spPr>
          <a:xfrm>
            <a:off x="6450010" y="177464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E3315-42BD-3548-91D1-CE6D3090818F}"/>
              </a:ext>
            </a:extLst>
          </p:cNvPr>
          <p:cNvSpPr txBox="1"/>
          <p:nvPr/>
        </p:nvSpPr>
        <p:spPr>
          <a:xfrm>
            <a:off x="6335713" y="36576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Strongest Indicators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Completions / game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QB Tier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Passing Yards /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4D5EE1F-3ADE-8246-881B-75D25C600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13" y="2365043"/>
            <a:ext cx="4102100" cy="127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4D6805-76C5-3D4F-A9C8-4A2751370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809" y="1774649"/>
            <a:ext cx="4013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DCC06F-8055-9A43-870A-6E9A6EF8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2" y="1774649"/>
            <a:ext cx="4013200" cy="483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 dirty="0"/>
              <a:t>Overperformers / underachievers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D983C-18E0-5240-8825-861318BEF39F}"/>
              </a:ext>
            </a:extLst>
          </p:cNvPr>
          <p:cNvSpPr txBox="1"/>
          <p:nvPr/>
        </p:nvSpPr>
        <p:spPr>
          <a:xfrm>
            <a:off x="6450010" y="177464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E3315-42BD-3548-91D1-CE6D3090818F}"/>
              </a:ext>
            </a:extLst>
          </p:cNvPr>
          <p:cNvSpPr txBox="1"/>
          <p:nvPr/>
        </p:nvSpPr>
        <p:spPr>
          <a:xfrm>
            <a:off x="6335713" y="36576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Strongest Indicators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Completions / game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QB Tier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Passing Yards /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4F2FD9-FB03-324C-98A5-0555ABB33F08}"/>
              </a:ext>
            </a:extLst>
          </p:cNvPr>
          <p:cNvSpPr/>
          <p:nvPr/>
        </p:nvSpPr>
        <p:spPr>
          <a:xfrm>
            <a:off x="1293812" y="1981200"/>
            <a:ext cx="4953000" cy="274320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0DAA8-EF86-B845-9155-D8F317B39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713" y="2363422"/>
            <a:ext cx="4102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04E1AA-F79B-A847-BAD4-F1DDD1FA1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2" y="1774649"/>
            <a:ext cx="4013200" cy="483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 dirty="0"/>
              <a:t>Overperformers / underachievers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D983C-18E0-5240-8825-861318BEF39F}"/>
              </a:ext>
            </a:extLst>
          </p:cNvPr>
          <p:cNvSpPr txBox="1"/>
          <p:nvPr/>
        </p:nvSpPr>
        <p:spPr>
          <a:xfrm>
            <a:off x="6450010" y="177464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E3315-42BD-3548-91D1-CE6D3090818F}"/>
              </a:ext>
            </a:extLst>
          </p:cNvPr>
          <p:cNvSpPr txBox="1"/>
          <p:nvPr/>
        </p:nvSpPr>
        <p:spPr>
          <a:xfrm>
            <a:off x="6335713" y="36576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Strongest Indicators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Completions / game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QB Tier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Passing Yards /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E419F5-C02C-3340-B332-42CFD7B8AEAA}"/>
              </a:ext>
            </a:extLst>
          </p:cNvPr>
          <p:cNvSpPr/>
          <p:nvPr/>
        </p:nvSpPr>
        <p:spPr>
          <a:xfrm>
            <a:off x="1452664" y="6043578"/>
            <a:ext cx="4641747" cy="685800"/>
          </a:xfrm>
          <a:prstGeom prst="ellipse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C31F1-A786-7D4C-8EC0-CA2681AE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713" y="2360038"/>
            <a:ext cx="4102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6530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62" y="2404872"/>
            <a:ext cx="3044157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/>
            <a:r>
              <a:rPr lang="en-US" sz="2800" b="1"/>
              <a:t>Graphical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7918E-02A8-E04C-9B13-FACA8E92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220" y="747296"/>
            <a:ext cx="7508771" cy="5363408"/>
          </a:xfrm>
          <a:prstGeom prst="rect">
            <a:avLst/>
          </a:prstGeom>
          <a:ln w="25400" cmpd="thickThin"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0979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/>
              <a:t>For your Enjoyment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0BF93-B0C0-034D-9B09-28805253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2133600"/>
            <a:ext cx="2489200" cy="276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890D75-14F5-274D-952D-6E4A5B092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86" y="2097932"/>
            <a:ext cx="2755900" cy="3924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F96FAC-84ED-C843-A7F2-2FE2CCFF8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461" y="2097932"/>
            <a:ext cx="2755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1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691</Words>
  <Application>Microsoft Macintosh PowerPoint</Application>
  <PresentationFormat>Custom</PresentationFormat>
  <Paragraphs>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Parcel</vt:lpstr>
      <vt:lpstr>Predicting Quarterback Touchdown Passes for a season</vt:lpstr>
      <vt:lpstr>Contents</vt:lpstr>
      <vt:lpstr>Leaders in the trenches</vt:lpstr>
      <vt:lpstr>Methodology</vt:lpstr>
      <vt:lpstr>Overperformers / underachievers</vt:lpstr>
      <vt:lpstr>Overperformers / underachievers</vt:lpstr>
      <vt:lpstr>Overperformers / underachievers</vt:lpstr>
      <vt:lpstr>Graphical result</vt:lpstr>
      <vt:lpstr>For your Enjoyment</vt:lpstr>
      <vt:lpstr>Thinking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Quarterback Touchdown Passes for a season</dc:title>
  <dc:creator>Microsoft Office User</dc:creator>
  <cp:lastModifiedBy>Microsoft Office User</cp:lastModifiedBy>
  <cp:revision>5</cp:revision>
  <cp:lastPrinted>2020-07-17T08:29:44Z</cp:lastPrinted>
  <dcterms:created xsi:type="dcterms:W3CDTF">2020-07-17T07:42:08Z</dcterms:created>
  <dcterms:modified xsi:type="dcterms:W3CDTF">2020-07-17T13:59:40Z</dcterms:modified>
</cp:coreProperties>
</file>