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28550" y="948750"/>
            <a:ext cx="4861800" cy="3703200"/>
          </a:xfrm>
          <a:prstGeom prst="rect">
            <a:avLst/>
          </a:prstGeom>
          <a:noFill/>
          <a:ln cap="flat" cmpd="sng" w="12700">
            <a:solidFill>
              <a:srgbClr val="0097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342900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97A7"/>
                </a:solidFill>
              </a:rPr>
              <a:t>VPC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2325522" y="684125"/>
            <a:ext cx="1665300" cy="4056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8909C"/>
                </a:solidFill>
              </a:rPr>
              <a:t>Availability Zone 1</a:t>
            </a:r>
            <a:endParaRPr sz="11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409522" y="1320250"/>
            <a:ext cx="1495800" cy="864000"/>
            <a:chOff x="573250" y="1522050"/>
            <a:chExt cx="1495800" cy="864000"/>
          </a:xfrm>
        </p:grpSpPr>
        <p:sp>
          <p:nvSpPr>
            <p:cNvPr id="57" name="Google Shape;57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900">
                  <a:solidFill>
                    <a:srgbClr val="0097A7"/>
                  </a:solidFill>
                </a:rPr>
                <a:t>S</a:t>
              </a: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2407274" y="2486329"/>
            <a:ext cx="1500298" cy="835996"/>
            <a:chOff x="766152" y="2153754"/>
            <a:chExt cx="1500298" cy="835996"/>
          </a:xfrm>
        </p:grpSpPr>
        <p:sp>
          <p:nvSpPr>
            <p:cNvPr id="60" name="Google Shape;6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8542" y="94876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694997" y="1942188"/>
            <a:ext cx="927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r>
              <a:rPr lang="en" sz="800">
                <a:solidFill>
                  <a:srgbClr val="000000"/>
                </a:solidFill>
              </a:rPr>
              <a:t>G</a:t>
            </a: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ateway</a:t>
            </a:r>
            <a:endParaRPr sz="80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1203" y="1576028"/>
            <a:ext cx="352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9233" y="228590"/>
            <a:ext cx="352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063149" y="520624"/>
            <a:ext cx="8046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E"/>
                </a:solidFill>
              </a:rPr>
              <a:t>Internet</a:t>
            </a:r>
            <a:endParaRPr sz="80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2407274" y="3635454"/>
            <a:ext cx="1500298" cy="835996"/>
            <a:chOff x="766152" y="2153754"/>
            <a:chExt cx="1500298" cy="835996"/>
          </a:xfrm>
        </p:grpSpPr>
        <p:sp>
          <p:nvSpPr>
            <p:cNvPr id="68" name="Google Shape;68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69" name="Google Shape;6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3"/>
          <p:cNvSpPr/>
          <p:nvPr/>
        </p:nvSpPr>
        <p:spPr>
          <a:xfrm>
            <a:off x="4944544" y="684125"/>
            <a:ext cx="1665300" cy="4056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8909C"/>
                </a:solidFill>
              </a:rPr>
              <a:t>Availability Zone 2</a:t>
            </a:r>
            <a:endParaRPr sz="110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5028544" y="1320250"/>
            <a:ext cx="1495800" cy="864000"/>
            <a:chOff x="573250" y="1522050"/>
            <a:chExt cx="1495800" cy="864000"/>
          </a:xfrm>
        </p:grpSpPr>
        <p:sp>
          <p:nvSpPr>
            <p:cNvPr id="72" name="Google Shape;72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900">
                  <a:solidFill>
                    <a:srgbClr val="0097A7"/>
                  </a:solidFill>
                </a:rPr>
                <a:t>S</a:t>
              </a:r>
              <a:r>
                <a:rPr lang="en" sz="9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3"/>
          <p:cNvGrpSpPr/>
          <p:nvPr/>
        </p:nvGrpSpPr>
        <p:grpSpPr>
          <a:xfrm>
            <a:off x="5026296" y="2486329"/>
            <a:ext cx="1500298" cy="835996"/>
            <a:chOff x="766152" y="2153754"/>
            <a:chExt cx="1500298" cy="835996"/>
          </a:xfrm>
        </p:grpSpPr>
        <p:sp>
          <p:nvSpPr>
            <p:cNvPr id="75" name="Google Shape;75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76" name="Google Shape;7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3"/>
          <p:cNvSpPr txBox="1"/>
          <p:nvPr/>
        </p:nvSpPr>
        <p:spPr>
          <a:xfrm>
            <a:off x="5329553" y="1942188"/>
            <a:ext cx="927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r>
              <a:rPr lang="en" sz="800">
                <a:solidFill>
                  <a:srgbClr val="000000"/>
                </a:solidFill>
              </a:rPr>
              <a:t>G</a:t>
            </a:r>
            <a:r>
              <a:rPr b="0" i="0" lang="en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ateway</a:t>
            </a:r>
            <a:endParaRPr sz="800"/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7238" y="1576028"/>
            <a:ext cx="352425" cy="35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3"/>
          <p:cNvGrpSpPr/>
          <p:nvPr/>
        </p:nvGrpSpPr>
        <p:grpSpPr>
          <a:xfrm>
            <a:off x="5026296" y="3635454"/>
            <a:ext cx="1500298" cy="835996"/>
            <a:chOff x="766152" y="2153754"/>
            <a:chExt cx="1500298" cy="835996"/>
          </a:xfrm>
        </p:grpSpPr>
        <p:sp>
          <p:nvSpPr>
            <p:cNvPr id="80" name="Google Shape;8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25375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900">
                  <a:solidFill>
                    <a:srgbClr val="78909C"/>
                  </a:solidFill>
                </a:rPr>
                <a:t>S</a:t>
              </a:r>
              <a:r>
                <a:rPr lang="en" sz="9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1100"/>
            </a:p>
          </p:txBody>
        </p:sp>
        <p:pic>
          <p:nvPicPr>
            <p:cNvPr id="81" name="Google Shape;8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13"/>
          <p:cNvSpPr txBox="1"/>
          <p:nvPr/>
        </p:nvSpPr>
        <p:spPr>
          <a:xfrm>
            <a:off x="3835588" y="1942203"/>
            <a:ext cx="1259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Internet </a:t>
            </a:r>
            <a:r>
              <a:rPr lang="en" sz="800">
                <a:solidFill>
                  <a:srgbClr val="232F3D"/>
                </a:solidFill>
              </a:rPr>
              <a:t>G</a:t>
            </a:r>
            <a:r>
              <a:rPr lang="en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ateway</a:t>
            </a:r>
            <a:endParaRPr sz="800"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89234" y="1576019"/>
            <a:ext cx="3524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3"/>
          <p:cNvCxnSpPr>
            <a:stCxn id="83" idx="0"/>
            <a:endCxn id="66" idx="2"/>
          </p:cNvCxnSpPr>
          <p:nvPr/>
        </p:nvCxnSpPr>
        <p:spPr>
          <a:xfrm rot="10800000">
            <a:off x="4465446" y="684119"/>
            <a:ext cx="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83" idx="0"/>
            <a:endCxn id="66" idx="2"/>
          </p:cNvCxnSpPr>
          <p:nvPr/>
        </p:nvCxnSpPr>
        <p:spPr>
          <a:xfrm rot="10800000">
            <a:off x="4465446" y="684119"/>
            <a:ext cx="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3"/>
          <p:cNvCxnSpPr>
            <a:stCxn id="83" idx="1"/>
            <a:endCxn id="57" idx="3"/>
          </p:cNvCxnSpPr>
          <p:nvPr/>
        </p:nvCxnSpPr>
        <p:spPr>
          <a:xfrm rot="10800000">
            <a:off x="3905234" y="1752232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" name="Google Shape;87;p13"/>
          <p:cNvCxnSpPr>
            <a:stCxn id="83" idx="3"/>
            <a:endCxn id="72" idx="1"/>
          </p:cNvCxnSpPr>
          <p:nvPr/>
        </p:nvCxnSpPr>
        <p:spPr>
          <a:xfrm>
            <a:off x="4641659" y="1752232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