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522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A77E-6678-C14E-BBCA-6EF48B3AD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2BA81-D55C-854F-A6A3-CB5F6087E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AA87-01A6-9E46-BE9E-7117C8BE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7F41-78F2-6940-81D4-3B38DE0A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CDEB-E0B6-E547-A0DC-9BA941CA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A7A9-81B4-764C-A94F-976E1D44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350B4-E09B-9243-B343-7A1A485A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8103-D3F2-2C48-9086-763E559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9C70-E0C5-B949-A2EB-1F9B98C9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3A76F-79C2-AA47-8F08-0CD0EE6F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69C7E-FF59-6A4C-ABF2-CFCA021DE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67272-27A3-364B-B5BF-A69611DB4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C168-53FE-F841-A02A-10DFD240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30C4-111B-7245-A6D7-C48DE319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8353-44D3-664E-BDA3-1D7EA76E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E1D1-11C4-094C-9F6E-0A5C933A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2F85-BC4A-174A-89C2-0CB351C8E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BA63-949D-7847-AC1D-86349AAE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8680-5949-434B-B9AD-989DB1A5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96BE-F66B-A844-B8FD-CDDE65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6C68-539A-CA48-A59A-C4B52A8E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31898-C810-254B-98FF-D9B3A76D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DC4C-4969-D94C-B742-CE1B32DB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D397-978B-DA42-B81A-0509FF43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85FD-D32E-B345-8C4E-6094A995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D993-0A08-4948-B5CE-C42B4470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6A4C-1E26-204F-8A17-5557F8D29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0F278-1552-7740-A69E-37EE3E1A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C1EBC-FB9E-F841-91FE-DB528F60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FF57C-C0FE-DF41-A6A9-D3574A00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13D2-A404-4B44-BD99-58E06B60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8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7979-48FD-5840-97A1-147099A8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A5EB7-65A5-C240-B341-62114800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94ECC-4679-C24A-9C75-9DA09BA41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137F8-4E9A-304F-9ADF-DEDA1D4F3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3AE94-9D21-394C-B32C-5F77DE7B7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A0BFA-7F89-6C49-A46A-03AFF66C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24CB7-83D4-0847-9612-77B1718F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AD7DA-F72B-B045-9E73-1AAE5F5C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09AB-686D-2140-9231-4E189C08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8406E-7145-6E43-9FE9-1EAA1088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7D417-3E2D-EC4E-8A9B-61F8B755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F8C46-5FBD-2C4E-9A9B-A8088502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DD49E-DE80-334D-BF51-92020F68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E547F-E4F4-BA42-A438-A4CBD640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B400F-2928-2249-B835-43623E08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7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335C-3B93-2747-8E0C-F669BA82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95FA-F55B-8144-874B-C963A82C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95090-8725-904A-A8A8-51A872D60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64411-67E5-324D-9928-C2642861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64F7-1960-4543-95A4-848BE4D7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2B76-F1FE-D049-80E9-B189E751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6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CE90-89AE-E440-BE40-30542C34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EEF24-1604-2C4F-AC6B-DAB3AFBA6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F8724-B43C-8942-9BEF-3D7E8BDCF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B234C-7EA3-0E4C-9935-4B05FB5A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303BB-281A-8B47-9484-343F43B0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80998-E688-9E45-8DF7-814A98A1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4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DAA30-98DD-E24D-9A95-EE482485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B672-2F39-864B-ABFD-660C830D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9B8B-7A49-9E43-BE6C-A12B78CC1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DB2F-9D4D-664F-B23B-9C7B84042EE4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114E-40E0-A648-B7A4-84DBA0D41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4B79-61C3-7240-A2CC-8A0D538F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3966-8D92-0B44-A6E5-E8750163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F590-E6FE-E740-B1BA-A4DC981AE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There’s no such thing as a free lunch</a:t>
            </a:r>
            <a:br>
              <a:rPr lang="en-US" dirty="0"/>
            </a:br>
            <a:r>
              <a:rPr lang="en-US" sz="3600" dirty="0"/>
              <a:t>Understanding the overhead introduced by the Greenkeeper dependency bot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9E1C-746E-6542-A5DC-650F17DF0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9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8166-1624-C243-87E0-D66C1C01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Observation 2)Clients close approximately the same proportion of GKIRs as other issues in a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DBFA-54B9-8F47-B23A-B13C485B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7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1203-8F8B-0C4D-AD37-F078DC6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Observation 3) Popular projects that are available as provider packages take a median of 6 days to resolve GKIRs.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46EE-6D65-714F-A739-0E2827F6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B32B-5BED-A449-8233-45774E0A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RQ1: Observation 4) GKIRs generate a significant amount of noise in client projects.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C236-07CD-594C-BAD2-BCF6E763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1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2564-CF48-9A4A-AB8D-A19CCDEA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Observation 5) Developers tend to not comment on GKIRs, but when they do, they usually indicate the issue has been resolved or is a false alarm.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6358-4BC0-9948-AD9D-A984CF27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0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7278-9D42-B749-95B6-3CECCA11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FA6-27CB-5249-AEAB-3DDC1521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5054-C9A3-E243-8EFC-CA2EA180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F16F-6DFE-6F4B-AC9A-0CD43286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204E-2E00-3443-943A-7CEBDA01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0946-CD91-6243-9ECC-46186A23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4A59-1065-4A4F-BCF8-F4BD206F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Dependency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9194-2C9C-604C-AB2A-225BADC3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FCFB-16E3-514D-ABDA-CAF6338F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Dependency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8283-2854-0D42-ADF3-BC7E77CE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6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DA3F-34E0-6C42-A195-33A3B3C6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Dependency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65A8-DCC5-164B-98F8-83E6036C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02DE-B6B1-294F-854F-E2C66EA8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Greenkeeper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8C91-233A-DD42-A08E-B1E78D7B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7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BD21-8F48-E84D-B6F0-03FE3BAE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6F2A-C0BA-8843-ADBC-5E6E6A9E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9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ED4B-F122-544D-8E52-6889BB90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83DC-7769-4644-8753-2AAEA73D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6578-86A2-3443-9DD1-5A5A802F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RQ1: What is the overhead introduced in client projects by Greenkeeper?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B2B4-C33B-DB4B-9545-6EF5DEDA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1) How prevalent are GKIRs in client projects and what are the artifacts (e.g., comments) created as a result of these GKIRs?</a:t>
            </a:r>
          </a:p>
          <a:p>
            <a:pPr lvl="1"/>
            <a:r>
              <a:rPr lang="en-US" dirty="0"/>
              <a:t>2) How long does it take for clients to address these artifacts?</a:t>
            </a:r>
          </a:p>
          <a:p>
            <a:pPr lvl="1"/>
            <a:r>
              <a:rPr lang="en-US" dirty="0"/>
              <a:t>3) Are these artifacts (e.g., GKIRs, comments) actually useful to clients?</a:t>
            </a:r>
          </a:p>
        </p:txBody>
      </p:sp>
    </p:spTree>
    <p:extLst>
      <p:ext uri="{BB962C8B-B14F-4D97-AF65-F5344CB8AC3E}">
        <p14:creationId xmlns:p14="http://schemas.microsoft.com/office/powerpoint/2010/main" val="180066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7C95-0BBF-A04A-867E-5F5A27AC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Observation 1) Half of the IRs in projects that have integrated with Greenkeeper are GKIRs.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1B9C-D0C6-7149-8811-44D82139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224</Words>
  <Application>Microsoft Macintosh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There’s no such thing as a free lunch Understanding the overhead introduced by the Greenkeeper dependency bot</vt:lpstr>
      <vt:lpstr>Background - Dependency Management</vt:lpstr>
      <vt:lpstr>Background – Dependency Issues</vt:lpstr>
      <vt:lpstr>Background – Dependency Bots</vt:lpstr>
      <vt:lpstr>Background - Greenkeeper</vt:lpstr>
      <vt:lpstr>Research Questions</vt:lpstr>
      <vt:lpstr>Data Collection</vt:lpstr>
      <vt:lpstr>RQ1: What is the overhead introduced in client projects by Greenkeeper?</vt:lpstr>
      <vt:lpstr>RQ1: Observation 1) Half of the IRs in projects that have integrated with Greenkeeper are GKIRs.</vt:lpstr>
      <vt:lpstr>RQ1: Observation 2)Clients close approximately the same proportion of GKIRs as other issues in a project.</vt:lpstr>
      <vt:lpstr>RQ1: Observation 3) Popular projects that are available as provider packages take a median of 6 days to resolve GKIRs.</vt:lpstr>
      <vt:lpstr>RQ1: Observation 4) GKIRs generate a significant amount of noise in client projects.</vt:lpstr>
      <vt:lpstr>RQ1: Observation 5) Developers tend to not comment on GKIRs, but when they do, they usually indicate the issue has been resolved or is a false alarm.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There’s no such thing as a free lunch Understanding the overhead introduced by the Greenkeeper dependency bot</dc:title>
  <dc:creator>Ben Rombaut</dc:creator>
  <cp:lastModifiedBy>Ben Rombaut</cp:lastModifiedBy>
  <cp:revision>1</cp:revision>
  <dcterms:created xsi:type="dcterms:W3CDTF">2021-10-08T01:29:43Z</dcterms:created>
  <dcterms:modified xsi:type="dcterms:W3CDTF">2021-10-10T22:09:23Z</dcterms:modified>
</cp:coreProperties>
</file>